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362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400" r:id="rId16"/>
    <p:sldId id="399" r:id="rId17"/>
    <p:sldId id="401" r:id="rId18"/>
    <p:sldId id="402" r:id="rId19"/>
    <p:sldId id="403" r:id="rId20"/>
    <p:sldId id="404" r:id="rId21"/>
    <p:sldId id="387" r:id="rId22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9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03" autoAdjust="0"/>
    <p:restoredTop sz="91203" autoAdjust="0"/>
  </p:normalViewPr>
  <p:slideViewPr>
    <p:cSldViewPr>
      <p:cViewPr varScale="1">
        <p:scale>
          <a:sx n="58" d="100"/>
          <a:sy n="58" d="100"/>
        </p:scale>
        <p:origin x="852" y="60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3942" y="-102"/>
      </p:cViewPr>
      <p:guideLst>
        <p:guide orient="horz" pos="3367"/>
        <p:guide pos="23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08309-3B98-47F5-BEE4-CF449DBDFD66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9CB70-7285-4416-AEDD-4657FF9CC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876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5C5CF-00B5-4E97-B6E6-7313B458BA8B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1013A-9FEA-447E-B416-EB29F55563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25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689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477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785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090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628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Mencionar e justificar a estratégia genérica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945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511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560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0088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91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63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272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307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463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32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32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090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352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724C-239E-4EE4-9019-EA600F108244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65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 hasCustomPrompt="1"/>
          </p:nvPr>
        </p:nvSpPr>
        <p:spPr>
          <a:xfrm>
            <a:off x="-1" y="2915741"/>
            <a:ext cx="10080625" cy="720000"/>
          </a:xfrm>
        </p:spPr>
        <p:txBody>
          <a:bodyPr anchor="ctr"/>
          <a:lstStyle>
            <a:lvl1pPr algn="ctr">
              <a:defRPr sz="3500" b="1">
                <a:latin typeface="+mj-lt"/>
              </a:defRPr>
            </a:lvl1pPr>
          </a:lstStyle>
          <a:p>
            <a:r>
              <a:rPr lang="pt-BR" dirty="0" smtClean="0"/>
              <a:t>Nome da disciplina</a:t>
            </a:r>
            <a:endParaRPr lang="pt-BR" dirty="0"/>
          </a:p>
        </p:txBody>
      </p:sp>
      <p:sp>
        <p:nvSpPr>
          <p:cNvPr id="7" name="Espaço Reservado para Texto 12"/>
          <p:cNvSpPr>
            <a:spLocks noGrp="1"/>
          </p:cNvSpPr>
          <p:nvPr>
            <p:ph type="body" sz="quarter" idx="10" hasCustomPrompt="1"/>
          </p:nvPr>
        </p:nvSpPr>
        <p:spPr>
          <a:xfrm>
            <a:off x="-1" y="3635821"/>
            <a:ext cx="10080625" cy="540000"/>
          </a:xfrm>
        </p:spPr>
        <p:txBody>
          <a:bodyPr anchor="ctr"/>
          <a:lstStyle>
            <a:lvl1pPr algn="ctr">
              <a:defRPr sz="3000" i="0">
                <a:latin typeface="+mj-lt"/>
              </a:defRPr>
            </a:lvl1pPr>
          </a:lstStyle>
          <a:p>
            <a:pPr lvl="0"/>
            <a:r>
              <a:rPr lang="pt-BR" dirty="0" smtClean="0"/>
              <a:t>Conteúdo</a:t>
            </a:r>
            <a:endParaRPr lang="pt-BR" dirty="0"/>
          </a:p>
        </p:txBody>
      </p:sp>
      <p:sp>
        <p:nvSpPr>
          <p:cNvPr id="8" name="Espaço Reservado para Tex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940000"/>
            <a:ext cx="10080625" cy="540000"/>
          </a:xfrm>
        </p:spPr>
        <p:txBody>
          <a:bodyPr anchor="ctr"/>
          <a:lstStyle>
            <a:lvl1pPr algn="ctr">
              <a:defRPr sz="2500" b="1" baseline="0">
                <a:latin typeface="+mj-lt"/>
              </a:defRPr>
            </a:lvl1pPr>
          </a:lstStyle>
          <a:p>
            <a:pPr lvl="0"/>
            <a:r>
              <a:rPr lang="pt-BR" dirty="0" smtClean="0"/>
              <a:t>Nome do curso</a:t>
            </a:r>
            <a:endParaRPr lang="pt-BR" dirty="0"/>
          </a:p>
        </p:txBody>
      </p:sp>
      <p:sp>
        <p:nvSpPr>
          <p:cNvPr id="9" name="Espaço Reservado para Tex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480000"/>
            <a:ext cx="10080625" cy="540000"/>
          </a:xfrm>
        </p:spPr>
        <p:txBody>
          <a:bodyPr anchor="ctr"/>
          <a:lstStyle>
            <a:lvl1pPr algn="ctr">
              <a:defRPr sz="2500" baseline="0"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pt-BR" dirty="0" smtClean="0"/>
              <a:t>Módulo da disciplina</a:t>
            </a:r>
          </a:p>
        </p:txBody>
      </p:sp>
      <p:sp>
        <p:nvSpPr>
          <p:cNvPr id="10" name="Espaço Reservado para Texto 2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7020000"/>
            <a:ext cx="10080625" cy="540000"/>
          </a:xfrm>
        </p:spPr>
        <p:txBody>
          <a:bodyPr anchor="ctr"/>
          <a:lstStyle>
            <a:lvl1pPr algn="ctr">
              <a:defRPr sz="2500" baseline="0">
                <a:latin typeface="+mj-lt"/>
              </a:defRPr>
            </a:lvl1pPr>
          </a:lstStyle>
          <a:p>
            <a:pPr lvl="0"/>
            <a:r>
              <a:rPr lang="pt-BR" dirty="0" smtClean="0"/>
              <a:t>Semestre da disciplina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428000"/>
            <a:ext cx="10080625" cy="432000"/>
          </a:xfrm>
        </p:spPr>
        <p:txBody>
          <a:bodyPr/>
          <a:lstStyle>
            <a:lvl1pPr algn="l">
              <a:defRPr lang="pt-BR" sz="2500" i="0" dirty="0">
                <a:latin typeface="+mj-lt"/>
              </a:defRPr>
            </a:lvl1pPr>
          </a:lstStyle>
          <a:p>
            <a:pPr lvl="0" algn="ctr"/>
            <a:r>
              <a:rPr lang="pt-BR" dirty="0" smtClean="0"/>
              <a:t>Nome do Professor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3319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495F-96F5-4B50-865F-35A60BE02748}" type="datetime1">
              <a:rPr lang="pt-BR" smtClean="0"/>
              <a:pPr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E83-3958-4220-AA9B-F745DD46A5F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81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1980000" y="0"/>
            <a:ext cx="8100000" cy="720000"/>
          </a:xfrm>
        </p:spPr>
        <p:txBody>
          <a:bodyPr anchor="ctr"/>
          <a:lstStyle>
            <a:lvl1pPr>
              <a:defRPr sz="3500" b="1">
                <a:latin typeface="+mj-lt"/>
              </a:defRPr>
            </a:lvl1pPr>
          </a:lstStyle>
          <a:p>
            <a:pPr lvl="0"/>
            <a:r>
              <a:rPr lang="pt-BR" dirty="0" smtClean="0"/>
              <a:t>Título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0000" y="720000"/>
            <a:ext cx="8100000" cy="720000"/>
          </a:xfrm>
        </p:spPr>
        <p:txBody>
          <a:bodyPr anchor="ctr"/>
          <a:lstStyle>
            <a:lvl1pPr>
              <a:defRPr sz="3000">
                <a:latin typeface="+mj-lt"/>
              </a:defRPr>
            </a:lvl1pPr>
          </a:lstStyle>
          <a:p>
            <a:pPr lvl="0"/>
            <a:r>
              <a:rPr lang="pt-BR" dirty="0" smtClean="0"/>
              <a:t>Subtítulo</a:t>
            </a:r>
            <a:endParaRPr lang="pt-BR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2" hasCustomPrompt="1"/>
          </p:nvPr>
        </p:nvSpPr>
        <p:spPr>
          <a:xfrm>
            <a:off x="1980000" y="1800000"/>
            <a:ext cx="7740000" cy="5400000"/>
          </a:xfrm>
        </p:spPr>
        <p:txBody>
          <a:bodyPr/>
          <a:lstStyle>
            <a:lvl1pPr marL="358775" indent="-358775">
              <a:spcAft>
                <a:spcPts val="600"/>
              </a:spcAft>
              <a:buFont typeface="Arial" pitchFamily="34" charset="0"/>
              <a:buChar char="•"/>
              <a:defRPr sz="2600">
                <a:latin typeface="+mj-lt"/>
              </a:defRPr>
            </a:lvl1pPr>
            <a:lvl2pPr marL="720000" indent="-360000">
              <a:spcAft>
                <a:spcPts val="600"/>
              </a:spcAft>
              <a:buFont typeface="Arial" pitchFamily="34" charset="0"/>
              <a:buChar char="•"/>
              <a:defRPr sz="2600">
                <a:latin typeface="+mj-lt"/>
              </a:defRPr>
            </a:lvl2pPr>
            <a:lvl3pPr marL="1080000" indent="-360000">
              <a:spcAft>
                <a:spcPts val="600"/>
              </a:spcAft>
              <a:buFont typeface="Arial" pitchFamily="34" charset="0"/>
              <a:buChar char="•"/>
              <a:defRPr sz="2600">
                <a:latin typeface="+mj-lt"/>
              </a:defRPr>
            </a:lvl3pPr>
            <a:lvl4pPr marL="1440000" indent="-360000">
              <a:spcAft>
                <a:spcPts val="600"/>
              </a:spcAft>
              <a:buFont typeface="Arial" pitchFamily="34" charset="0"/>
              <a:buChar char="•"/>
              <a:defRPr sz="2600">
                <a:latin typeface="+mj-lt"/>
              </a:defRPr>
            </a:lvl4pPr>
            <a:lvl5pPr marL="1800000" indent="-358775">
              <a:spcAft>
                <a:spcPts val="600"/>
              </a:spcAft>
              <a:buFont typeface="Arial" pitchFamily="34" charset="0"/>
              <a:buChar char="•"/>
              <a:defRPr sz="2600">
                <a:latin typeface="+mj-lt"/>
              </a:defRPr>
            </a:lvl5pPr>
          </a:lstStyle>
          <a:p>
            <a:pPr lvl="0"/>
            <a:r>
              <a:rPr lang="pt-BR" dirty="0" smtClean="0"/>
              <a:t>Primeiro nível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3"/>
          </p:nvPr>
        </p:nvSpPr>
        <p:spPr>
          <a:xfrm>
            <a:off x="9300662" y="7271675"/>
            <a:ext cx="779963" cy="288000"/>
          </a:xfrm>
        </p:spPr>
        <p:txBody>
          <a:bodyPr/>
          <a:lstStyle>
            <a:lvl1pPr algn="r">
              <a:defRPr sz="1500"/>
            </a:lvl1pPr>
          </a:lstStyle>
          <a:p>
            <a:fld id="{D0C6EE83-3958-4220-AA9B-F745DD46A5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>
                <a:solidFill>
                  <a:prstClr val="black"/>
                </a:solidFill>
                <a:latin typeface="Times New Roman"/>
              </a:rPr>
              <a:t>&lt;data/hora&gt;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pt-BR" sz="1400">
                <a:solidFill>
                  <a:prstClr val="black"/>
                </a:solidFill>
                <a:latin typeface="Times New Roman"/>
              </a:rPr>
              <a:t>&lt;rodapé&gt;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A1AF7FCB-01C2-420D-A290-12AF890A0692}" type="slidenum">
              <a:rPr lang="pt-BR" sz="1400">
                <a:solidFill>
                  <a:prstClr val="black"/>
                </a:solidFill>
                <a:latin typeface="Times New Roman"/>
              </a:rPr>
              <a:pPr algn="r"/>
              <a:t>‹nº›</a:t>
            </a:fld>
            <a:endParaRPr>
              <a:solidFill>
                <a:prstClr val="black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4"/>
          <a:srcRect r="2094" b="2288"/>
          <a:stretch/>
        </p:blipFill>
        <p:spPr>
          <a:xfrm>
            <a:off x="-9934" y="0"/>
            <a:ext cx="10090558" cy="755967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962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>
                <a:latin typeface="Times New Roman"/>
              </a:rPr>
              <a:t>&lt;data/hora&gt;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pt-BR" sz="1400">
                <a:latin typeface="Times New Roman"/>
              </a:rPr>
              <a:t>&lt;rodapé&gt;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AFCFF91-3EA2-429B-9C8A-4B6BDC29CA6E}" type="slidenum">
              <a:rPr lang="pt-BR" sz="1400">
                <a:latin typeface="Times New Roman"/>
              </a:rPr>
              <a:t>‹nº›</a:t>
            </a:fld>
            <a:endParaRPr/>
          </a:p>
        </p:txBody>
      </p:sp>
      <p:pic>
        <p:nvPicPr>
          <p:cNvPr id="8" name="Imagem 7"/>
          <p:cNvPicPr/>
          <p:nvPr userDrawn="1"/>
        </p:nvPicPr>
        <p:blipFill>
          <a:blip r:embed="rId3"/>
          <a:stretch/>
        </p:blipFill>
        <p:spPr>
          <a:xfrm>
            <a:off x="-1" y="0"/>
            <a:ext cx="10080625" cy="7559675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NOME DO NEGÓCIO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Plano Estratégico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1"/>
          </p:nvPr>
        </p:nvSpPr>
        <p:spPr>
          <a:xfrm>
            <a:off x="0" y="6444253"/>
            <a:ext cx="10080625" cy="540000"/>
          </a:xfrm>
        </p:spPr>
        <p:txBody>
          <a:bodyPr/>
          <a:lstStyle/>
          <a:p>
            <a:r>
              <a:rPr lang="pt-BR" dirty="0" smtClean="0"/>
              <a:t>Curso FIC em Planejamento Estratégico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>
          <a:xfrm>
            <a:off x="0" y="6984253"/>
            <a:ext cx="10080625" cy="540000"/>
          </a:xfrm>
        </p:spPr>
        <p:txBody>
          <a:bodyPr/>
          <a:lstStyle/>
          <a:p>
            <a:r>
              <a:rPr lang="pt-BR" dirty="0" smtClean="0"/>
              <a:t>Outubro de 2018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r"/>
            <a:r>
              <a:rPr lang="pt-BR" sz="2000" dirty="0" smtClean="0"/>
              <a:t>Nome Integrante 1</a:t>
            </a:r>
          </a:p>
          <a:p>
            <a:pPr algn="r"/>
            <a:r>
              <a:rPr lang="pt-BR" sz="2000" dirty="0"/>
              <a:t>Nome Integrante </a:t>
            </a:r>
            <a:r>
              <a:rPr lang="pt-BR" sz="2000" dirty="0" smtClean="0"/>
              <a:t>2</a:t>
            </a:r>
          </a:p>
          <a:p>
            <a:pPr algn="r"/>
            <a:r>
              <a:rPr lang="pt-BR" sz="2000" dirty="0"/>
              <a:t>Nome Integrante </a:t>
            </a:r>
            <a:r>
              <a:rPr lang="pt-BR" sz="2000" dirty="0" smtClean="0"/>
              <a:t>3</a:t>
            </a:r>
          </a:p>
          <a:p>
            <a:pPr algn="r"/>
            <a:r>
              <a:rPr lang="pt-BR" sz="2000" dirty="0"/>
              <a:t>Nome Integrante </a:t>
            </a:r>
            <a:r>
              <a:rPr lang="pt-BR" sz="2000" dirty="0" smtClean="0"/>
              <a:t>n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964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Diagnóstico Estratégico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Cinco Forças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aqui a </a:t>
            </a:r>
            <a:r>
              <a:rPr lang="pt-BR" dirty="0" smtClean="0"/>
              <a:t>Análise das 5 Forças.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40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Diagnóstico Estratégico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Análise SWOT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aqui a </a:t>
            </a:r>
            <a:r>
              <a:rPr lang="pt-BR" dirty="0" smtClean="0"/>
              <a:t>Matriz SWOT.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Diagnóstico Estratégico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Análise SWOT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aqui a </a:t>
            </a:r>
            <a:r>
              <a:rPr lang="pt-BR" dirty="0" smtClean="0"/>
              <a:t>Análise SWOT.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Elementos Prescritivos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Fatores Chave de Sucesso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aqui os Fatores Chave de Sucesso.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3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Elementos Prescritivos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Missão, Visão e Valores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</a:t>
            </a:r>
            <a:r>
              <a:rPr lang="pt-BR" dirty="0"/>
              <a:t>aqui a Missão, Visão e </a:t>
            </a:r>
            <a:r>
              <a:rPr lang="pt-BR" dirty="0" smtClean="0"/>
              <a:t>Valores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Elementos Prescritivos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Missão, Visão e Valores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Estratégia Genérica: </a:t>
            </a:r>
            <a:r>
              <a:rPr lang="pt-BR" dirty="0" err="1" smtClean="0"/>
              <a:t>Xxxxxxxx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Justificativa: </a:t>
            </a:r>
            <a:r>
              <a:rPr lang="pt-BR" dirty="0" err="1" smtClean="0"/>
              <a:t>xxxxxxxx</a:t>
            </a:r>
            <a:endParaRPr lang="pt-BR" dirty="0" smtClean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7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Elementos Prescritivos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</a:t>
            </a:r>
            <a:r>
              <a:rPr lang="pt-BR" dirty="0"/>
              <a:t>aqui </a:t>
            </a:r>
            <a:r>
              <a:rPr lang="pt-BR" dirty="0" smtClean="0"/>
              <a:t>os Objetivos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9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Elementos Prescritivos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</a:t>
            </a:r>
            <a:r>
              <a:rPr lang="pt-BR" dirty="0"/>
              <a:t>aqui </a:t>
            </a:r>
            <a:r>
              <a:rPr lang="pt-BR" dirty="0" smtClean="0"/>
              <a:t>as Metas.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6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Elementos Prescritivos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Pano de ação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</a:t>
            </a:r>
            <a:r>
              <a:rPr lang="pt-BR" dirty="0"/>
              <a:t>aqui </a:t>
            </a:r>
            <a:r>
              <a:rPr lang="pt-BR" dirty="0" smtClean="0"/>
              <a:t>as Metas.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3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Escreva aqui as considerações finais do processo de Planejamento Estratégico.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Modelo de Negócio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Descrição do Negócio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Descrever sucintamente o negócio e o setor de atuação, bem como o perfil do cliente.....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pt-BR" sz="1800" dirty="0" smtClean="0"/>
              <a:t>Referência 1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t-BR" sz="1800" dirty="0" smtClean="0"/>
              <a:t>Referência 2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t-BR" sz="1800" dirty="0" smtClean="0"/>
              <a:t>Referência 3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t-BR" sz="1800" dirty="0" smtClean="0"/>
              <a:t>Referência n</a:t>
            </a:r>
            <a:endParaRPr lang="pt-BR" sz="1800" dirty="0" smtClean="0"/>
          </a:p>
          <a:p>
            <a:pPr marL="0" indent="0">
              <a:spcAft>
                <a:spcPts val="1800"/>
              </a:spcAft>
              <a:buNone/>
            </a:pPr>
            <a:endParaRPr lang="pt-BR" sz="1800" dirty="0" smtClean="0"/>
          </a:p>
          <a:p>
            <a:pPr marL="0" indent="0">
              <a:spcAft>
                <a:spcPts val="1800"/>
              </a:spcAft>
              <a:buNone/>
            </a:pPr>
            <a:endParaRPr lang="pt-BR" sz="1800" dirty="0"/>
          </a:p>
          <a:p>
            <a:pPr marL="0" indent="0">
              <a:spcAft>
                <a:spcPts val="1800"/>
              </a:spcAft>
              <a:buNone/>
            </a:pPr>
            <a:endParaRPr lang="pt-BR" sz="1800" dirty="0"/>
          </a:p>
        </p:txBody>
      </p:sp>
      <p:sp>
        <p:nvSpPr>
          <p:cNvPr id="12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Modelo de Negócio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Modelo de Negócio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aqui o </a:t>
            </a:r>
            <a:r>
              <a:rPr lang="pt-BR" dirty="0" err="1" smtClean="0"/>
              <a:t>Canvas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Diagnóstico Estratégico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Análise PESTAL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aqui a Análise PESTAL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7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Diagnóstico Estratégico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Análise de </a:t>
            </a:r>
            <a:r>
              <a:rPr lang="pt-BR" dirty="0" err="1" smtClean="0"/>
              <a:t>Stakeholders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aqui a </a:t>
            </a:r>
            <a:r>
              <a:rPr lang="pt-BR" dirty="0"/>
              <a:t>Análise de </a:t>
            </a:r>
            <a:r>
              <a:rPr lang="pt-BR" dirty="0" err="1"/>
              <a:t>Stakeholders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Diagnóstico Estratégico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Análise de Fornecedores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aqui a Análise de Fornecedores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0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Diagnóstico Estratégico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Análise de Concorrentes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aqui a Análise de Concorrentes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Diagnóstico Estratégico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Curva de Valor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Colar aqui a Curva de Valor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Diagnóstico Estratégico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Análise de Clientes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Descrever aqui os diferentes perfis de clientes. Se possível, as quantidades (potencial de mercado).</a:t>
            </a:r>
            <a:endParaRPr lang="pt-BR" dirty="0"/>
          </a:p>
        </p:txBody>
      </p:sp>
      <p:sp>
        <p:nvSpPr>
          <p:cNvPr id="11" name="Espaço Reservado para Número de Slide 1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 anchor="ctr" anchorCtr="1"/>
          <a:lstStyle/>
          <a:p>
            <a:fld id="{D0C6EE83-3958-4220-AA9B-F745DD46A5F2}" type="slidenum"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 anchor="ctr"/>
      <a:lstStyle>
        <a:defPPr>
          <a:defRPr sz="30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302</Words>
  <Application>Microsoft Office PowerPoint</Application>
  <PresentationFormat>Personalizar</PresentationFormat>
  <Paragraphs>108</Paragraphs>
  <Slides>20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Calibri</vt:lpstr>
      <vt:lpstr>DejaVu Sans</vt:lpstr>
      <vt:lpstr>StarSymbol</vt:lpstr>
      <vt:lpstr>Times New Roman</vt:lpstr>
      <vt:lpstr>1_Office Theme</vt:lpstr>
      <vt:lpstr>Office Theme</vt:lpstr>
      <vt:lpstr>NOME DO NEGÓCIO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DEPE</dc:creator>
  <cp:lastModifiedBy>Usuário do Windows</cp:lastModifiedBy>
  <cp:revision>92</cp:revision>
  <dcterms:modified xsi:type="dcterms:W3CDTF">2018-09-24T23:16:33Z</dcterms:modified>
</cp:coreProperties>
</file>