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4.xml"/>
  <Override ContentType="application/vnd.openxmlformats-officedocument.drawingml.chart+xml" PartName="/ppt/charts/char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6858000" cx="12192000"/>
  <p:notesSz cx="7099300" cy="10234600"/>
  <p:embeddedFontLs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36" roundtripDataSignature="AMtx7mgRhfP9BCVgZB3alhjhRWwaSdbR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741088F-7A08-4897-B30C-000EB63A371D}">
  <a:tblStyle styleId="{6741088F-7A08-4897-B30C-000EB63A371D}" styleName="Table_0">
    <a:wholeTbl>
      <a:tcTxStyle b="off" i="off">
        <a:font>
          <a:latin typeface="Trebuchet MS"/>
          <a:ea typeface="Trebuchet MS"/>
          <a:cs typeface="Trebuchet M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EF4E7"/>
          </a:solidFill>
        </a:fill>
      </a:tcStyle>
    </a:wholeTbl>
    <a:band1H>
      <a:tcTxStyle/>
      <a:tcStyle>
        <a:fill>
          <a:solidFill>
            <a:srgbClr val="DBE9CB"/>
          </a:solidFill>
        </a:fill>
      </a:tcStyle>
    </a:band1H>
    <a:band2H>
      <a:tcTxStyle/>
    </a:band2H>
    <a:band1V>
      <a:tcTxStyle/>
      <a:tcStyle>
        <a:fill>
          <a:solidFill>
            <a:srgbClr val="DBE9CB"/>
          </a:solidFill>
        </a:fill>
      </a:tcStyle>
    </a:band1V>
    <a:band2V>
      <a:tcTxStyle/>
    </a:band2V>
    <a:lastCol>
      <a:tcTxStyle b="on" i="off">
        <a:font>
          <a:latin typeface="Trebuchet MS"/>
          <a:ea typeface="Trebuchet MS"/>
          <a:cs typeface="Trebuchet MS"/>
        </a:font>
        <a:schemeClr val="lt1"/>
      </a:tcTxStyle>
      <a:tcStyle>
        <a:fill>
          <a:solidFill>
            <a:schemeClr val="accent1"/>
          </a:solidFill>
        </a:fill>
      </a:tcStyle>
    </a:lastCol>
    <a:firstCol>
      <a:tcTxStyle b="on" i="off">
        <a:font>
          <a:latin typeface="Trebuchet MS"/>
          <a:ea typeface="Trebuchet MS"/>
          <a:cs typeface="Trebuchet MS"/>
        </a:font>
        <a:schemeClr val="lt1"/>
      </a:tcTxStyle>
      <a:tcStyle>
        <a:fill>
          <a:solidFill>
            <a:schemeClr val="accent1"/>
          </a:solidFill>
        </a:fill>
      </a:tcStyle>
    </a:firstCol>
    <a:lastRow>
      <a:tcTxStyle b="on" i="off">
        <a:font>
          <a:latin typeface="Trebuchet MS"/>
          <a:ea typeface="Trebuchet MS"/>
          <a:cs typeface="Trebuchet M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rebuchet MS"/>
          <a:ea typeface="Trebuchet MS"/>
          <a:cs typeface="Trebuchet M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39F5CB3A-92CF-4DAA-B504-CC2BA6D83AF2}"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OpenSans-bold.fntdata"/><Relationship Id="rId10" Type="http://schemas.openxmlformats.org/officeDocument/2006/relationships/slide" Target="slides/slide4.xml"/><Relationship Id="rId32" Type="http://schemas.openxmlformats.org/officeDocument/2006/relationships/font" Target="fonts/OpenSans-regular.fntdata"/><Relationship Id="rId13" Type="http://schemas.openxmlformats.org/officeDocument/2006/relationships/slide" Target="slides/slide7.xml"/><Relationship Id="rId35" Type="http://schemas.openxmlformats.org/officeDocument/2006/relationships/font" Target="fonts/OpenSans-boldItalic.fntdata"/><Relationship Id="rId12" Type="http://schemas.openxmlformats.org/officeDocument/2006/relationships/slide" Target="slides/slide6.xml"/><Relationship Id="rId34" Type="http://schemas.openxmlformats.org/officeDocument/2006/relationships/font" Target="fonts/OpenSans-italic.fntdata"/><Relationship Id="rId15" Type="http://schemas.openxmlformats.org/officeDocument/2006/relationships/slide" Target="slides/slide9.xml"/><Relationship Id="rId14" Type="http://schemas.openxmlformats.org/officeDocument/2006/relationships/slide" Target="slides/slide8.xml"/><Relationship Id="rId36"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379936"/>
              </a:solidFill>
            </c:spPr>
            <c:extLst xmlns:c16r2="http://schemas.microsoft.com/office/drawing/2015/06/chart">
              <c:ext xmlns:c16="http://schemas.microsoft.com/office/drawing/2014/chart" uri="{C3380CC4-5D6E-409C-BE32-E72D297353CC}">
                <c16:uniqueId val="{00000001-DDFD-4CE2-8EAA-7CA7B69F5A83}"/>
              </c:ext>
            </c:extLst>
          </c:dPt>
          <c:dPt>
            <c:idx val="1"/>
            <c:bubble3D val="0"/>
            <c:spPr>
              <a:solidFill>
                <a:srgbClr val="2FAC66"/>
              </a:solidFill>
            </c:spPr>
            <c:extLst xmlns:c16r2="http://schemas.microsoft.com/office/drawing/2015/06/chart">
              <c:ext xmlns:c16="http://schemas.microsoft.com/office/drawing/2014/chart" uri="{C3380CC4-5D6E-409C-BE32-E72D297353CC}">
                <c16:uniqueId val="{00000003-DDFD-4CE2-8EAA-7CA7B69F5A83}"/>
              </c:ext>
            </c:extLst>
          </c:dPt>
          <c:dPt>
            <c:idx val="2"/>
            <c:bubble3D val="0"/>
            <c:spPr>
              <a:solidFill>
                <a:srgbClr val="94C11F"/>
              </a:solidFill>
            </c:spPr>
            <c:extLst xmlns:c16r2="http://schemas.microsoft.com/office/drawing/2015/06/chart">
              <c:ext xmlns:c16="http://schemas.microsoft.com/office/drawing/2014/chart" uri="{C3380CC4-5D6E-409C-BE32-E72D297353CC}">
                <c16:uniqueId val="{00000005-DDFD-4CE2-8EAA-7CA7B69F5A83}"/>
              </c:ext>
            </c:extLst>
          </c:dPt>
          <c:dPt>
            <c:idx val="3"/>
            <c:bubble3D val="0"/>
            <c:spPr>
              <a:solidFill>
                <a:srgbClr val="076639"/>
              </a:solidFill>
            </c:spPr>
            <c:extLst xmlns:c16r2="http://schemas.microsoft.com/office/drawing/2015/06/chart">
              <c:ext xmlns:c16="http://schemas.microsoft.com/office/drawing/2014/chart" uri="{C3380CC4-5D6E-409C-BE32-E72D297353CC}">
                <c16:uniqueId val="{00000007-DDFD-4CE2-8EAA-7CA7B69F5A83}"/>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xmlns:c16r2="http://schemas.microsoft.com/office/drawing/2015/06/chart">
            <c:ext xmlns:c16="http://schemas.microsoft.com/office/drawing/2014/chart" uri="{C3380CC4-5D6E-409C-BE32-E72D297353CC}">
              <c16:uniqueId val="{00000008-DDFD-4CE2-8EAA-7CA7B69F5A83}"/>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7342476918218295"/>
          <c:y val="0.52356560603072699"/>
          <c:w val="0.19732620036169701"/>
          <c:h val="0.40682848255759002"/>
        </c:manualLayout>
      </c:layout>
      <c:overlay val="0"/>
    </c:legend>
    <c:plotVisOnly val="1"/>
    <c:dispBlanksAs val="gap"/>
    <c:showDLblsOverMax val="0"/>
  </c:chart>
  <c:txPr>
    <a:bodyPr/>
    <a:lstStyle/>
    <a:p>
      <a:pPr>
        <a:defRPr sz="1800"/>
      </a:pPr>
      <a:endParaRPr lang="pt-B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379936"/>
              </a:solidFill>
            </c:spPr>
            <c:extLst xmlns:c16r2="http://schemas.microsoft.com/office/drawing/2015/06/chart">
              <c:ext xmlns:c16="http://schemas.microsoft.com/office/drawing/2014/chart" uri="{C3380CC4-5D6E-409C-BE32-E72D297353CC}">
                <c16:uniqueId val="{00000001-DDFD-4CE2-8EAA-7CA7B69F5A83}"/>
              </c:ext>
            </c:extLst>
          </c:dPt>
          <c:dPt>
            <c:idx val="1"/>
            <c:bubble3D val="0"/>
            <c:spPr>
              <a:solidFill>
                <a:srgbClr val="2FAC66"/>
              </a:solidFill>
            </c:spPr>
            <c:extLst xmlns:c16r2="http://schemas.microsoft.com/office/drawing/2015/06/chart">
              <c:ext xmlns:c16="http://schemas.microsoft.com/office/drawing/2014/chart" uri="{C3380CC4-5D6E-409C-BE32-E72D297353CC}">
                <c16:uniqueId val="{00000003-DDFD-4CE2-8EAA-7CA7B69F5A83}"/>
              </c:ext>
            </c:extLst>
          </c:dPt>
          <c:dPt>
            <c:idx val="2"/>
            <c:bubble3D val="0"/>
            <c:spPr>
              <a:solidFill>
                <a:srgbClr val="94C11F"/>
              </a:solidFill>
            </c:spPr>
            <c:extLst xmlns:c16r2="http://schemas.microsoft.com/office/drawing/2015/06/chart">
              <c:ext xmlns:c16="http://schemas.microsoft.com/office/drawing/2014/chart" uri="{C3380CC4-5D6E-409C-BE32-E72D297353CC}">
                <c16:uniqueId val="{00000005-DDFD-4CE2-8EAA-7CA7B69F5A83}"/>
              </c:ext>
            </c:extLst>
          </c:dPt>
          <c:dPt>
            <c:idx val="3"/>
            <c:bubble3D val="0"/>
            <c:spPr>
              <a:solidFill>
                <a:srgbClr val="076639"/>
              </a:solidFill>
            </c:spPr>
            <c:extLst xmlns:c16r2="http://schemas.microsoft.com/office/drawing/2015/06/chart">
              <c:ext xmlns:c16="http://schemas.microsoft.com/office/drawing/2014/chart" uri="{C3380CC4-5D6E-409C-BE32-E72D297353CC}">
                <c16:uniqueId val="{00000007-DDFD-4CE2-8EAA-7CA7B69F5A83}"/>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xmlns:c16r2="http://schemas.microsoft.com/office/drawing/2015/06/chart">
            <c:ext xmlns:c16="http://schemas.microsoft.com/office/drawing/2014/chart" uri="{C3380CC4-5D6E-409C-BE32-E72D297353CC}">
              <c16:uniqueId val="{00000008-DDFD-4CE2-8EAA-7CA7B69F5A83}"/>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7342476918218295"/>
          <c:y val="0.52356560603072699"/>
          <c:w val="0.19732620036169701"/>
          <c:h val="0.40682848255759002"/>
        </c:manualLayout>
      </c:layout>
      <c:overlay val="0"/>
    </c:legend>
    <c:plotVisOnly val="1"/>
    <c:dispBlanksAs val="gap"/>
    <c:showDLblsOverMax val="0"/>
  </c:chart>
  <c:txPr>
    <a:bodyPr/>
    <a:lstStyle/>
    <a:p>
      <a:pPr>
        <a:defRPr sz="1800"/>
      </a:pPr>
      <a:endParaRPr lang="pt-B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79936">
                <a:alpha val="70000"/>
              </a:srgbClr>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2502-4E71-8A2F-C9AA3344F9C5}"/>
            </c:ext>
          </c:extLst>
        </c:ser>
        <c:ser>
          <c:idx val="1"/>
          <c:order val="1"/>
          <c:tx>
            <c:strRef>
              <c:f>Sheet1!$C$1</c:f>
              <c:strCache>
                <c:ptCount val="1"/>
                <c:pt idx="0">
                  <c:v>Series 2</c:v>
                </c:pt>
              </c:strCache>
            </c:strRef>
          </c:tx>
          <c:spPr>
            <a:solidFill>
              <a:srgbClr val="076639"/>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2502-4E71-8A2F-C9AA3344F9C5}"/>
            </c:ext>
          </c:extLst>
        </c:ser>
        <c:ser>
          <c:idx val="2"/>
          <c:order val="2"/>
          <c:tx>
            <c:strRef>
              <c:f>Sheet1!$D$1</c:f>
              <c:strCache>
                <c:ptCount val="1"/>
                <c:pt idx="0">
                  <c:v>Series 3</c:v>
                </c:pt>
              </c:strCache>
            </c:strRef>
          </c:tx>
          <c:spPr>
            <a:solidFill>
              <a:srgbClr val="94C11F"/>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2502-4E71-8A2F-C9AA3344F9C5}"/>
            </c:ext>
          </c:extLst>
        </c:ser>
        <c:dLbls>
          <c:showLegendKey val="0"/>
          <c:showVal val="0"/>
          <c:showCatName val="0"/>
          <c:showSerName val="0"/>
          <c:showPercent val="0"/>
          <c:showBubbleSize val="0"/>
        </c:dLbls>
        <c:gapWidth val="150"/>
        <c:axId val="625974624"/>
        <c:axId val="625975712"/>
      </c:barChart>
      <c:catAx>
        <c:axId val="625974624"/>
        <c:scaling>
          <c:orientation val="minMax"/>
        </c:scaling>
        <c:delete val="0"/>
        <c:axPos val="b"/>
        <c:numFmt formatCode="General" sourceLinked="0"/>
        <c:majorTickMark val="out"/>
        <c:minorTickMark val="none"/>
        <c:tickLblPos val="nextTo"/>
        <c:crossAx val="625975712"/>
        <c:crosses val="autoZero"/>
        <c:auto val="1"/>
        <c:lblAlgn val="ctr"/>
        <c:lblOffset val="100"/>
        <c:noMultiLvlLbl val="0"/>
      </c:catAx>
      <c:valAx>
        <c:axId val="625975712"/>
        <c:scaling>
          <c:orientation val="minMax"/>
        </c:scaling>
        <c:delete val="0"/>
        <c:axPos val="l"/>
        <c:majorGridlines/>
        <c:numFmt formatCode="General" sourceLinked="1"/>
        <c:majorTickMark val="out"/>
        <c:minorTickMark val="none"/>
        <c:tickLblPos val="nextTo"/>
        <c:crossAx val="625974624"/>
        <c:crosses val="autoZero"/>
        <c:crossBetween val="between"/>
      </c:valAx>
    </c:plotArea>
    <c:legend>
      <c:legendPos val="r"/>
      <c:overlay val="0"/>
    </c:legend>
    <c:plotVisOnly val="1"/>
    <c:dispBlanksAs val="gap"/>
    <c:showDLblsOverMax val="0"/>
  </c:chart>
  <c:txPr>
    <a:bodyPr/>
    <a:lstStyle/>
    <a:p>
      <a:pPr>
        <a:defRPr sz="1800"/>
      </a:pPr>
      <a:endParaRPr lang="pt-B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79936">
                <a:alpha val="70000"/>
              </a:srgbClr>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2502-4E71-8A2F-C9AA3344F9C5}"/>
            </c:ext>
          </c:extLst>
        </c:ser>
        <c:ser>
          <c:idx val="1"/>
          <c:order val="1"/>
          <c:tx>
            <c:strRef>
              <c:f>Sheet1!$C$1</c:f>
              <c:strCache>
                <c:ptCount val="1"/>
                <c:pt idx="0">
                  <c:v>Series 2</c:v>
                </c:pt>
              </c:strCache>
            </c:strRef>
          </c:tx>
          <c:spPr>
            <a:solidFill>
              <a:srgbClr val="076639"/>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2502-4E71-8A2F-C9AA3344F9C5}"/>
            </c:ext>
          </c:extLst>
        </c:ser>
        <c:ser>
          <c:idx val="2"/>
          <c:order val="2"/>
          <c:tx>
            <c:strRef>
              <c:f>Sheet1!$D$1</c:f>
              <c:strCache>
                <c:ptCount val="1"/>
                <c:pt idx="0">
                  <c:v>Series 3</c:v>
                </c:pt>
              </c:strCache>
            </c:strRef>
          </c:tx>
          <c:spPr>
            <a:solidFill>
              <a:srgbClr val="94C11F"/>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2502-4E71-8A2F-C9AA3344F9C5}"/>
            </c:ext>
          </c:extLst>
        </c:ser>
        <c:dLbls>
          <c:showLegendKey val="0"/>
          <c:showVal val="0"/>
          <c:showCatName val="0"/>
          <c:showSerName val="0"/>
          <c:showPercent val="0"/>
          <c:showBubbleSize val="0"/>
        </c:dLbls>
        <c:gapWidth val="150"/>
        <c:axId val="625983872"/>
        <c:axId val="625978432"/>
      </c:barChart>
      <c:catAx>
        <c:axId val="625983872"/>
        <c:scaling>
          <c:orientation val="minMax"/>
        </c:scaling>
        <c:delete val="0"/>
        <c:axPos val="b"/>
        <c:numFmt formatCode="General" sourceLinked="0"/>
        <c:majorTickMark val="out"/>
        <c:minorTickMark val="none"/>
        <c:tickLblPos val="nextTo"/>
        <c:crossAx val="625978432"/>
        <c:crosses val="autoZero"/>
        <c:auto val="1"/>
        <c:lblAlgn val="ctr"/>
        <c:lblOffset val="100"/>
        <c:noMultiLvlLbl val="0"/>
      </c:catAx>
      <c:valAx>
        <c:axId val="625978432"/>
        <c:scaling>
          <c:orientation val="minMax"/>
        </c:scaling>
        <c:delete val="0"/>
        <c:axPos val="l"/>
        <c:majorGridlines/>
        <c:numFmt formatCode="General" sourceLinked="1"/>
        <c:majorTickMark val="out"/>
        <c:minorTickMark val="none"/>
        <c:tickLblPos val="nextTo"/>
        <c:crossAx val="625983872"/>
        <c:crosses val="autoZero"/>
        <c:crossBetween val="between"/>
      </c:valAx>
    </c:plotArea>
    <c:legend>
      <c:legendPos val="r"/>
      <c:overlay val="0"/>
    </c:legend>
    <c:plotVisOnly val="1"/>
    <c:dispBlanksAs val="gap"/>
    <c:showDLblsOverMax val="0"/>
  </c:chart>
  <c:txPr>
    <a:bodyPr/>
    <a:lstStyle/>
    <a:p>
      <a:pPr>
        <a:defRPr sz="1800"/>
      </a:pPr>
      <a:endParaRPr lang="pt-B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p:nvPr/>
        </p:nvSpPr>
        <p:spPr>
          <a:xfrm>
            <a:off x="0" y="0"/>
            <a:ext cx="7099300" cy="10234613"/>
          </a:xfrm>
          <a:prstGeom prst="roundRect">
            <a:avLst>
              <a:gd fmla="val 19"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 name="Google Shape;4;n"/>
          <p:cNvSpPr txBox="1"/>
          <p:nvPr/>
        </p:nvSpPr>
        <p:spPr>
          <a:xfrm>
            <a:off x="0" y="0"/>
            <a:ext cx="3076575" cy="51117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 name="Google Shape;5;n"/>
          <p:cNvSpPr txBox="1"/>
          <p:nvPr>
            <p:ph idx="10" type="dt"/>
          </p:nvPr>
        </p:nvSpPr>
        <p:spPr>
          <a:xfrm>
            <a:off x="4021138" y="0"/>
            <a:ext cx="3074987" cy="509588"/>
          </a:xfrm>
          <a:prstGeom prst="rect">
            <a:avLst/>
          </a:prstGeom>
          <a:noFill/>
          <a:ln>
            <a:noFill/>
          </a:ln>
        </p:spPr>
        <p:txBody>
          <a:bodyPr anchorCtr="0" anchor="t" bIns="49675" lIns="99000" spcFirstLastPara="1" rIns="99000" wrap="square" tIns="49675">
            <a:noAutofit/>
          </a:bodyPr>
          <a:lstStyle>
            <a:lvl1pPr lvl="0" marR="0" rtl="0" algn="r">
              <a:spcBef>
                <a:spcPts val="0"/>
              </a:spcBef>
              <a:spcAft>
                <a:spcPts val="0"/>
              </a:spcAft>
              <a:buClr>
                <a:srgbClr val="000000"/>
              </a:buClr>
              <a:buSzPts val="585"/>
              <a:buFont typeface="Noto Sans Symbols"/>
              <a:buNone/>
              <a:defRPr sz="1300">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6" name="Google Shape;6;n"/>
          <p:cNvSpPr/>
          <p:nvPr>
            <p:ph idx="2" type="sldImg"/>
          </p:nvPr>
        </p:nvSpPr>
        <p:spPr>
          <a:xfrm>
            <a:off x="139700" y="768350"/>
            <a:ext cx="6818313" cy="3835400"/>
          </a:xfrm>
          <a:custGeom>
            <a:rect b="b" l="l" r="r" t="t"/>
            <a:pathLst>
              <a:path extrusionOk="0" h="120000" w="120000">
                <a:moveTo>
                  <a:pt x="0" y="0"/>
                </a:moveTo>
                <a:lnTo>
                  <a:pt x="120000" y="0"/>
                </a:lnTo>
                <a:lnTo>
                  <a:pt x="120000" y="120000"/>
                </a:lnTo>
                <a:lnTo>
                  <a:pt x="0" y="120000"/>
                </a:lnTo>
                <a:close/>
              </a:path>
            </a:pathLst>
          </a:custGeom>
          <a:noFill/>
          <a:ln cap="flat" cmpd="sng" w="12600">
            <a:solidFill>
              <a:srgbClr val="000000"/>
            </a:solidFill>
            <a:prstDash val="solid"/>
            <a:miter lim="800000"/>
            <a:headEnd len="sm" w="sm" type="none"/>
            <a:tailEnd len="sm" w="sm" type="none"/>
          </a:ln>
        </p:spPr>
      </p:sp>
      <p:sp>
        <p:nvSpPr>
          <p:cNvPr id="7" name="Google Shape;7;n"/>
          <p:cNvSpPr txBox="1"/>
          <p:nvPr>
            <p:ph idx="1" type="body"/>
          </p:nvPr>
        </p:nvSpPr>
        <p:spPr>
          <a:xfrm>
            <a:off x="709613" y="4860925"/>
            <a:ext cx="5678487" cy="4603750"/>
          </a:xfrm>
          <a:prstGeom prst="rect">
            <a:avLst/>
          </a:prstGeom>
          <a:noFill/>
          <a:ln>
            <a:noFill/>
          </a:ln>
        </p:spPr>
        <p:txBody>
          <a:bodyPr anchorCtr="0" anchor="t" bIns="49675" lIns="99000" spcFirstLastPara="1" rIns="99000" wrap="square" tIns="49675">
            <a:noAutofit/>
          </a:bodyPr>
          <a:lstStyle>
            <a:lvl1pPr indent="-228600" lvl="0" marL="4572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8" name="Google Shape;8;n"/>
          <p:cNvSpPr txBox="1"/>
          <p:nvPr/>
        </p:nvSpPr>
        <p:spPr>
          <a:xfrm>
            <a:off x="0" y="9721850"/>
            <a:ext cx="3076575" cy="51117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9" name="Google Shape;9;n"/>
          <p:cNvSpPr txBox="1"/>
          <p:nvPr>
            <p:ph idx="12" type="sldNum"/>
          </p:nvPr>
        </p:nvSpPr>
        <p:spPr>
          <a:xfrm>
            <a:off x="4021138" y="9721850"/>
            <a:ext cx="3074987" cy="509588"/>
          </a:xfrm>
          <a:prstGeom prst="rect">
            <a:avLst/>
          </a:prstGeom>
          <a:noFill/>
          <a:ln>
            <a:noFill/>
          </a:ln>
        </p:spPr>
        <p:txBody>
          <a:bodyPr anchorCtr="0" anchor="b" bIns="49675" lIns="99000" spcFirstLastPara="1" rIns="99000" wrap="square" tIns="49675">
            <a:noAutofit/>
          </a:bodyPr>
          <a:lstStyle/>
          <a:p>
            <a:pPr indent="0" lvl="0" marL="0" marR="0" rtl="0" algn="r">
              <a:spcBef>
                <a:spcPts val="0"/>
              </a:spcBef>
              <a:spcAft>
                <a:spcPts val="0"/>
              </a:spcAft>
              <a:buClr>
                <a:srgbClr val="000000"/>
              </a:buClr>
              <a:buSzPts val="585"/>
              <a:buFont typeface="Noto Sans Symbols"/>
              <a:buNone/>
            </a:pPr>
            <a:fld id="{00000000-1234-1234-1234-123412341234}" type="slidenum">
              <a:rPr b="0" lang="pt-BR" sz="1300" u="none">
                <a:solidFill>
                  <a:srgbClr val="000000"/>
                </a:solidFill>
                <a:latin typeface="Times New Roman"/>
                <a:ea typeface="Times New Roman"/>
                <a:cs typeface="Times New Roman"/>
                <a:sym typeface="Times New Roman"/>
              </a:rPr>
              <a:t>‹#›</a:t>
            </a:fld>
            <a:endParaRPr b="0" sz="1300" u="non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p:nvPr>
            <p:ph idx="2" type="sldImg"/>
          </p:nvPr>
        </p:nvSpPr>
        <p:spPr>
          <a:xfrm>
            <a:off x="139700" y="768350"/>
            <a:ext cx="6818313" cy="3835400"/>
          </a:xfrm>
          <a:custGeom>
            <a:rect b="b" l="l" r="r" t="t"/>
            <a:pathLst>
              <a:path extrusionOk="0" h="120000" w="120000">
                <a:moveTo>
                  <a:pt x="0" y="0"/>
                </a:moveTo>
                <a:lnTo>
                  <a:pt x="120000" y="0"/>
                </a:lnTo>
                <a:lnTo>
                  <a:pt x="120000" y="120000"/>
                </a:lnTo>
                <a:lnTo>
                  <a:pt x="0" y="120000"/>
                </a:lnTo>
                <a:close/>
              </a:path>
            </a:pathLst>
          </a:custGeom>
          <a:noFill/>
          <a:ln cap="flat" cmpd="sng" w="12600">
            <a:solidFill>
              <a:srgbClr val="000000"/>
            </a:solidFill>
            <a:prstDash val="solid"/>
            <a:miter lim="800000"/>
            <a:headEnd len="sm" w="sm" type="none"/>
            <a:tailEnd len="sm" w="sm" type="none"/>
          </a:ln>
        </p:spPr>
      </p:sp>
      <p:sp>
        <p:nvSpPr>
          <p:cNvPr id="57" name="Google Shape;57;p1:notes"/>
          <p:cNvSpPr txBox="1"/>
          <p:nvPr>
            <p:ph idx="1" type="body"/>
          </p:nvPr>
        </p:nvSpPr>
        <p:spPr>
          <a:xfrm>
            <a:off x="709613" y="4860925"/>
            <a:ext cx="5678487" cy="4603750"/>
          </a:xfrm>
          <a:prstGeom prst="rect">
            <a:avLst/>
          </a:prstGeom>
          <a:noFill/>
          <a:ln>
            <a:noFill/>
          </a:ln>
        </p:spPr>
        <p:txBody>
          <a:bodyPr anchorCtr="0" anchor="t" bIns="49675" lIns="99000" spcFirstLastPara="1" rIns="99000" wrap="square" tIns="49675">
            <a:noAutofit/>
          </a:bodyPr>
          <a:lstStyle/>
          <a:p>
            <a:pPr indent="0" lvl="0" marL="0" rtl="0" algn="l">
              <a:spcBef>
                <a:spcPts val="0"/>
              </a:spcBef>
              <a:spcAft>
                <a:spcPts val="0"/>
              </a:spcAft>
              <a:buNone/>
            </a:pPr>
            <a:r>
              <a:t/>
            </a:r>
            <a:endParaRPr/>
          </a:p>
        </p:txBody>
      </p:sp>
      <p:sp>
        <p:nvSpPr>
          <p:cNvPr id="58" name="Google Shape;58;p1:notes"/>
          <p:cNvSpPr txBox="1"/>
          <p:nvPr>
            <p:ph idx="12" type="sldNum"/>
          </p:nvPr>
        </p:nvSpPr>
        <p:spPr>
          <a:xfrm>
            <a:off x="4021138" y="9721850"/>
            <a:ext cx="3074987" cy="509588"/>
          </a:xfrm>
          <a:prstGeom prst="rect">
            <a:avLst/>
          </a:prstGeom>
          <a:noFill/>
          <a:ln>
            <a:noFill/>
          </a:ln>
        </p:spPr>
        <p:txBody>
          <a:bodyPr anchorCtr="0" anchor="b" bIns="49675" lIns="99000" spcFirstLastPara="1" rIns="99000" wrap="square" tIns="49675">
            <a:noAutofit/>
          </a:bodyPr>
          <a:lstStyle/>
          <a:p>
            <a:pPr indent="0" lvl="0" marL="0" rtl="0" algn="r">
              <a:spcBef>
                <a:spcPts val="0"/>
              </a:spcBef>
              <a:spcAft>
                <a:spcPts val="0"/>
              </a:spcAft>
              <a:buSzPts val="585"/>
              <a:buFont typeface="Noto Sans Symbols"/>
              <a:buNone/>
            </a:pPr>
            <a:fld id="{00000000-1234-1234-1234-123412341234}" type="slidenum">
              <a:rPr lang="pt-B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0:notes"/>
          <p:cNvSpPr txBox="1"/>
          <p:nvPr>
            <p:ph idx="12" type="sldNum"/>
          </p:nvPr>
        </p:nvSpPr>
        <p:spPr>
          <a:xfrm>
            <a:off x="4021138" y="9721850"/>
            <a:ext cx="3074987" cy="509588"/>
          </a:xfrm>
          <a:prstGeom prst="rect">
            <a:avLst/>
          </a:prstGeom>
          <a:noFill/>
          <a:ln>
            <a:noFill/>
          </a:ln>
        </p:spPr>
        <p:txBody>
          <a:bodyPr anchorCtr="0" anchor="b" bIns="49675" lIns="99000" spcFirstLastPara="1" rIns="99000" wrap="square" tIns="49675">
            <a:noAutofit/>
          </a:bodyPr>
          <a:lstStyle/>
          <a:p>
            <a:pPr indent="0" lvl="0" marL="0" rtl="0" algn="r">
              <a:spcBef>
                <a:spcPts val="0"/>
              </a:spcBef>
              <a:spcAft>
                <a:spcPts val="0"/>
              </a:spcAft>
              <a:buSzPts val="585"/>
              <a:buFont typeface="Noto Sans Symbols"/>
              <a:buNone/>
            </a:pPr>
            <a:fld id="{00000000-1234-1234-1234-123412341234}" type="slidenum">
              <a:rPr lang="pt-BR"/>
              <a:t>‹#›</a:t>
            </a:fld>
            <a:endParaRPr/>
          </a:p>
        </p:txBody>
      </p:sp>
      <p:sp>
        <p:nvSpPr>
          <p:cNvPr id="113" name="Google Shape;113;p10: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14" name="Google Shape;114;p10:notes"/>
          <p:cNvSpPr txBox="1"/>
          <p:nvPr>
            <p:ph idx="1" type="body"/>
          </p:nvPr>
        </p:nvSpPr>
        <p:spPr>
          <a:xfrm>
            <a:off x="709613" y="4860925"/>
            <a:ext cx="5680075" cy="4605338"/>
          </a:xfrm>
          <a:prstGeom prst="rect">
            <a:avLst/>
          </a:prstGeom>
          <a:noFill/>
          <a:ln>
            <a:noFill/>
          </a:ln>
        </p:spPr>
        <p:txBody>
          <a:bodyPr anchorCtr="0" anchor="ctr" bIns="49675" lIns="99000" spcFirstLastPara="1" rIns="99000" wrap="square" tIns="4967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1:notes"/>
          <p:cNvSpPr txBox="1"/>
          <p:nvPr>
            <p:ph idx="1" type="body"/>
          </p:nvPr>
        </p:nvSpPr>
        <p:spPr>
          <a:xfrm>
            <a:off x="709613" y="4860925"/>
            <a:ext cx="5678487" cy="4603750"/>
          </a:xfrm>
          <a:prstGeom prst="rect">
            <a:avLst/>
          </a:prstGeom>
        </p:spPr>
        <p:txBody>
          <a:bodyPr anchorCtr="0" anchor="t" bIns="49675" lIns="99000" spcFirstLastPara="1" rIns="99000" wrap="square" tIns="49675">
            <a:noAutofit/>
          </a:bodyPr>
          <a:lstStyle/>
          <a:p>
            <a:pPr indent="0" lvl="0" marL="0" rtl="0" algn="l">
              <a:spcBef>
                <a:spcPts val="360"/>
              </a:spcBef>
              <a:spcAft>
                <a:spcPts val="0"/>
              </a:spcAft>
              <a:buNone/>
            </a:pPr>
            <a:r>
              <a:t/>
            </a:r>
            <a:endParaRPr/>
          </a:p>
        </p:txBody>
      </p:sp>
      <p:sp>
        <p:nvSpPr>
          <p:cNvPr id="128" name="Google Shape;128;p11:notes"/>
          <p:cNvSpPr/>
          <p:nvPr>
            <p:ph idx="2" type="sldImg"/>
          </p:nvPr>
        </p:nvSpPr>
        <p:spPr>
          <a:xfrm>
            <a:off x="139700" y="768350"/>
            <a:ext cx="6818313" cy="3835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2:notes"/>
          <p:cNvSpPr txBox="1"/>
          <p:nvPr>
            <p:ph idx="12" type="sldNum"/>
          </p:nvPr>
        </p:nvSpPr>
        <p:spPr>
          <a:xfrm>
            <a:off x="4021138" y="9721850"/>
            <a:ext cx="3074987" cy="509588"/>
          </a:xfrm>
          <a:prstGeom prst="rect">
            <a:avLst/>
          </a:prstGeom>
          <a:noFill/>
          <a:ln>
            <a:noFill/>
          </a:ln>
        </p:spPr>
        <p:txBody>
          <a:bodyPr anchorCtr="0" anchor="b" bIns="49675" lIns="99000" spcFirstLastPara="1" rIns="99000" wrap="square" tIns="49675">
            <a:noAutofit/>
          </a:bodyPr>
          <a:lstStyle/>
          <a:p>
            <a:pPr indent="0" lvl="0" marL="0" rtl="0" algn="r">
              <a:spcBef>
                <a:spcPts val="0"/>
              </a:spcBef>
              <a:spcAft>
                <a:spcPts val="0"/>
              </a:spcAft>
              <a:buSzPts val="585"/>
              <a:buFont typeface="Noto Sans Symbols"/>
              <a:buNone/>
            </a:pPr>
            <a:fld id="{00000000-1234-1234-1234-123412341234}" type="slidenum">
              <a:rPr lang="pt-BR"/>
              <a:t>‹#›</a:t>
            </a:fld>
            <a:endParaRPr/>
          </a:p>
        </p:txBody>
      </p:sp>
      <p:sp>
        <p:nvSpPr>
          <p:cNvPr id="134" name="Google Shape;134;p12: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35" name="Google Shape;135;p12:notes"/>
          <p:cNvSpPr txBox="1"/>
          <p:nvPr>
            <p:ph idx="1" type="body"/>
          </p:nvPr>
        </p:nvSpPr>
        <p:spPr>
          <a:xfrm>
            <a:off x="709613" y="4860925"/>
            <a:ext cx="5680075" cy="4605338"/>
          </a:xfrm>
          <a:prstGeom prst="rect">
            <a:avLst/>
          </a:prstGeom>
          <a:noFill/>
          <a:ln>
            <a:noFill/>
          </a:ln>
        </p:spPr>
        <p:txBody>
          <a:bodyPr anchorCtr="0" anchor="ctr" bIns="49675" lIns="99000" spcFirstLastPara="1" rIns="99000" wrap="square" tIns="4967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3:notes"/>
          <p:cNvSpPr txBox="1"/>
          <p:nvPr>
            <p:ph idx="12" type="sldNum"/>
          </p:nvPr>
        </p:nvSpPr>
        <p:spPr>
          <a:xfrm>
            <a:off x="4021138" y="9721850"/>
            <a:ext cx="3074987" cy="509588"/>
          </a:xfrm>
          <a:prstGeom prst="rect">
            <a:avLst/>
          </a:prstGeom>
          <a:noFill/>
          <a:ln>
            <a:noFill/>
          </a:ln>
        </p:spPr>
        <p:txBody>
          <a:bodyPr anchorCtr="0" anchor="b" bIns="49675" lIns="99000" spcFirstLastPara="1" rIns="99000" wrap="square" tIns="49675">
            <a:noAutofit/>
          </a:bodyPr>
          <a:lstStyle/>
          <a:p>
            <a:pPr indent="0" lvl="0" marL="0" rtl="0" algn="r">
              <a:spcBef>
                <a:spcPts val="0"/>
              </a:spcBef>
              <a:spcAft>
                <a:spcPts val="0"/>
              </a:spcAft>
              <a:buSzPts val="585"/>
              <a:buFont typeface="Noto Sans Symbols"/>
              <a:buNone/>
            </a:pPr>
            <a:fld id="{00000000-1234-1234-1234-123412341234}" type="slidenum">
              <a:rPr lang="pt-BR"/>
              <a:t>‹#›</a:t>
            </a:fld>
            <a:endParaRPr/>
          </a:p>
        </p:txBody>
      </p:sp>
      <p:sp>
        <p:nvSpPr>
          <p:cNvPr id="142" name="Google Shape;142;p13: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43" name="Google Shape;143;p13:notes"/>
          <p:cNvSpPr txBox="1"/>
          <p:nvPr>
            <p:ph idx="1" type="body"/>
          </p:nvPr>
        </p:nvSpPr>
        <p:spPr>
          <a:xfrm>
            <a:off x="709613" y="4860925"/>
            <a:ext cx="5680075" cy="4605338"/>
          </a:xfrm>
          <a:prstGeom prst="rect">
            <a:avLst/>
          </a:prstGeom>
          <a:noFill/>
          <a:ln>
            <a:noFill/>
          </a:ln>
        </p:spPr>
        <p:txBody>
          <a:bodyPr anchorCtr="0" anchor="ctr" bIns="49675" lIns="99000" spcFirstLastPara="1" rIns="99000" wrap="square" tIns="4967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4:notes"/>
          <p:cNvSpPr txBox="1"/>
          <p:nvPr>
            <p:ph idx="12" type="sldNum"/>
          </p:nvPr>
        </p:nvSpPr>
        <p:spPr>
          <a:xfrm>
            <a:off x="4021138" y="9721850"/>
            <a:ext cx="3074987" cy="509588"/>
          </a:xfrm>
          <a:prstGeom prst="rect">
            <a:avLst/>
          </a:prstGeom>
          <a:noFill/>
          <a:ln>
            <a:noFill/>
          </a:ln>
        </p:spPr>
        <p:txBody>
          <a:bodyPr anchorCtr="0" anchor="b" bIns="49675" lIns="99000" spcFirstLastPara="1" rIns="99000" wrap="square" tIns="49675">
            <a:noAutofit/>
          </a:bodyPr>
          <a:lstStyle/>
          <a:p>
            <a:pPr indent="0" lvl="0" marL="0" rtl="0" algn="r">
              <a:spcBef>
                <a:spcPts val="0"/>
              </a:spcBef>
              <a:spcAft>
                <a:spcPts val="0"/>
              </a:spcAft>
              <a:buSzPts val="585"/>
              <a:buFont typeface="Noto Sans Symbols"/>
              <a:buNone/>
            </a:pPr>
            <a:fld id="{00000000-1234-1234-1234-123412341234}" type="slidenum">
              <a:rPr lang="pt-BR"/>
              <a:t>‹#›</a:t>
            </a:fld>
            <a:endParaRPr/>
          </a:p>
        </p:txBody>
      </p:sp>
      <p:sp>
        <p:nvSpPr>
          <p:cNvPr id="150" name="Google Shape;150;p14: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51" name="Google Shape;151;p14:notes"/>
          <p:cNvSpPr txBox="1"/>
          <p:nvPr>
            <p:ph idx="1" type="body"/>
          </p:nvPr>
        </p:nvSpPr>
        <p:spPr>
          <a:xfrm>
            <a:off x="709613" y="4860925"/>
            <a:ext cx="5680075" cy="4605338"/>
          </a:xfrm>
          <a:prstGeom prst="rect">
            <a:avLst/>
          </a:prstGeom>
          <a:noFill/>
          <a:ln>
            <a:noFill/>
          </a:ln>
        </p:spPr>
        <p:txBody>
          <a:bodyPr anchorCtr="0" anchor="ctr" bIns="49675" lIns="99000" spcFirstLastPara="1" rIns="99000" wrap="square" tIns="4967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5:notes"/>
          <p:cNvSpPr txBox="1"/>
          <p:nvPr>
            <p:ph idx="12" type="sldNum"/>
          </p:nvPr>
        </p:nvSpPr>
        <p:spPr>
          <a:xfrm>
            <a:off x="4021138" y="9721850"/>
            <a:ext cx="3074987" cy="509588"/>
          </a:xfrm>
          <a:prstGeom prst="rect">
            <a:avLst/>
          </a:prstGeom>
          <a:noFill/>
          <a:ln>
            <a:noFill/>
          </a:ln>
        </p:spPr>
        <p:txBody>
          <a:bodyPr anchorCtr="0" anchor="b" bIns="49675" lIns="99000" spcFirstLastPara="1" rIns="99000" wrap="square" tIns="49675">
            <a:noAutofit/>
          </a:bodyPr>
          <a:lstStyle/>
          <a:p>
            <a:pPr indent="0" lvl="0" marL="0" rtl="0" algn="r">
              <a:spcBef>
                <a:spcPts val="0"/>
              </a:spcBef>
              <a:spcAft>
                <a:spcPts val="0"/>
              </a:spcAft>
              <a:buSzPts val="585"/>
              <a:buFont typeface="Noto Sans Symbols"/>
              <a:buNone/>
            </a:pPr>
            <a:fld id="{00000000-1234-1234-1234-123412341234}" type="slidenum">
              <a:rPr lang="pt-BR"/>
              <a:t>‹#›</a:t>
            </a:fld>
            <a:endParaRPr/>
          </a:p>
        </p:txBody>
      </p:sp>
      <p:sp>
        <p:nvSpPr>
          <p:cNvPr id="158" name="Google Shape;158;p15: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59" name="Google Shape;159;p15:notes"/>
          <p:cNvSpPr txBox="1"/>
          <p:nvPr>
            <p:ph idx="1" type="body"/>
          </p:nvPr>
        </p:nvSpPr>
        <p:spPr>
          <a:xfrm>
            <a:off x="709613" y="4860925"/>
            <a:ext cx="5680075" cy="4605338"/>
          </a:xfrm>
          <a:prstGeom prst="rect">
            <a:avLst/>
          </a:prstGeom>
          <a:noFill/>
          <a:ln>
            <a:noFill/>
          </a:ln>
        </p:spPr>
        <p:txBody>
          <a:bodyPr anchorCtr="0" anchor="ctr" bIns="49675" lIns="99000" spcFirstLastPara="1" rIns="99000" wrap="square" tIns="4967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6:notes"/>
          <p:cNvSpPr txBox="1"/>
          <p:nvPr>
            <p:ph idx="12" type="sldNum"/>
          </p:nvPr>
        </p:nvSpPr>
        <p:spPr>
          <a:xfrm>
            <a:off x="4021138" y="9721850"/>
            <a:ext cx="3074987" cy="509588"/>
          </a:xfrm>
          <a:prstGeom prst="rect">
            <a:avLst/>
          </a:prstGeom>
          <a:noFill/>
          <a:ln>
            <a:noFill/>
          </a:ln>
        </p:spPr>
        <p:txBody>
          <a:bodyPr anchorCtr="0" anchor="b" bIns="49675" lIns="99000" spcFirstLastPara="1" rIns="99000" wrap="square" tIns="49675">
            <a:noAutofit/>
          </a:bodyPr>
          <a:lstStyle/>
          <a:p>
            <a:pPr indent="0" lvl="0" marL="0" rtl="0" algn="r">
              <a:spcBef>
                <a:spcPts val="0"/>
              </a:spcBef>
              <a:spcAft>
                <a:spcPts val="0"/>
              </a:spcAft>
              <a:buSzPts val="585"/>
              <a:buFont typeface="Noto Sans Symbols"/>
              <a:buNone/>
            </a:pPr>
            <a:fld id="{00000000-1234-1234-1234-123412341234}" type="slidenum">
              <a:rPr lang="pt-BR"/>
              <a:t>‹#›</a:t>
            </a:fld>
            <a:endParaRPr/>
          </a:p>
        </p:txBody>
      </p:sp>
      <p:sp>
        <p:nvSpPr>
          <p:cNvPr id="167" name="Google Shape;167;p16: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68" name="Google Shape;168;p16:notes"/>
          <p:cNvSpPr txBox="1"/>
          <p:nvPr>
            <p:ph idx="1" type="body"/>
          </p:nvPr>
        </p:nvSpPr>
        <p:spPr>
          <a:xfrm>
            <a:off x="709613" y="4860925"/>
            <a:ext cx="5680075" cy="4605338"/>
          </a:xfrm>
          <a:prstGeom prst="rect">
            <a:avLst/>
          </a:prstGeom>
          <a:noFill/>
          <a:ln>
            <a:noFill/>
          </a:ln>
        </p:spPr>
        <p:txBody>
          <a:bodyPr anchorCtr="0" anchor="ctr" bIns="49675" lIns="99000" spcFirstLastPara="1" rIns="99000" wrap="square" tIns="4967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7:notes"/>
          <p:cNvSpPr txBox="1"/>
          <p:nvPr>
            <p:ph idx="12" type="sldNum"/>
          </p:nvPr>
        </p:nvSpPr>
        <p:spPr>
          <a:xfrm>
            <a:off x="4021138" y="9721850"/>
            <a:ext cx="3074987" cy="509588"/>
          </a:xfrm>
          <a:prstGeom prst="rect">
            <a:avLst/>
          </a:prstGeom>
          <a:noFill/>
          <a:ln>
            <a:noFill/>
          </a:ln>
        </p:spPr>
        <p:txBody>
          <a:bodyPr anchorCtr="0" anchor="b" bIns="49675" lIns="99000" spcFirstLastPara="1" rIns="99000" wrap="square" tIns="49675">
            <a:noAutofit/>
          </a:bodyPr>
          <a:lstStyle/>
          <a:p>
            <a:pPr indent="0" lvl="0" marL="0" rtl="0" algn="r">
              <a:spcBef>
                <a:spcPts val="0"/>
              </a:spcBef>
              <a:spcAft>
                <a:spcPts val="0"/>
              </a:spcAft>
              <a:buSzPts val="585"/>
              <a:buFont typeface="Noto Sans Symbols"/>
              <a:buNone/>
            </a:pPr>
            <a:fld id="{00000000-1234-1234-1234-123412341234}" type="slidenum">
              <a:rPr lang="pt-BR"/>
              <a:t>‹#›</a:t>
            </a:fld>
            <a:endParaRPr/>
          </a:p>
        </p:txBody>
      </p:sp>
      <p:sp>
        <p:nvSpPr>
          <p:cNvPr id="176" name="Google Shape;176;p17: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77" name="Google Shape;177;p17:notes"/>
          <p:cNvSpPr txBox="1"/>
          <p:nvPr>
            <p:ph idx="1" type="body"/>
          </p:nvPr>
        </p:nvSpPr>
        <p:spPr>
          <a:xfrm>
            <a:off x="709613" y="4860925"/>
            <a:ext cx="5680075" cy="4605338"/>
          </a:xfrm>
          <a:prstGeom prst="rect">
            <a:avLst/>
          </a:prstGeom>
          <a:noFill/>
          <a:ln>
            <a:noFill/>
          </a:ln>
        </p:spPr>
        <p:txBody>
          <a:bodyPr anchorCtr="0" anchor="ctr" bIns="49675" lIns="99000" spcFirstLastPara="1" rIns="99000" wrap="square" tIns="4967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8:notes"/>
          <p:cNvSpPr txBox="1"/>
          <p:nvPr>
            <p:ph idx="12" type="sldNum"/>
          </p:nvPr>
        </p:nvSpPr>
        <p:spPr>
          <a:xfrm>
            <a:off x="4021138" y="9721850"/>
            <a:ext cx="3074987" cy="509588"/>
          </a:xfrm>
          <a:prstGeom prst="rect">
            <a:avLst/>
          </a:prstGeom>
          <a:noFill/>
          <a:ln>
            <a:noFill/>
          </a:ln>
        </p:spPr>
        <p:txBody>
          <a:bodyPr anchorCtr="0" anchor="b" bIns="49675" lIns="99000" spcFirstLastPara="1" rIns="99000" wrap="square" tIns="49675">
            <a:noAutofit/>
          </a:bodyPr>
          <a:lstStyle/>
          <a:p>
            <a:pPr indent="0" lvl="0" marL="0" rtl="0" algn="r">
              <a:spcBef>
                <a:spcPts val="0"/>
              </a:spcBef>
              <a:spcAft>
                <a:spcPts val="0"/>
              </a:spcAft>
              <a:buSzPts val="585"/>
              <a:buFont typeface="Noto Sans Symbols"/>
              <a:buNone/>
            </a:pPr>
            <a:fld id="{00000000-1234-1234-1234-123412341234}" type="slidenum">
              <a:rPr lang="pt-BR"/>
              <a:t>‹#›</a:t>
            </a:fld>
            <a:endParaRPr/>
          </a:p>
        </p:txBody>
      </p:sp>
      <p:sp>
        <p:nvSpPr>
          <p:cNvPr id="185" name="Google Shape;185;p18: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86" name="Google Shape;186;p18:notes"/>
          <p:cNvSpPr txBox="1"/>
          <p:nvPr>
            <p:ph idx="1" type="body"/>
          </p:nvPr>
        </p:nvSpPr>
        <p:spPr>
          <a:xfrm>
            <a:off x="709613" y="4860925"/>
            <a:ext cx="5680075" cy="4605338"/>
          </a:xfrm>
          <a:prstGeom prst="rect">
            <a:avLst/>
          </a:prstGeom>
          <a:noFill/>
          <a:ln>
            <a:noFill/>
          </a:ln>
        </p:spPr>
        <p:txBody>
          <a:bodyPr anchorCtr="0" anchor="ctr" bIns="49675" lIns="99000" spcFirstLastPara="1" rIns="99000" wrap="square" tIns="4967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9:notes"/>
          <p:cNvSpPr txBox="1"/>
          <p:nvPr>
            <p:ph idx="12" type="sldNum"/>
          </p:nvPr>
        </p:nvSpPr>
        <p:spPr>
          <a:xfrm>
            <a:off x="4021138" y="9721850"/>
            <a:ext cx="3074987" cy="509588"/>
          </a:xfrm>
          <a:prstGeom prst="rect">
            <a:avLst/>
          </a:prstGeom>
          <a:noFill/>
          <a:ln>
            <a:noFill/>
          </a:ln>
        </p:spPr>
        <p:txBody>
          <a:bodyPr anchorCtr="0" anchor="b" bIns="49675" lIns="99000" spcFirstLastPara="1" rIns="99000" wrap="square" tIns="49675">
            <a:noAutofit/>
          </a:bodyPr>
          <a:lstStyle/>
          <a:p>
            <a:pPr indent="0" lvl="0" marL="0" rtl="0" algn="r">
              <a:spcBef>
                <a:spcPts val="0"/>
              </a:spcBef>
              <a:spcAft>
                <a:spcPts val="0"/>
              </a:spcAft>
              <a:buSzPts val="585"/>
              <a:buFont typeface="Noto Sans Symbols"/>
              <a:buNone/>
            </a:pPr>
            <a:fld id="{00000000-1234-1234-1234-123412341234}" type="slidenum">
              <a:rPr lang="pt-BR"/>
              <a:t>‹#›</a:t>
            </a:fld>
            <a:endParaRPr/>
          </a:p>
        </p:txBody>
      </p:sp>
      <p:sp>
        <p:nvSpPr>
          <p:cNvPr id="194" name="Google Shape;194;p19: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95" name="Google Shape;195;p19:notes"/>
          <p:cNvSpPr txBox="1"/>
          <p:nvPr>
            <p:ph idx="1" type="body"/>
          </p:nvPr>
        </p:nvSpPr>
        <p:spPr>
          <a:xfrm>
            <a:off x="709613" y="4860925"/>
            <a:ext cx="5680075" cy="4605338"/>
          </a:xfrm>
          <a:prstGeom prst="rect">
            <a:avLst/>
          </a:prstGeom>
          <a:noFill/>
          <a:ln>
            <a:noFill/>
          </a:ln>
        </p:spPr>
        <p:txBody>
          <a:bodyPr anchorCtr="0" anchor="ctr" bIns="49675" lIns="99000" spcFirstLastPara="1" rIns="99000" wrap="square" tIns="4967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txBox="1"/>
          <p:nvPr>
            <p:ph idx="1" type="body"/>
          </p:nvPr>
        </p:nvSpPr>
        <p:spPr>
          <a:xfrm>
            <a:off x="709613" y="4860925"/>
            <a:ext cx="5678487" cy="4603750"/>
          </a:xfrm>
          <a:prstGeom prst="rect">
            <a:avLst/>
          </a:prstGeom>
        </p:spPr>
        <p:txBody>
          <a:bodyPr anchorCtr="0" anchor="t" bIns="49675" lIns="99000" spcFirstLastPara="1" rIns="99000" wrap="square" tIns="49675">
            <a:noAutofit/>
          </a:bodyPr>
          <a:lstStyle/>
          <a:p>
            <a:pPr indent="0" lvl="0" marL="0" rtl="0" algn="l">
              <a:spcBef>
                <a:spcPts val="360"/>
              </a:spcBef>
              <a:spcAft>
                <a:spcPts val="0"/>
              </a:spcAft>
              <a:buNone/>
            </a:pPr>
            <a:r>
              <a:t/>
            </a:r>
            <a:endParaRPr/>
          </a:p>
        </p:txBody>
      </p:sp>
      <p:sp>
        <p:nvSpPr>
          <p:cNvPr id="63" name="Google Shape;63;p2:notes"/>
          <p:cNvSpPr/>
          <p:nvPr>
            <p:ph idx="2" type="sldImg"/>
          </p:nvPr>
        </p:nvSpPr>
        <p:spPr>
          <a:xfrm>
            <a:off x="139700" y="768350"/>
            <a:ext cx="6818313" cy="3835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0:notes"/>
          <p:cNvSpPr txBox="1"/>
          <p:nvPr>
            <p:ph idx="12" type="sldNum"/>
          </p:nvPr>
        </p:nvSpPr>
        <p:spPr>
          <a:xfrm>
            <a:off x="4021138" y="9721850"/>
            <a:ext cx="3074987" cy="509588"/>
          </a:xfrm>
          <a:prstGeom prst="rect">
            <a:avLst/>
          </a:prstGeom>
          <a:noFill/>
          <a:ln>
            <a:noFill/>
          </a:ln>
        </p:spPr>
        <p:txBody>
          <a:bodyPr anchorCtr="0" anchor="b" bIns="49675" lIns="99000" spcFirstLastPara="1" rIns="99000" wrap="square" tIns="49675">
            <a:noAutofit/>
          </a:bodyPr>
          <a:lstStyle/>
          <a:p>
            <a:pPr indent="0" lvl="0" marL="0" rtl="0" algn="r">
              <a:spcBef>
                <a:spcPts val="0"/>
              </a:spcBef>
              <a:spcAft>
                <a:spcPts val="0"/>
              </a:spcAft>
              <a:buSzPts val="585"/>
              <a:buFont typeface="Noto Sans Symbols"/>
              <a:buNone/>
            </a:pPr>
            <a:fld id="{00000000-1234-1234-1234-123412341234}" type="slidenum">
              <a:rPr lang="pt-BR"/>
              <a:t>‹#›</a:t>
            </a:fld>
            <a:endParaRPr/>
          </a:p>
        </p:txBody>
      </p:sp>
      <p:sp>
        <p:nvSpPr>
          <p:cNvPr id="203" name="Google Shape;203;p20: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04" name="Google Shape;204;p20:notes"/>
          <p:cNvSpPr txBox="1"/>
          <p:nvPr>
            <p:ph idx="1" type="body"/>
          </p:nvPr>
        </p:nvSpPr>
        <p:spPr>
          <a:xfrm>
            <a:off x="709613" y="4860925"/>
            <a:ext cx="5680075" cy="4605338"/>
          </a:xfrm>
          <a:prstGeom prst="rect">
            <a:avLst/>
          </a:prstGeom>
          <a:noFill/>
          <a:ln>
            <a:noFill/>
          </a:ln>
        </p:spPr>
        <p:txBody>
          <a:bodyPr anchorCtr="0" anchor="ctr" bIns="49675" lIns="99000" spcFirstLastPara="1" rIns="99000" wrap="square" tIns="4967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1:notes"/>
          <p:cNvSpPr txBox="1"/>
          <p:nvPr>
            <p:ph idx="1" type="body"/>
          </p:nvPr>
        </p:nvSpPr>
        <p:spPr>
          <a:xfrm>
            <a:off x="709613" y="4860925"/>
            <a:ext cx="5678487" cy="4603750"/>
          </a:xfrm>
          <a:prstGeom prst="rect">
            <a:avLst/>
          </a:prstGeom>
        </p:spPr>
        <p:txBody>
          <a:bodyPr anchorCtr="0" anchor="t" bIns="49675" lIns="99000" spcFirstLastPara="1" rIns="99000" wrap="square" tIns="49675">
            <a:noAutofit/>
          </a:bodyPr>
          <a:lstStyle/>
          <a:p>
            <a:pPr indent="0" lvl="0" marL="0" rtl="0" algn="l">
              <a:spcBef>
                <a:spcPts val="360"/>
              </a:spcBef>
              <a:spcAft>
                <a:spcPts val="0"/>
              </a:spcAft>
              <a:buNone/>
            </a:pPr>
            <a:r>
              <a:t/>
            </a:r>
            <a:endParaRPr/>
          </a:p>
        </p:txBody>
      </p:sp>
      <p:sp>
        <p:nvSpPr>
          <p:cNvPr id="211" name="Google Shape;211;p21:notes"/>
          <p:cNvSpPr/>
          <p:nvPr>
            <p:ph idx="2" type="sldImg"/>
          </p:nvPr>
        </p:nvSpPr>
        <p:spPr>
          <a:xfrm>
            <a:off x="139700" y="768350"/>
            <a:ext cx="6818313" cy="3835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2:notes"/>
          <p:cNvSpPr txBox="1"/>
          <p:nvPr>
            <p:ph idx="1" type="body"/>
          </p:nvPr>
        </p:nvSpPr>
        <p:spPr>
          <a:xfrm>
            <a:off x="709613" y="4860925"/>
            <a:ext cx="5678487" cy="4603750"/>
          </a:xfrm>
          <a:prstGeom prst="rect">
            <a:avLst/>
          </a:prstGeom>
        </p:spPr>
        <p:txBody>
          <a:bodyPr anchorCtr="0" anchor="t" bIns="49675" lIns="99000" spcFirstLastPara="1" rIns="99000" wrap="square" tIns="49675">
            <a:noAutofit/>
          </a:bodyPr>
          <a:lstStyle/>
          <a:p>
            <a:pPr indent="0" lvl="0" marL="0" rtl="0" algn="l">
              <a:spcBef>
                <a:spcPts val="360"/>
              </a:spcBef>
              <a:spcAft>
                <a:spcPts val="0"/>
              </a:spcAft>
              <a:buNone/>
            </a:pPr>
            <a:r>
              <a:t/>
            </a:r>
            <a:endParaRPr/>
          </a:p>
        </p:txBody>
      </p:sp>
      <p:sp>
        <p:nvSpPr>
          <p:cNvPr id="217" name="Google Shape;217;p22:notes"/>
          <p:cNvSpPr/>
          <p:nvPr>
            <p:ph idx="2" type="sldImg"/>
          </p:nvPr>
        </p:nvSpPr>
        <p:spPr>
          <a:xfrm>
            <a:off x="139700" y="768350"/>
            <a:ext cx="6818313" cy="3835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3:notes"/>
          <p:cNvSpPr txBox="1"/>
          <p:nvPr>
            <p:ph idx="1" type="body"/>
          </p:nvPr>
        </p:nvSpPr>
        <p:spPr>
          <a:xfrm>
            <a:off x="709613" y="4860925"/>
            <a:ext cx="5678487" cy="4603750"/>
          </a:xfrm>
          <a:prstGeom prst="rect">
            <a:avLst/>
          </a:prstGeom>
        </p:spPr>
        <p:txBody>
          <a:bodyPr anchorCtr="0" anchor="t" bIns="49675" lIns="99000" spcFirstLastPara="1" rIns="99000" wrap="square" tIns="49675">
            <a:noAutofit/>
          </a:bodyPr>
          <a:lstStyle/>
          <a:p>
            <a:pPr indent="0" lvl="0" marL="0" rtl="0" algn="l">
              <a:spcBef>
                <a:spcPts val="360"/>
              </a:spcBef>
              <a:spcAft>
                <a:spcPts val="0"/>
              </a:spcAft>
              <a:buNone/>
            </a:pPr>
            <a:r>
              <a:t/>
            </a:r>
            <a:endParaRPr/>
          </a:p>
        </p:txBody>
      </p:sp>
      <p:sp>
        <p:nvSpPr>
          <p:cNvPr id="222" name="Google Shape;222;p23:notes"/>
          <p:cNvSpPr/>
          <p:nvPr>
            <p:ph idx="2" type="sldImg"/>
          </p:nvPr>
        </p:nvSpPr>
        <p:spPr>
          <a:xfrm>
            <a:off x="139700" y="768350"/>
            <a:ext cx="6818313" cy="3835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4:notes"/>
          <p:cNvSpPr txBox="1"/>
          <p:nvPr>
            <p:ph idx="1" type="body"/>
          </p:nvPr>
        </p:nvSpPr>
        <p:spPr>
          <a:xfrm>
            <a:off x="709613" y="4860925"/>
            <a:ext cx="5678487" cy="4603750"/>
          </a:xfrm>
          <a:prstGeom prst="rect">
            <a:avLst/>
          </a:prstGeom>
        </p:spPr>
        <p:txBody>
          <a:bodyPr anchorCtr="0" anchor="t" bIns="49675" lIns="99000" spcFirstLastPara="1" rIns="99000" wrap="square" tIns="49675">
            <a:noAutofit/>
          </a:bodyPr>
          <a:lstStyle/>
          <a:p>
            <a:pPr indent="0" lvl="0" marL="0" rtl="0" algn="l">
              <a:spcBef>
                <a:spcPts val="360"/>
              </a:spcBef>
              <a:spcAft>
                <a:spcPts val="0"/>
              </a:spcAft>
              <a:buNone/>
            </a:pPr>
            <a:r>
              <a:t/>
            </a:r>
            <a:endParaRPr/>
          </a:p>
        </p:txBody>
      </p:sp>
      <p:sp>
        <p:nvSpPr>
          <p:cNvPr id="228" name="Google Shape;228;p24:notes"/>
          <p:cNvSpPr/>
          <p:nvPr>
            <p:ph idx="2" type="sldImg"/>
          </p:nvPr>
        </p:nvSpPr>
        <p:spPr>
          <a:xfrm>
            <a:off x="139700" y="768350"/>
            <a:ext cx="6818313" cy="3835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5:notes"/>
          <p:cNvSpPr txBox="1"/>
          <p:nvPr>
            <p:ph idx="1" type="body"/>
          </p:nvPr>
        </p:nvSpPr>
        <p:spPr>
          <a:xfrm>
            <a:off x="709613" y="4860925"/>
            <a:ext cx="5678487" cy="4603750"/>
          </a:xfrm>
          <a:prstGeom prst="rect">
            <a:avLst/>
          </a:prstGeom>
        </p:spPr>
        <p:txBody>
          <a:bodyPr anchorCtr="0" anchor="t" bIns="49675" lIns="99000" spcFirstLastPara="1" rIns="99000" wrap="square" tIns="49675">
            <a:noAutofit/>
          </a:bodyPr>
          <a:lstStyle/>
          <a:p>
            <a:pPr indent="0" lvl="0" marL="0" rtl="0" algn="l">
              <a:spcBef>
                <a:spcPts val="360"/>
              </a:spcBef>
              <a:spcAft>
                <a:spcPts val="0"/>
              </a:spcAft>
              <a:buNone/>
            </a:pPr>
            <a:r>
              <a:t/>
            </a:r>
            <a:endParaRPr/>
          </a:p>
        </p:txBody>
      </p:sp>
      <p:sp>
        <p:nvSpPr>
          <p:cNvPr id="233" name="Google Shape;233;p25:notes"/>
          <p:cNvSpPr/>
          <p:nvPr>
            <p:ph idx="2" type="sldImg"/>
          </p:nvPr>
        </p:nvSpPr>
        <p:spPr>
          <a:xfrm>
            <a:off x="139700" y="768350"/>
            <a:ext cx="6818313" cy="3835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notes"/>
          <p:cNvSpPr txBox="1"/>
          <p:nvPr>
            <p:ph idx="1" type="body"/>
          </p:nvPr>
        </p:nvSpPr>
        <p:spPr>
          <a:xfrm>
            <a:off x="709613" y="4860925"/>
            <a:ext cx="5678487" cy="4603750"/>
          </a:xfrm>
          <a:prstGeom prst="rect">
            <a:avLst/>
          </a:prstGeom>
        </p:spPr>
        <p:txBody>
          <a:bodyPr anchorCtr="0" anchor="t" bIns="49675" lIns="99000" spcFirstLastPara="1" rIns="99000" wrap="square" tIns="49675">
            <a:noAutofit/>
          </a:bodyPr>
          <a:lstStyle/>
          <a:p>
            <a:pPr indent="0" lvl="0" marL="0" rtl="0" algn="l">
              <a:spcBef>
                <a:spcPts val="360"/>
              </a:spcBef>
              <a:spcAft>
                <a:spcPts val="0"/>
              </a:spcAft>
              <a:buNone/>
            </a:pPr>
            <a:r>
              <a:t/>
            </a:r>
            <a:endParaRPr/>
          </a:p>
        </p:txBody>
      </p:sp>
      <p:sp>
        <p:nvSpPr>
          <p:cNvPr id="69" name="Google Shape;69;p3:notes"/>
          <p:cNvSpPr/>
          <p:nvPr>
            <p:ph idx="2" type="sldImg"/>
          </p:nvPr>
        </p:nvSpPr>
        <p:spPr>
          <a:xfrm>
            <a:off x="139700" y="768350"/>
            <a:ext cx="6818313" cy="3835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4:notes"/>
          <p:cNvSpPr txBox="1"/>
          <p:nvPr>
            <p:ph idx="1" type="body"/>
          </p:nvPr>
        </p:nvSpPr>
        <p:spPr>
          <a:xfrm>
            <a:off x="709613" y="4860925"/>
            <a:ext cx="5678487" cy="4603750"/>
          </a:xfrm>
          <a:prstGeom prst="rect">
            <a:avLst/>
          </a:prstGeom>
        </p:spPr>
        <p:txBody>
          <a:bodyPr anchorCtr="0" anchor="t" bIns="49675" lIns="99000" spcFirstLastPara="1" rIns="99000" wrap="square" tIns="49675">
            <a:noAutofit/>
          </a:bodyPr>
          <a:lstStyle/>
          <a:p>
            <a:pPr indent="0" lvl="0" marL="0" rtl="0" algn="l">
              <a:spcBef>
                <a:spcPts val="360"/>
              </a:spcBef>
              <a:spcAft>
                <a:spcPts val="0"/>
              </a:spcAft>
              <a:buNone/>
            </a:pPr>
            <a:r>
              <a:t/>
            </a:r>
            <a:endParaRPr/>
          </a:p>
        </p:txBody>
      </p:sp>
      <p:sp>
        <p:nvSpPr>
          <p:cNvPr id="77" name="Google Shape;77;p4:notes"/>
          <p:cNvSpPr/>
          <p:nvPr>
            <p:ph idx="2" type="sldImg"/>
          </p:nvPr>
        </p:nvSpPr>
        <p:spPr>
          <a:xfrm>
            <a:off x="139700" y="768350"/>
            <a:ext cx="6818313" cy="3835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5:notes"/>
          <p:cNvSpPr txBox="1"/>
          <p:nvPr>
            <p:ph idx="1" type="body"/>
          </p:nvPr>
        </p:nvSpPr>
        <p:spPr>
          <a:xfrm>
            <a:off x="709613" y="4860925"/>
            <a:ext cx="5678487" cy="4603750"/>
          </a:xfrm>
          <a:prstGeom prst="rect">
            <a:avLst/>
          </a:prstGeom>
        </p:spPr>
        <p:txBody>
          <a:bodyPr anchorCtr="0" anchor="t" bIns="49675" lIns="99000" spcFirstLastPara="1" rIns="99000" wrap="square" tIns="49675">
            <a:noAutofit/>
          </a:bodyPr>
          <a:lstStyle/>
          <a:p>
            <a:pPr indent="0" lvl="0" marL="0" rtl="0" algn="l">
              <a:spcBef>
                <a:spcPts val="360"/>
              </a:spcBef>
              <a:spcAft>
                <a:spcPts val="0"/>
              </a:spcAft>
              <a:buNone/>
            </a:pPr>
            <a:r>
              <a:t/>
            </a:r>
            <a:endParaRPr/>
          </a:p>
        </p:txBody>
      </p:sp>
      <p:sp>
        <p:nvSpPr>
          <p:cNvPr id="83" name="Google Shape;83;p5:notes"/>
          <p:cNvSpPr/>
          <p:nvPr>
            <p:ph idx="2" type="sldImg"/>
          </p:nvPr>
        </p:nvSpPr>
        <p:spPr>
          <a:xfrm>
            <a:off x="139700" y="768350"/>
            <a:ext cx="6818313" cy="3835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6:notes"/>
          <p:cNvSpPr txBox="1"/>
          <p:nvPr>
            <p:ph idx="1" type="body"/>
          </p:nvPr>
        </p:nvSpPr>
        <p:spPr>
          <a:xfrm>
            <a:off x="709613" y="4860925"/>
            <a:ext cx="5678487" cy="4603750"/>
          </a:xfrm>
          <a:prstGeom prst="rect">
            <a:avLst/>
          </a:prstGeom>
        </p:spPr>
        <p:txBody>
          <a:bodyPr anchorCtr="0" anchor="t" bIns="49675" lIns="99000" spcFirstLastPara="1" rIns="99000" wrap="square" tIns="49675">
            <a:noAutofit/>
          </a:bodyPr>
          <a:lstStyle/>
          <a:p>
            <a:pPr indent="0" lvl="0" marL="0" rtl="0" algn="l">
              <a:spcBef>
                <a:spcPts val="360"/>
              </a:spcBef>
              <a:spcAft>
                <a:spcPts val="0"/>
              </a:spcAft>
              <a:buNone/>
            </a:pPr>
            <a:r>
              <a:t/>
            </a:r>
            <a:endParaRPr/>
          </a:p>
        </p:txBody>
      </p:sp>
      <p:sp>
        <p:nvSpPr>
          <p:cNvPr id="90" name="Google Shape;90;p6:notes"/>
          <p:cNvSpPr/>
          <p:nvPr>
            <p:ph idx="2" type="sldImg"/>
          </p:nvPr>
        </p:nvSpPr>
        <p:spPr>
          <a:xfrm>
            <a:off x="139700" y="768350"/>
            <a:ext cx="6818313" cy="3835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7:notes"/>
          <p:cNvSpPr txBox="1"/>
          <p:nvPr>
            <p:ph idx="1" type="body"/>
          </p:nvPr>
        </p:nvSpPr>
        <p:spPr>
          <a:xfrm>
            <a:off x="709613" y="4860925"/>
            <a:ext cx="5678487" cy="4603750"/>
          </a:xfrm>
          <a:prstGeom prst="rect">
            <a:avLst/>
          </a:prstGeom>
        </p:spPr>
        <p:txBody>
          <a:bodyPr anchorCtr="0" anchor="t" bIns="49675" lIns="99000" spcFirstLastPara="1" rIns="99000" wrap="square" tIns="49675">
            <a:noAutofit/>
          </a:bodyPr>
          <a:lstStyle/>
          <a:p>
            <a:pPr indent="0" lvl="0" marL="0" rtl="0" algn="l">
              <a:spcBef>
                <a:spcPts val="360"/>
              </a:spcBef>
              <a:spcAft>
                <a:spcPts val="0"/>
              </a:spcAft>
              <a:buNone/>
            </a:pPr>
            <a:r>
              <a:t/>
            </a:r>
            <a:endParaRPr/>
          </a:p>
        </p:txBody>
      </p:sp>
      <p:sp>
        <p:nvSpPr>
          <p:cNvPr id="98" name="Google Shape;98;p7:notes"/>
          <p:cNvSpPr/>
          <p:nvPr>
            <p:ph idx="2" type="sldImg"/>
          </p:nvPr>
        </p:nvSpPr>
        <p:spPr>
          <a:xfrm>
            <a:off x="139700" y="768350"/>
            <a:ext cx="6818313" cy="3835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8:notes"/>
          <p:cNvSpPr txBox="1"/>
          <p:nvPr>
            <p:ph idx="1" type="body"/>
          </p:nvPr>
        </p:nvSpPr>
        <p:spPr>
          <a:xfrm>
            <a:off x="709613" y="4860925"/>
            <a:ext cx="5678487" cy="4603750"/>
          </a:xfrm>
          <a:prstGeom prst="rect">
            <a:avLst/>
          </a:prstGeom>
        </p:spPr>
        <p:txBody>
          <a:bodyPr anchorCtr="0" anchor="t" bIns="49675" lIns="99000" spcFirstLastPara="1" rIns="99000" wrap="square" tIns="49675">
            <a:noAutofit/>
          </a:bodyPr>
          <a:lstStyle/>
          <a:p>
            <a:pPr indent="0" lvl="0" marL="0" rtl="0" algn="l">
              <a:spcBef>
                <a:spcPts val="360"/>
              </a:spcBef>
              <a:spcAft>
                <a:spcPts val="0"/>
              </a:spcAft>
              <a:buNone/>
            </a:pPr>
            <a:r>
              <a:t/>
            </a:r>
            <a:endParaRPr/>
          </a:p>
        </p:txBody>
      </p:sp>
      <p:sp>
        <p:nvSpPr>
          <p:cNvPr id="103" name="Google Shape;103;p8:notes"/>
          <p:cNvSpPr/>
          <p:nvPr>
            <p:ph idx="2" type="sldImg"/>
          </p:nvPr>
        </p:nvSpPr>
        <p:spPr>
          <a:xfrm>
            <a:off x="139700" y="768350"/>
            <a:ext cx="6818313" cy="3835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9:notes"/>
          <p:cNvSpPr txBox="1"/>
          <p:nvPr>
            <p:ph idx="1" type="body"/>
          </p:nvPr>
        </p:nvSpPr>
        <p:spPr>
          <a:xfrm>
            <a:off x="709613" y="4860925"/>
            <a:ext cx="5678487" cy="4603750"/>
          </a:xfrm>
          <a:prstGeom prst="rect">
            <a:avLst/>
          </a:prstGeom>
        </p:spPr>
        <p:txBody>
          <a:bodyPr anchorCtr="0" anchor="t" bIns="49675" lIns="99000" spcFirstLastPara="1" rIns="99000" wrap="square" tIns="49675">
            <a:noAutofit/>
          </a:bodyPr>
          <a:lstStyle/>
          <a:p>
            <a:pPr indent="0" lvl="0" marL="0" rtl="0" algn="l">
              <a:spcBef>
                <a:spcPts val="360"/>
              </a:spcBef>
              <a:spcAft>
                <a:spcPts val="0"/>
              </a:spcAft>
              <a:buNone/>
            </a:pPr>
            <a:r>
              <a:t/>
            </a:r>
            <a:endParaRPr/>
          </a:p>
        </p:txBody>
      </p:sp>
      <p:sp>
        <p:nvSpPr>
          <p:cNvPr id="108" name="Google Shape;108;p9:notes"/>
          <p:cNvSpPr/>
          <p:nvPr>
            <p:ph idx="2" type="sldImg"/>
          </p:nvPr>
        </p:nvSpPr>
        <p:spPr>
          <a:xfrm>
            <a:off x="139700" y="768350"/>
            <a:ext cx="6818313" cy="3835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6.png"/><Relationship Id="rId4" Type="http://schemas.openxmlformats.org/officeDocument/2006/relationships/image" Target="../media/image1.png"/><Relationship Id="rId5"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showMasterSp="0">
  <p:cSld name="Slide de Título">
    <p:spTree>
      <p:nvGrpSpPr>
        <p:cNvPr id="15" name="Shape 15"/>
        <p:cNvGrpSpPr/>
        <p:nvPr/>
      </p:nvGrpSpPr>
      <p:grpSpPr>
        <a:xfrm>
          <a:off x="0" y="0"/>
          <a:ext cx="0" cy="0"/>
          <a:chOff x="0" y="0"/>
          <a:chExt cx="0" cy="0"/>
        </a:xfrm>
      </p:grpSpPr>
      <p:pic>
        <p:nvPicPr>
          <p:cNvPr id="16" name="Google Shape;16;p27"/>
          <p:cNvPicPr preferRelativeResize="0"/>
          <p:nvPr/>
        </p:nvPicPr>
        <p:blipFill rotWithShape="1">
          <a:blip r:embed="rId2">
            <a:alphaModFix/>
          </a:blip>
          <a:srcRect b="0" l="0" r="0" t="0"/>
          <a:stretch/>
        </p:blipFill>
        <p:spPr>
          <a:xfrm>
            <a:off x="5550577" y="5196827"/>
            <a:ext cx="1180965" cy="1031073"/>
          </a:xfrm>
          <a:prstGeom prst="rect">
            <a:avLst/>
          </a:prstGeom>
          <a:noFill/>
          <a:ln>
            <a:noFill/>
          </a:ln>
        </p:spPr>
      </p:pic>
      <p:pic>
        <p:nvPicPr>
          <p:cNvPr id="17" name="Google Shape;17;p27"/>
          <p:cNvPicPr preferRelativeResize="0"/>
          <p:nvPr/>
        </p:nvPicPr>
        <p:blipFill rotWithShape="1">
          <a:blip r:embed="rId3">
            <a:alphaModFix/>
          </a:blip>
          <a:srcRect b="0" l="0" r="0" t="0"/>
          <a:stretch/>
        </p:blipFill>
        <p:spPr>
          <a:xfrm>
            <a:off x="-99390" y="-105699"/>
            <a:ext cx="12379907" cy="6963697"/>
          </a:xfrm>
          <a:prstGeom prst="rect">
            <a:avLst/>
          </a:prstGeom>
          <a:noFill/>
          <a:ln>
            <a:noFill/>
          </a:ln>
        </p:spPr>
      </p:pic>
      <p:pic>
        <p:nvPicPr>
          <p:cNvPr id="18" name="Google Shape;18;p27"/>
          <p:cNvPicPr preferRelativeResize="0"/>
          <p:nvPr/>
        </p:nvPicPr>
        <p:blipFill rotWithShape="1">
          <a:blip r:embed="rId4">
            <a:alphaModFix/>
          </a:blip>
          <a:srcRect b="0" l="0" r="0" t="0"/>
          <a:stretch/>
        </p:blipFill>
        <p:spPr>
          <a:xfrm>
            <a:off x="5441775" y="5109930"/>
            <a:ext cx="1094231" cy="955347"/>
          </a:xfrm>
          <a:prstGeom prst="rect">
            <a:avLst/>
          </a:prstGeom>
          <a:noFill/>
          <a:ln>
            <a:noFill/>
          </a:ln>
        </p:spPr>
      </p:pic>
      <p:pic>
        <p:nvPicPr>
          <p:cNvPr id="19" name="Google Shape;19;p27"/>
          <p:cNvPicPr preferRelativeResize="0"/>
          <p:nvPr/>
        </p:nvPicPr>
        <p:blipFill rotWithShape="1">
          <a:blip r:embed="rId5">
            <a:alphaModFix/>
          </a:blip>
          <a:srcRect b="0" l="0" r="0" t="0"/>
          <a:stretch/>
        </p:blipFill>
        <p:spPr>
          <a:xfrm>
            <a:off x="2837699" y="2351728"/>
            <a:ext cx="1644848" cy="1644848"/>
          </a:xfrm>
          <a:prstGeom prst="rect">
            <a:avLst/>
          </a:prstGeom>
          <a:noFill/>
          <a:ln>
            <a:noFill/>
          </a:ln>
          <a:effectLst>
            <a:outerShdw blurRad="50800" rotWithShape="0" algn="tl" dir="2700000" dist="38100">
              <a:srgbClr val="000000">
                <a:alpha val="82745"/>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ela e texto">
  <p:cSld name="Tabela e texto">
    <p:spTree>
      <p:nvGrpSpPr>
        <p:cNvPr id="45" name="Shape 45"/>
        <p:cNvGrpSpPr/>
        <p:nvPr/>
      </p:nvGrpSpPr>
      <p:grpSpPr>
        <a:xfrm>
          <a:off x="0" y="0"/>
          <a:ext cx="0" cy="0"/>
          <a:chOff x="0" y="0"/>
          <a:chExt cx="0" cy="0"/>
        </a:xfrm>
      </p:grpSpPr>
      <p:sp>
        <p:nvSpPr>
          <p:cNvPr id="46" name="Google Shape;46;p36"/>
          <p:cNvSpPr txBox="1"/>
          <p:nvPr>
            <p:ph idx="1" type="body"/>
          </p:nvPr>
        </p:nvSpPr>
        <p:spPr>
          <a:xfrm>
            <a:off x="677334" y="1969033"/>
            <a:ext cx="5418666" cy="3880773"/>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1000"/>
              </a:spcBef>
              <a:spcAft>
                <a:spcPts val="0"/>
              </a:spcAft>
              <a:buClr>
                <a:schemeClr val="accent1"/>
              </a:buClr>
              <a:buSzPts val="2240"/>
              <a:buFont typeface="Noto Sans Symbols"/>
              <a:buChar char="►"/>
              <a:defRPr b="0" i="0" sz="2800" u="none" cap="none" strike="noStrike">
                <a:solidFill>
                  <a:srgbClr val="3F3F3F"/>
                </a:solidFill>
                <a:latin typeface="Calibri"/>
                <a:ea typeface="Calibri"/>
                <a:cs typeface="Calibri"/>
                <a:sym typeface="Calibri"/>
              </a:defRPr>
            </a:lvl1pPr>
            <a:lvl2pPr indent="-350519" lvl="1" marL="914400" marR="0" rtl="0" algn="l">
              <a:spcBef>
                <a:spcPts val="1000"/>
              </a:spcBef>
              <a:spcAft>
                <a:spcPts val="0"/>
              </a:spcAft>
              <a:buClr>
                <a:schemeClr val="accent1"/>
              </a:buClr>
              <a:buSzPts val="1920"/>
              <a:buFont typeface="Noto Sans Symbols"/>
              <a:buChar char="►"/>
              <a:defRPr b="0" i="0" sz="2400" u="none" cap="none" strike="noStrike">
                <a:solidFill>
                  <a:srgbClr val="3F3F3F"/>
                </a:solidFill>
                <a:latin typeface="Calibri"/>
                <a:ea typeface="Calibri"/>
                <a:cs typeface="Calibri"/>
                <a:sym typeface="Calibri"/>
              </a:defRPr>
            </a:lvl2pPr>
            <a:lvl3pPr indent="-330200" lvl="2" marL="1371600" marR="0" rtl="0" algn="l">
              <a:spcBef>
                <a:spcPts val="1000"/>
              </a:spcBef>
              <a:spcAft>
                <a:spcPts val="0"/>
              </a:spcAft>
              <a:buClr>
                <a:schemeClr val="accent1"/>
              </a:buClr>
              <a:buSzPts val="1600"/>
              <a:buFont typeface="Noto Sans Symbols"/>
              <a:buChar char="►"/>
              <a:defRPr b="0" i="0" sz="2000" u="none" cap="none" strike="noStrike">
                <a:solidFill>
                  <a:srgbClr val="3F3F3F"/>
                </a:solidFill>
                <a:latin typeface="Calibri"/>
                <a:ea typeface="Calibri"/>
                <a:cs typeface="Calibri"/>
                <a:sym typeface="Calibri"/>
              </a:defRPr>
            </a:lvl3pPr>
            <a:lvl4pPr indent="-228600" lvl="3" marL="18288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Calibri"/>
                <a:ea typeface="Calibri"/>
                <a:cs typeface="Calibri"/>
                <a:sym typeface="Calibri"/>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alibri"/>
                <a:ea typeface="Calibri"/>
                <a:cs typeface="Calibri"/>
                <a:sym typeface="Calibri"/>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graphicFrame>
        <p:nvGraphicFramePr>
          <p:cNvPr id="47" name="Google Shape;47;p36"/>
          <p:cNvGraphicFramePr/>
          <p:nvPr/>
        </p:nvGraphicFramePr>
        <p:xfrm>
          <a:off x="6444343" y="2074332"/>
          <a:ext cx="3000000" cy="3000000"/>
        </p:xfrm>
        <a:graphic>
          <a:graphicData uri="http://schemas.openxmlformats.org/drawingml/2006/table">
            <a:tbl>
              <a:tblPr bandRow="1" firstRow="1">
                <a:noFill/>
                <a:tableStyleId>{6741088F-7A08-4897-B30C-000EB63A371D}</a:tableStyleId>
              </a:tblPr>
              <a:tblGrid>
                <a:gridCol w="1843325"/>
                <a:gridCol w="1843325"/>
                <a:gridCol w="1843325"/>
              </a:tblGrid>
              <a:tr h="7761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7761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7761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7761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7761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ayout Personalizado">
  <p:cSld name="1_Layout Personalizado">
    <p:spTree>
      <p:nvGrpSpPr>
        <p:cNvPr id="48" name="Shape 48"/>
        <p:cNvGrpSpPr/>
        <p:nvPr/>
      </p:nvGrpSpPr>
      <p:grpSpPr>
        <a:xfrm>
          <a:off x="0" y="0"/>
          <a:ext cx="0" cy="0"/>
          <a:chOff x="0" y="0"/>
          <a:chExt cx="0" cy="0"/>
        </a:xfrm>
      </p:grpSpPr>
      <p:graphicFrame>
        <p:nvGraphicFramePr>
          <p:cNvPr id="49" name="Google Shape;49;p37"/>
          <p:cNvGraphicFramePr/>
          <p:nvPr/>
        </p:nvGraphicFramePr>
        <p:xfrm>
          <a:off x="783770" y="1490870"/>
          <a:ext cx="3000000" cy="3000000"/>
        </p:xfrm>
        <a:graphic>
          <a:graphicData uri="http://schemas.openxmlformats.org/drawingml/2006/table">
            <a:tbl>
              <a:tblPr bandRow="1" firstRow="1">
                <a:noFill/>
                <a:tableStyleId>{39F5CB3A-92CF-4DAA-B504-CC2BA6D83AF2}</a:tableStyleId>
              </a:tblPr>
              <a:tblGrid>
                <a:gridCol w="2076575"/>
                <a:gridCol w="351425"/>
                <a:gridCol w="1214000"/>
                <a:gridCol w="1214000"/>
                <a:gridCol w="1214000"/>
                <a:gridCol w="1214000"/>
                <a:gridCol w="1214000"/>
                <a:gridCol w="1214000"/>
              </a:tblGrid>
              <a:tr h="592725">
                <a:tc>
                  <a:txBody>
                    <a:bodyPr/>
                    <a:lstStyle/>
                    <a:p>
                      <a:pPr indent="0" lvl="0" marL="0" marR="0" rtl="0" algn="l">
                        <a:spcBef>
                          <a:spcPts val="0"/>
                        </a:spcBef>
                        <a:spcAft>
                          <a:spcPts val="0"/>
                        </a:spcAft>
                        <a:buNone/>
                      </a:pPr>
                      <a:r>
                        <a:t/>
                      </a:r>
                      <a:endParaRPr sz="1700"/>
                    </a:p>
                  </a:txBody>
                  <a:tcPr marT="41725" marB="41725" marR="111275" marL="111275">
                    <a:solidFill>
                      <a:srgbClr val="94C11F"/>
                    </a:solidFill>
                  </a:tcPr>
                </a:tc>
                <a:tc>
                  <a:txBody>
                    <a:bodyPr/>
                    <a:lstStyle/>
                    <a:p>
                      <a:pPr indent="0" lvl="0" marL="0" marR="0" rtl="0" algn="l">
                        <a:spcBef>
                          <a:spcPts val="0"/>
                        </a:spcBef>
                        <a:spcAft>
                          <a:spcPts val="0"/>
                        </a:spcAft>
                        <a:buNone/>
                      </a:pPr>
                      <a:r>
                        <a:t/>
                      </a:r>
                      <a:endParaRPr sz="1700"/>
                    </a:p>
                  </a:txBody>
                  <a:tcPr marT="41725" marB="41725" marR="111275" marL="111275">
                    <a:solidFill>
                      <a:srgbClr val="94C11F"/>
                    </a:solidFill>
                  </a:tcPr>
                </a:tc>
                <a:tc>
                  <a:txBody>
                    <a:bodyPr/>
                    <a:lstStyle/>
                    <a:p>
                      <a:pPr indent="0" lvl="0" marL="0" marR="0" rtl="0" algn="l">
                        <a:spcBef>
                          <a:spcPts val="0"/>
                        </a:spcBef>
                        <a:spcAft>
                          <a:spcPts val="0"/>
                        </a:spcAft>
                        <a:buNone/>
                      </a:pPr>
                      <a:r>
                        <a:t/>
                      </a:r>
                      <a:endParaRPr sz="1700"/>
                    </a:p>
                  </a:txBody>
                  <a:tcPr marT="41725" marB="41725" marR="111275" marL="111275">
                    <a:solidFill>
                      <a:srgbClr val="94C11F"/>
                    </a:solidFill>
                  </a:tcPr>
                </a:tc>
                <a:tc>
                  <a:txBody>
                    <a:bodyPr/>
                    <a:lstStyle/>
                    <a:p>
                      <a:pPr indent="0" lvl="0" marL="0" marR="0" rtl="0" algn="l">
                        <a:spcBef>
                          <a:spcPts val="0"/>
                        </a:spcBef>
                        <a:spcAft>
                          <a:spcPts val="0"/>
                        </a:spcAft>
                        <a:buNone/>
                      </a:pPr>
                      <a:r>
                        <a:t/>
                      </a:r>
                      <a:endParaRPr sz="1700"/>
                    </a:p>
                  </a:txBody>
                  <a:tcPr marT="41725" marB="41725" marR="111275" marL="111275">
                    <a:solidFill>
                      <a:srgbClr val="94C11F"/>
                    </a:solidFill>
                  </a:tcPr>
                </a:tc>
                <a:tc>
                  <a:txBody>
                    <a:bodyPr/>
                    <a:lstStyle/>
                    <a:p>
                      <a:pPr indent="0" lvl="0" marL="0" marR="0" rtl="0" algn="l">
                        <a:spcBef>
                          <a:spcPts val="0"/>
                        </a:spcBef>
                        <a:spcAft>
                          <a:spcPts val="0"/>
                        </a:spcAft>
                        <a:buNone/>
                      </a:pPr>
                      <a:r>
                        <a:t/>
                      </a:r>
                      <a:endParaRPr sz="2300"/>
                    </a:p>
                  </a:txBody>
                  <a:tcPr marT="41725" marB="41725" marR="111275" marL="111275">
                    <a:solidFill>
                      <a:srgbClr val="94C11F"/>
                    </a:solidFill>
                  </a:tcPr>
                </a:tc>
                <a:tc>
                  <a:txBody>
                    <a:bodyPr/>
                    <a:lstStyle/>
                    <a:p>
                      <a:pPr indent="0" lvl="0" marL="0" marR="0" rtl="0" algn="l">
                        <a:spcBef>
                          <a:spcPts val="0"/>
                        </a:spcBef>
                        <a:spcAft>
                          <a:spcPts val="0"/>
                        </a:spcAft>
                        <a:buNone/>
                      </a:pPr>
                      <a:r>
                        <a:t/>
                      </a:r>
                      <a:endParaRPr sz="1700"/>
                    </a:p>
                  </a:txBody>
                  <a:tcPr marT="41725" marB="41725" marR="111275" marL="111275">
                    <a:solidFill>
                      <a:srgbClr val="94C11F"/>
                    </a:solidFill>
                  </a:tcPr>
                </a:tc>
                <a:tc>
                  <a:txBody>
                    <a:bodyPr/>
                    <a:lstStyle/>
                    <a:p>
                      <a:pPr indent="0" lvl="0" marL="0" marR="0" rtl="0" algn="l">
                        <a:spcBef>
                          <a:spcPts val="0"/>
                        </a:spcBef>
                        <a:spcAft>
                          <a:spcPts val="0"/>
                        </a:spcAft>
                        <a:buNone/>
                      </a:pPr>
                      <a:r>
                        <a:t/>
                      </a:r>
                      <a:endParaRPr sz="1700"/>
                    </a:p>
                  </a:txBody>
                  <a:tcPr marT="41725" marB="41725" marR="111275" marL="111275">
                    <a:solidFill>
                      <a:srgbClr val="94C11F"/>
                    </a:solidFill>
                  </a:tcPr>
                </a:tc>
                <a:tc>
                  <a:txBody>
                    <a:bodyPr/>
                    <a:lstStyle/>
                    <a:p>
                      <a:pPr indent="0" lvl="0" marL="0" marR="0" rtl="0" algn="l">
                        <a:spcBef>
                          <a:spcPts val="0"/>
                        </a:spcBef>
                        <a:spcAft>
                          <a:spcPts val="0"/>
                        </a:spcAft>
                        <a:buNone/>
                      </a:pPr>
                      <a:r>
                        <a:t/>
                      </a:r>
                      <a:endParaRPr sz="1700"/>
                    </a:p>
                  </a:txBody>
                  <a:tcPr marT="41725" marB="41725" marR="111275" marL="111275">
                    <a:solidFill>
                      <a:srgbClr val="94C11F"/>
                    </a:solidFill>
                  </a:tcPr>
                </a:tc>
              </a:tr>
              <a:tr h="466625">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r>
              <a:tr h="466625">
                <a:tc>
                  <a:txBody>
                    <a:bodyPr/>
                    <a:lstStyle/>
                    <a:p>
                      <a:pPr indent="0" lvl="0" marL="0" marR="0" rtl="0" algn="l">
                        <a:spcBef>
                          <a:spcPts val="0"/>
                        </a:spcBef>
                        <a:spcAft>
                          <a:spcPts val="0"/>
                        </a:spcAft>
                        <a:buNone/>
                      </a:pPr>
                      <a:r>
                        <a:t/>
                      </a:r>
                      <a:endParaRPr sz="1700"/>
                    </a:p>
                  </a:txBody>
                  <a:tcPr marT="41725" marB="41725" marR="111275" marL="111275"/>
                </a:tc>
                <a:tc>
                  <a:txBody>
                    <a:bodyPr/>
                    <a:lstStyle/>
                    <a:p>
                      <a:pPr indent="0" lvl="0" marL="0" marR="0" rtl="0" algn="l">
                        <a:spcBef>
                          <a:spcPts val="0"/>
                        </a:spcBef>
                        <a:spcAft>
                          <a:spcPts val="0"/>
                        </a:spcAft>
                        <a:buNone/>
                      </a:pPr>
                      <a:r>
                        <a:t/>
                      </a:r>
                      <a:endParaRPr sz="1700"/>
                    </a:p>
                  </a:txBody>
                  <a:tcPr marT="41725" marB="41725" marR="111275" marL="111275"/>
                </a:tc>
                <a:tc>
                  <a:txBody>
                    <a:bodyPr/>
                    <a:lstStyle/>
                    <a:p>
                      <a:pPr indent="0" lvl="0" marL="0" marR="0" rtl="0" algn="l">
                        <a:spcBef>
                          <a:spcPts val="0"/>
                        </a:spcBef>
                        <a:spcAft>
                          <a:spcPts val="0"/>
                        </a:spcAft>
                        <a:buNone/>
                      </a:pPr>
                      <a:r>
                        <a:t/>
                      </a:r>
                      <a:endParaRPr sz="1700"/>
                    </a:p>
                  </a:txBody>
                  <a:tcPr marT="41725" marB="41725" marR="111275" marL="111275"/>
                </a:tc>
                <a:tc>
                  <a:txBody>
                    <a:bodyPr/>
                    <a:lstStyle/>
                    <a:p>
                      <a:pPr indent="0" lvl="0" marL="0" marR="0" rtl="0" algn="l">
                        <a:spcBef>
                          <a:spcPts val="0"/>
                        </a:spcBef>
                        <a:spcAft>
                          <a:spcPts val="0"/>
                        </a:spcAft>
                        <a:buNone/>
                      </a:pPr>
                      <a:r>
                        <a:t/>
                      </a:r>
                      <a:endParaRPr sz="1700"/>
                    </a:p>
                  </a:txBody>
                  <a:tcPr marT="41725" marB="41725" marR="111275" marL="111275"/>
                </a:tc>
                <a:tc>
                  <a:txBody>
                    <a:bodyPr/>
                    <a:lstStyle/>
                    <a:p>
                      <a:pPr indent="0" lvl="0" marL="0" marR="0" rtl="0" algn="l">
                        <a:spcBef>
                          <a:spcPts val="0"/>
                        </a:spcBef>
                        <a:spcAft>
                          <a:spcPts val="0"/>
                        </a:spcAft>
                        <a:buNone/>
                      </a:pPr>
                      <a:r>
                        <a:t/>
                      </a:r>
                      <a:endParaRPr sz="1700"/>
                    </a:p>
                  </a:txBody>
                  <a:tcPr marT="41725" marB="41725" marR="111275" marL="111275"/>
                </a:tc>
                <a:tc>
                  <a:txBody>
                    <a:bodyPr/>
                    <a:lstStyle/>
                    <a:p>
                      <a:pPr indent="0" lvl="0" marL="0" marR="0" rtl="0" algn="l">
                        <a:spcBef>
                          <a:spcPts val="0"/>
                        </a:spcBef>
                        <a:spcAft>
                          <a:spcPts val="0"/>
                        </a:spcAft>
                        <a:buNone/>
                      </a:pPr>
                      <a:r>
                        <a:t/>
                      </a:r>
                      <a:endParaRPr sz="1700"/>
                    </a:p>
                  </a:txBody>
                  <a:tcPr marT="41725" marB="41725" marR="111275" marL="111275"/>
                </a:tc>
                <a:tc>
                  <a:txBody>
                    <a:bodyPr/>
                    <a:lstStyle/>
                    <a:p>
                      <a:pPr indent="0" lvl="0" marL="0" marR="0" rtl="0" algn="l">
                        <a:spcBef>
                          <a:spcPts val="0"/>
                        </a:spcBef>
                        <a:spcAft>
                          <a:spcPts val="0"/>
                        </a:spcAft>
                        <a:buNone/>
                      </a:pPr>
                      <a:r>
                        <a:t/>
                      </a:r>
                      <a:endParaRPr sz="1700"/>
                    </a:p>
                  </a:txBody>
                  <a:tcPr marT="41725" marB="41725" marR="111275" marL="111275"/>
                </a:tc>
                <a:tc>
                  <a:txBody>
                    <a:bodyPr/>
                    <a:lstStyle/>
                    <a:p>
                      <a:pPr indent="0" lvl="0" marL="0" marR="0" rtl="0" algn="l">
                        <a:spcBef>
                          <a:spcPts val="0"/>
                        </a:spcBef>
                        <a:spcAft>
                          <a:spcPts val="0"/>
                        </a:spcAft>
                        <a:buNone/>
                      </a:pPr>
                      <a:r>
                        <a:t/>
                      </a:r>
                      <a:endParaRPr sz="1700"/>
                    </a:p>
                  </a:txBody>
                  <a:tcPr marT="41725" marB="41725" marR="111275" marL="111275"/>
                </a:tc>
              </a:tr>
              <a:tr h="466625">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r>
              <a:tr h="466625">
                <a:tc>
                  <a:txBody>
                    <a:bodyPr/>
                    <a:lstStyle/>
                    <a:p>
                      <a:pPr indent="0" lvl="0" marL="0" marR="0" rtl="0" algn="l">
                        <a:spcBef>
                          <a:spcPts val="0"/>
                        </a:spcBef>
                        <a:spcAft>
                          <a:spcPts val="0"/>
                        </a:spcAft>
                        <a:buNone/>
                      </a:pPr>
                      <a:r>
                        <a:t/>
                      </a:r>
                      <a:endParaRPr sz="1700"/>
                    </a:p>
                  </a:txBody>
                  <a:tcPr marT="41725" marB="41725" marR="111275" marL="111275"/>
                </a:tc>
                <a:tc>
                  <a:txBody>
                    <a:bodyPr/>
                    <a:lstStyle/>
                    <a:p>
                      <a:pPr indent="0" lvl="0" marL="0" marR="0" rtl="0" algn="l">
                        <a:spcBef>
                          <a:spcPts val="0"/>
                        </a:spcBef>
                        <a:spcAft>
                          <a:spcPts val="0"/>
                        </a:spcAft>
                        <a:buNone/>
                      </a:pPr>
                      <a:r>
                        <a:t/>
                      </a:r>
                      <a:endParaRPr sz="1700"/>
                    </a:p>
                  </a:txBody>
                  <a:tcPr marT="41725" marB="41725" marR="111275" marL="111275"/>
                </a:tc>
                <a:tc>
                  <a:txBody>
                    <a:bodyPr/>
                    <a:lstStyle/>
                    <a:p>
                      <a:pPr indent="0" lvl="0" marL="0" marR="0" rtl="0" algn="l">
                        <a:spcBef>
                          <a:spcPts val="0"/>
                        </a:spcBef>
                        <a:spcAft>
                          <a:spcPts val="0"/>
                        </a:spcAft>
                        <a:buNone/>
                      </a:pPr>
                      <a:r>
                        <a:t/>
                      </a:r>
                      <a:endParaRPr sz="1700"/>
                    </a:p>
                  </a:txBody>
                  <a:tcPr marT="41725" marB="41725" marR="111275" marL="111275"/>
                </a:tc>
                <a:tc>
                  <a:txBody>
                    <a:bodyPr/>
                    <a:lstStyle/>
                    <a:p>
                      <a:pPr indent="0" lvl="0" marL="0" marR="0" rtl="0" algn="l">
                        <a:spcBef>
                          <a:spcPts val="0"/>
                        </a:spcBef>
                        <a:spcAft>
                          <a:spcPts val="0"/>
                        </a:spcAft>
                        <a:buNone/>
                      </a:pPr>
                      <a:r>
                        <a:t/>
                      </a:r>
                      <a:endParaRPr sz="1700"/>
                    </a:p>
                  </a:txBody>
                  <a:tcPr marT="41725" marB="41725" marR="111275" marL="111275"/>
                </a:tc>
                <a:tc>
                  <a:txBody>
                    <a:bodyPr/>
                    <a:lstStyle/>
                    <a:p>
                      <a:pPr indent="0" lvl="0" marL="0" marR="0" rtl="0" algn="l">
                        <a:spcBef>
                          <a:spcPts val="0"/>
                        </a:spcBef>
                        <a:spcAft>
                          <a:spcPts val="0"/>
                        </a:spcAft>
                        <a:buNone/>
                      </a:pPr>
                      <a:r>
                        <a:t/>
                      </a:r>
                      <a:endParaRPr sz="1700"/>
                    </a:p>
                  </a:txBody>
                  <a:tcPr marT="41725" marB="41725" marR="111275" marL="111275"/>
                </a:tc>
                <a:tc>
                  <a:txBody>
                    <a:bodyPr/>
                    <a:lstStyle/>
                    <a:p>
                      <a:pPr indent="0" lvl="0" marL="0" marR="0" rtl="0" algn="l">
                        <a:spcBef>
                          <a:spcPts val="0"/>
                        </a:spcBef>
                        <a:spcAft>
                          <a:spcPts val="0"/>
                        </a:spcAft>
                        <a:buNone/>
                      </a:pPr>
                      <a:r>
                        <a:t/>
                      </a:r>
                      <a:endParaRPr sz="1700"/>
                    </a:p>
                  </a:txBody>
                  <a:tcPr marT="41725" marB="41725" marR="111275" marL="111275"/>
                </a:tc>
                <a:tc>
                  <a:txBody>
                    <a:bodyPr/>
                    <a:lstStyle/>
                    <a:p>
                      <a:pPr indent="0" lvl="0" marL="0" marR="0" rtl="0" algn="l">
                        <a:spcBef>
                          <a:spcPts val="0"/>
                        </a:spcBef>
                        <a:spcAft>
                          <a:spcPts val="0"/>
                        </a:spcAft>
                        <a:buNone/>
                      </a:pPr>
                      <a:r>
                        <a:t/>
                      </a:r>
                      <a:endParaRPr sz="1700"/>
                    </a:p>
                  </a:txBody>
                  <a:tcPr marT="41725" marB="41725" marR="111275" marL="111275"/>
                </a:tc>
                <a:tc>
                  <a:txBody>
                    <a:bodyPr/>
                    <a:lstStyle/>
                    <a:p>
                      <a:pPr indent="0" lvl="0" marL="0" marR="0" rtl="0" algn="l">
                        <a:spcBef>
                          <a:spcPts val="0"/>
                        </a:spcBef>
                        <a:spcAft>
                          <a:spcPts val="0"/>
                        </a:spcAft>
                        <a:buNone/>
                      </a:pPr>
                      <a:r>
                        <a:t/>
                      </a:r>
                      <a:endParaRPr sz="1700"/>
                    </a:p>
                  </a:txBody>
                  <a:tcPr marT="41725" marB="41725" marR="111275" marL="111275"/>
                </a:tc>
              </a:tr>
              <a:tr h="466625">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r>
              <a:tr h="466625">
                <a:tc>
                  <a:txBody>
                    <a:bodyPr/>
                    <a:lstStyle/>
                    <a:p>
                      <a:pPr indent="0" lvl="0" marL="0" marR="0" rtl="0" algn="l">
                        <a:spcBef>
                          <a:spcPts val="0"/>
                        </a:spcBef>
                        <a:spcAft>
                          <a:spcPts val="0"/>
                        </a:spcAft>
                        <a:buNone/>
                      </a:pPr>
                      <a:r>
                        <a:t/>
                      </a:r>
                      <a:endParaRPr sz="1700"/>
                    </a:p>
                  </a:txBody>
                  <a:tcPr marT="41725" marB="41725" marR="111275" marL="111275"/>
                </a:tc>
                <a:tc>
                  <a:txBody>
                    <a:bodyPr/>
                    <a:lstStyle/>
                    <a:p>
                      <a:pPr indent="0" lvl="0" marL="0" marR="0" rtl="0" algn="l">
                        <a:spcBef>
                          <a:spcPts val="0"/>
                        </a:spcBef>
                        <a:spcAft>
                          <a:spcPts val="0"/>
                        </a:spcAft>
                        <a:buNone/>
                      </a:pPr>
                      <a:r>
                        <a:t/>
                      </a:r>
                      <a:endParaRPr sz="1700"/>
                    </a:p>
                  </a:txBody>
                  <a:tcPr marT="41725" marB="41725" marR="111275" marL="111275"/>
                </a:tc>
                <a:tc>
                  <a:txBody>
                    <a:bodyPr/>
                    <a:lstStyle/>
                    <a:p>
                      <a:pPr indent="0" lvl="0" marL="0" marR="0" rtl="0" algn="l">
                        <a:spcBef>
                          <a:spcPts val="0"/>
                        </a:spcBef>
                        <a:spcAft>
                          <a:spcPts val="0"/>
                        </a:spcAft>
                        <a:buNone/>
                      </a:pPr>
                      <a:r>
                        <a:t/>
                      </a:r>
                      <a:endParaRPr sz="1700"/>
                    </a:p>
                  </a:txBody>
                  <a:tcPr marT="41725" marB="41725" marR="111275" marL="111275"/>
                </a:tc>
                <a:tc>
                  <a:txBody>
                    <a:bodyPr/>
                    <a:lstStyle/>
                    <a:p>
                      <a:pPr indent="0" lvl="0" marL="0" marR="0" rtl="0" algn="l">
                        <a:spcBef>
                          <a:spcPts val="0"/>
                        </a:spcBef>
                        <a:spcAft>
                          <a:spcPts val="0"/>
                        </a:spcAft>
                        <a:buNone/>
                      </a:pPr>
                      <a:r>
                        <a:t/>
                      </a:r>
                      <a:endParaRPr sz="1700"/>
                    </a:p>
                  </a:txBody>
                  <a:tcPr marT="41725" marB="41725" marR="111275" marL="111275"/>
                </a:tc>
                <a:tc>
                  <a:txBody>
                    <a:bodyPr/>
                    <a:lstStyle/>
                    <a:p>
                      <a:pPr indent="0" lvl="0" marL="0" marR="0" rtl="0" algn="l">
                        <a:spcBef>
                          <a:spcPts val="0"/>
                        </a:spcBef>
                        <a:spcAft>
                          <a:spcPts val="0"/>
                        </a:spcAft>
                        <a:buNone/>
                      </a:pPr>
                      <a:r>
                        <a:t/>
                      </a:r>
                      <a:endParaRPr sz="1700"/>
                    </a:p>
                  </a:txBody>
                  <a:tcPr marT="41725" marB="41725" marR="111275" marL="111275"/>
                </a:tc>
                <a:tc>
                  <a:txBody>
                    <a:bodyPr/>
                    <a:lstStyle/>
                    <a:p>
                      <a:pPr indent="0" lvl="0" marL="0" marR="0" rtl="0" algn="l">
                        <a:spcBef>
                          <a:spcPts val="0"/>
                        </a:spcBef>
                        <a:spcAft>
                          <a:spcPts val="0"/>
                        </a:spcAft>
                        <a:buNone/>
                      </a:pPr>
                      <a:r>
                        <a:t/>
                      </a:r>
                      <a:endParaRPr sz="1700"/>
                    </a:p>
                  </a:txBody>
                  <a:tcPr marT="41725" marB="41725" marR="111275" marL="111275"/>
                </a:tc>
                <a:tc>
                  <a:txBody>
                    <a:bodyPr/>
                    <a:lstStyle/>
                    <a:p>
                      <a:pPr indent="0" lvl="0" marL="0" marR="0" rtl="0" algn="l">
                        <a:spcBef>
                          <a:spcPts val="0"/>
                        </a:spcBef>
                        <a:spcAft>
                          <a:spcPts val="0"/>
                        </a:spcAft>
                        <a:buNone/>
                      </a:pPr>
                      <a:r>
                        <a:t/>
                      </a:r>
                      <a:endParaRPr sz="1700"/>
                    </a:p>
                  </a:txBody>
                  <a:tcPr marT="41725" marB="41725" marR="111275" marL="111275"/>
                </a:tc>
                <a:tc>
                  <a:txBody>
                    <a:bodyPr/>
                    <a:lstStyle/>
                    <a:p>
                      <a:pPr indent="0" lvl="0" marL="0" marR="0" rtl="0" algn="l">
                        <a:spcBef>
                          <a:spcPts val="0"/>
                        </a:spcBef>
                        <a:spcAft>
                          <a:spcPts val="0"/>
                        </a:spcAft>
                        <a:buNone/>
                      </a:pPr>
                      <a:r>
                        <a:t/>
                      </a:r>
                      <a:endParaRPr sz="1700"/>
                    </a:p>
                  </a:txBody>
                  <a:tcPr marT="41725" marB="41725" marR="111275" marL="111275"/>
                </a:tc>
              </a:tr>
              <a:tr h="543150">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r>
              <a:tr h="466625">
                <a:tc>
                  <a:txBody>
                    <a:bodyPr/>
                    <a:lstStyle/>
                    <a:p>
                      <a:pPr indent="0" lvl="0" marL="0" marR="0" rtl="0" algn="l">
                        <a:spcBef>
                          <a:spcPts val="0"/>
                        </a:spcBef>
                        <a:spcAft>
                          <a:spcPts val="0"/>
                        </a:spcAft>
                        <a:buNone/>
                      </a:pPr>
                      <a:r>
                        <a:t/>
                      </a:r>
                      <a:endParaRPr sz="1700"/>
                    </a:p>
                  </a:txBody>
                  <a:tcPr marT="41725" marB="41725" marR="111275" marL="111275"/>
                </a:tc>
                <a:tc>
                  <a:txBody>
                    <a:bodyPr/>
                    <a:lstStyle/>
                    <a:p>
                      <a:pPr indent="0" lvl="0" marL="0" marR="0" rtl="0" algn="l">
                        <a:spcBef>
                          <a:spcPts val="0"/>
                        </a:spcBef>
                        <a:spcAft>
                          <a:spcPts val="0"/>
                        </a:spcAft>
                        <a:buNone/>
                      </a:pPr>
                      <a:r>
                        <a:t/>
                      </a:r>
                      <a:endParaRPr sz="1700"/>
                    </a:p>
                  </a:txBody>
                  <a:tcPr marT="41725" marB="41725" marR="111275" marL="111275"/>
                </a:tc>
                <a:tc>
                  <a:txBody>
                    <a:bodyPr/>
                    <a:lstStyle/>
                    <a:p>
                      <a:pPr indent="0" lvl="0" marL="0" marR="0" rtl="0" algn="l">
                        <a:spcBef>
                          <a:spcPts val="0"/>
                        </a:spcBef>
                        <a:spcAft>
                          <a:spcPts val="0"/>
                        </a:spcAft>
                        <a:buNone/>
                      </a:pPr>
                      <a:r>
                        <a:t/>
                      </a:r>
                      <a:endParaRPr sz="1700"/>
                    </a:p>
                  </a:txBody>
                  <a:tcPr marT="41725" marB="41725" marR="111275" marL="111275"/>
                </a:tc>
                <a:tc>
                  <a:txBody>
                    <a:bodyPr/>
                    <a:lstStyle/>
                    <a:p>
                      <a:pPr indent="0" lvl="0" marL="0" marR="0" rtl="0" algn="l">
                        <a:spcBef>
                          <a:spcPts val="0"/>
                        </a:spcBef>
                        <a:spcAft>
                          <a:spcPts val="0"/>
                        </a:spcAft>
                        <a:buNone/>
                      </a:pPr>
                      <a:r>
                        <a:t/>
                      </a:r>
                      <a:endParaRPr sz="1700"/>
                    </a:p>
                  </a:txBody>
                  <a:tcPr marT="41725" marB="41725" marR="111275" marL="111275"/>
                </a:tc>
                <a:tc>
                  <a:txBody>
                    <a:bodyPr/>
                    <a:lstStyle/>
                    <a:p>
                      <a:pPr indent="0" lvl="0" marL="0" marR="0" rtl="0" algn="l">
                        <a:spcBef>
                          <a:spcPts val="0"/>
                        </a:spcBef>
                        <a:spcAft>
                          <a:spcPts val="0"/>
                        </a:spcAft>
                        <a:buNone/>
                      </a:pPr>
                      <a:r>
                        <a:t/>
                      </a:r>
                      <a:endParaRPr sz="1700"/>
                    </a:p>
                  </a:txBody>
                  <a:tcPr marT="41725" marB="41725" marR="111275" marL="111275"/>
                </a:tc>
                <a:tc>
                  <a:txBody>
                    <a:bodyPr/>
                    <a:lstStyle/>
                    <a:p>
                      <a:pPr indent="0" lvl="0" marL="0" marR="0" rtl="0" algn="l">
                        <a:spcBef>
                          <a:spcPts val="0"/>
                        </a:spcBef>
                        <a:spcAft>
                          <a:spcPts val="0"/>
                        </a:spcAft>
                        <a:buNone/>
                      </a:pPr>
                      <a:r>
                        <a:t/>
                      </a:r>
                      <a:endParaRPr sz="1700"/>
                    </a:p>
                  </a:txBody>
                  <a:tcPr marT="41725" marB="41725" marR="111275" marL="111275"/>
                </a:tc>
                <a:tc>
                  <a:txBody>
                    <a:bodyPr/>
                    <a:lstStyle/>
                    <a:p>
                      <a:pPr indent="0" lvl="0" marL="0" marR="0" rtl="0" algn="l">
                        <a:spcBef>
                          <a:spcPts val="0"/>
                        </a:spcBef>
                        <a:spcAft>
                          <a:spcPts val="0"/>
                        </a:spcAft>
                        <a:buNone/>
                      </a:pPr>
                      <a:r>
                        <a:t/>
                      </a:r>
                      <a:endParaRPr sz="1700"/>
                    </a:p>
                  </a:txBody>
                  <a:tcPr marT="41725" marB="41725" marR="111275" marL="111275"/>
                </a:tc>
                <a:tc>
                  <a:txBody>
                    <a:bodyPr/>
                    <a:lstStyle/>
                    <a:p>
                      <a:pPr indent="0" lvl="0" marL="0" marR="0" rtl="0" algn="l">
                        <a:spcBef>
                          <a:spcPts val="0"/>
                        </a:spcBef>
                        <a:spcAft>
                          <a:spcPts val="0"/>
                        </a:spcAft>
                        <a:buNone/>
                      </a:pPr>
                      <a:r>
                        <a:t/>
                      </a:r>
                      <a:endParaRPr sz="1700"/>
                    </a:p>
                  </a:txBody>
                  <a:tcPr marT="41725" marB="41725" marR="111275" marL="111275"/>
                </a:tc>
              </a:tr>
              <a:tr h="466625">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c>
                  <a:txBody>
                    <a:bodyPr/>
                    <a:lstStyle/>
                    <a:p>
                      <a:pPr indent="0" lvl="0" marL="0" marR="0" rtl="0" algn="l">
                        <a:spcBef>
                          <a:spcPts val="0"/>
                        </a:spcBef>
                        <a:spcAft>
                          <a:spcPts val="0"/>
                        </a:spcAft>
                        <a:buNone/>
                      </a:pPr>
                      <a:r>
                        <a:t/>
                      </a:r>
                      <a:endParaRPr sz="1700"/>
                    </a:p>
                  </a:txBody>
                  <a:tcPr marT="41725" marB="41725" marR="111275" marL="111275">
                    <a:solidFill>
                      <a:srgbClr val="D8D8D8">
                        <a:alpha val="20000"/>
                      </a:srgbClr>
                    </a:solidFill>
                  </a:tcPr>
                </a:tc>
              </a:tr>
            </a:tbl>
          </a:graphicData>
        </a:graphic>
      </p:graphicFrame>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ganograma">
  <p:cSld name="Organograma">
    <p:spTree>
      <p:nvGrpSpPr>
        <p:cNvPr id="50" name="Shape 5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ado">
  <p:cSld name="Layout Personalizado">
    <p:spTree>
      <p:nvGrpSpPr>
        <p:cNvPr id="51" name="Shape 51"/>
        <p:cNvGrpSpPr/>
        <p:nvPr/>
      </p:nvGrpSpPr>
      <p:grpSpPr>
        <a:xfrm>
          <a:off x="0" y="0"/>
          <a:ext cx="0" cy="0"/>
          <a:chOff x="0" y="0"/>
          <a:chExt cx="0" cy="0"/>
        </a:xfrm>
      </p:grpSpPr>
      <p:sp>
        <p:nvSpPr>
          <p:cNvPr id="52" name="Google Shape;52;p39"/>
          <p:cNvSpPr txBox="1"/>
          <p:nvPr>
            <p:ph type="ctrTitle"/>
          </p:nvPr>
        </p:nvSpPr>
        <p:spPr>
          <a:xfrm>
            <a:off x="1680815" y="1072680"/>
            <a:ext cx="5681273" cy="53763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3600"/>
              <a:buFont typeface="Calibri"/>
              <a:buNone/>
              <a:defRPr b="1" i="0" sz="36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53" name="Google Shape;53;p39"/>
          <p:cNvSpPr txBox="1"/>
          <p:nvPr/>
        </p:nvSpPr>
        <p:spPr>
          <a:xfrm>
            <a:off x="796233" y="1732248"/>
            <a:ext cx="5390806" cy="53245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2000">
                <a:solidFill>
                  <a:schemeClr val="lt1"/>
                </a:solidFill>
                <a:latin typeface="Calibri"/>
                <a:ea typeface="Calibri"/>
                <a:cs typeface="Calibri"/>
                <a:sym typeface="Calibri"/>
              </a:rPr>
              <a:t>SOBRENOME, Nome. </a:t>
            </a:r>
            <a:r>
              <a:rPr b="1" lang="pt-BR" sz="2000">
                <a:solidFill>
                  <a:schemeClr val="lt1"/>
                </a:solidFill>
                <a:latin typeface="Calibri"/>
                <a:ea typeface="Calibri"/>
                <a:cs typeface="Calibri"/>
                <a:sym typeface="Calibri"/>
              </a:rPr>
              <a:t>Título da Obra</a:t>
            </a:r>
            <a:r>
              <a:rPr lang="pt-BR" sz="2000">
                <a:solidFill>
                  <a:schemeClr val="lt1"/>
                </a:solidFill>
                <a:latin typeface="Calibri"/>
                <a:ea typeface="Calibri"/>
                <a:cs typeface="Calibri"/>
                <a:sym typeface="Calibri"/>
              </a:rPr>
              <a:t>. Cidade: Editora, Ano.</a:t>
            </a:r>
            <a:endParaRPr/>
          </a:p>
          <a:p>
            <a:pPr indent="0" lvl="0" marL="0" marR="0" rtl="0" algn="l">
              <a:spcBef>
                <a:spcPts val="0"/>
              </a:spcBef>
              <a:spcAft>
                <a:spcPts val="0"/>
              </a:spcAft>
              <a:buNone/>
            </a:pPr>
            <a:r>
              <a:rPr lang="pt-BR" sz="2000">
                <a:solidFill>
                  <a:schemeClr val="lt1"/>
                </a:solidFill>
                <a:latin typeface="Calibri"/>
                <a:ea typeface="Calibri"/>
                <a:cs typeface="Calibri"/>
                <a:sym typeface="Calibri"/>
              </a:rPr>
              <a:t>SOBRENOME, Nome. </a:t>
            </a:r>
            <a:r>
              <a:rPr b="1" lang="pt-BR" sz="2000">
                <a:solidFill>
                  <a:schemeClr val="lt1"/>
                </a:solidFill>
                <a:latin typeface="Calibri"/>
                <a:ea typeface="Calibri"/>
                <a:cs typeface="Calibri"/>
                <a:sym typeface="Calibri"/>
              </a:rPr>
              <a:t>Título da Obra</a:t>
            </a:r>
            <a:r>
              <a:rPr lang="pt-BR" sz="2000">
                <a:solidFill>
                  <a:schemeClr val="lt1"/>
                </a:solidFill>
                <a:latin typeface="Calibri"/>
                <a:ea typeface="Calibri"/>
                <a:cs typeface="Calibri"/>
                <a:sym typeface="Calibri"/>
              </a:rPr>
              <a:t>. Cidade: Editora, Ano.</a:t>
            </a:r>
            <a:endParaRPr/>
          </a:p>
          <a:p>
            <a:pPr indent="0" lvl="0" marL="0" marR="0" rtl="0" algn="l">
              <a:spcBef>
                <a:spcPts val="0"/>
              </a:spcBef>
              <a:spcAft>
                <a:spcPts val="0"/>
              </a:spcAft>
              <a:buNone/>
            </a:pPr>
            <a:r>
              <a:rPr lang="pt-BR" sz="2000">
                <a:solidFill>
                  <a:schemeClr val="lt1"/>
                </a:solidFill>
                <a:latin typeface="Calibri"/>
                <a:ea typeface="Calibri"/>
                <a:cs typeface="Calibri"/>
                <a:sym typeface="Calibri"/>
              </a:rPr>
              <a:t>SOBRENOME, Nome. </a:t>
            </a:r>
            <a:r>
              <a:rPr b="1" lang="pt-BR" sz="2000">
                <a:solidFill>
                  <a:schemeClr val="lt1"/>
                </a:solidFill>
                <a:latin typeface="Calibri"/>
                <a:ea typeface="Calibri"/>
                <a:cs typeface="Calibri"/>
                <a:sym typeface="Calibri"/>
              </a:rPr>
              <a:t>Título da Obra</a:t>
            </a:r>
            <a:r>
              <a:rPr lang="pt-BR" sz="2000">
                <a:solidFill>
                  <a:schemeClr val="lt1"/>
                </a:solidFill>
                <a:latin typeface="Calibri"/>
                <a:ea typeface="Calibri"/>
                <a:cs typeface="Calibri"/>
                <a:sym typeface="Calibri"/>
              </a:rPr>
              <a:t>. Cidade: Editora, Ano.</a:t>
            </a:r>
            <a:endParaRPr/>
          </a:p>
          <a:p>
            <a:pPr indent="0" lvl="0" marL="0" marR="0" rtl="0" algn="l">
              <a:lnSpc>
                <a:spcPct val="100000"/>
              </a:lnSpc>
              <a:spcBef>
                <a:spcPts val="0"/>
              </a:spcBef>
              <a:spcAft>
                <a:spcPts val="0"/>
              </a:spcAft>
              <a:buClr>
                <a:schemeClr val="lt1"/>
              </a:buClr>
              <a:buSzPts val="2000"/>
              <a:buFont typeface="Times New Roman"/>
              <a:buNone/>
            </a:pPr>
            <a:r>
              <a:rPr lang="pt-BR" sz="2000">
                <a:solidFill>
                  <a:schemeClr val="lt1"/>
                </a:solidFill>
                <a:latin typeface="Calibri"/>
                <a:ea typeface="Calibri"/>
                <a:cs typeface="Calibri"/>
                <a:sym typeface="Calibri"/>
              </a:rPr>
              <a:t>SOBRENOME, Nome. </a:t>
            </a:r>
            <a:r>
              <a:rPr b="1" lang="pt-BR" sz="2000">
                <a:solidFill>
                  <a:schemeClr val="lt1"/>
                </a:solidFill>
                <a:latin typeface="Calibri"/>
                <a:ea typeface="Calibri"/>
                <a:cs typeface="Calibri"/>
                <a:sym typeface="Calibri"/>
              </a:rPr>
              <a:t>Título da Obra</a:t>
            </a:r>
            <a:r>
              <a:rPr lang="pt-BR" sz="2000">
                <a:solidFill>
                  <a:schemeClr val="lt1"/>
                </a:solidFill>
                <a:latin typeface="Calibri"/>
                <a:ea typeface="Calibri"/>
                <a:cs typeface="Calibri"/>
                <a:sym typeface="Calibri"/>
              </a:rPr>
              <a:t>. Cidade: Editora, Ano.</a:t>
            </a:r>
            <a:endParaRPr/>
          </a:p>
          <a:p>
            <a:pPr indent="0" lvl="0" marL="0" marR="0" rtl="0" algn="l">
              <a:lnSpc>
                <a:spcPct val="100000"/>
              </a:lnSpc>
              <a:spcBef>
                <a:spcPts val="0"/>
              </a:spcBef>
              <a:spcAft>
                <a:spcPts val="0"/>
              </a:spcAft>
              <a:buClr>
                <a:schemeClr val="lt1"/>
              </a:buClr>
              <a:buSzPts val="2000"/>
              <a:buFont typeface="Times New Roman"/>
              <a:buNone/>
            </a:pPr>
            <a:r>
              <a:rPr lang="pt-BR" sz="2000">
                <a:solidFill>
                  <a:schemeClr val="lt1"/>
                </a:solidFill>
                <a:latin typeface="Calibri"/>
                <a:ea typeface="Calibri"/>
                <a:cs typeface="Calibri"/>
                <a:sym typeface="Calibri"/>
              </a:rPr>
              <a:t>SOBRENOME, Nome. </a:t>
            </a:r>
            <a:r>
              <a:rPr b="1" lang="pt-BR" sz="2000">
                <a:solidFill>
                  <a:schemeClr val="lt1"/>
                </a:solidFill>
                <a:latin typeface="Calibri"/>
                <a:ea typeface="Calibri"/>
                <a:cs typeface="Calibri"/>
                <a:sym typeface="Calibri"/>
              </a:rPr>
              <a:t>Título da Obra</a:t>
            </a:r>
            <a:r>
              <a:rPr lang="pt-BR" sz="2000">
                <a:solidFill>
                  <a:schemeClr val="lt1"/>
                </a:solidFill>
                <a:latin typeface="Calibri"/>
                <a:ea typeface="Calibri"/>
                <a:cs typeface="Calibri"/>
                <a:sym typeface="Calibri"/>
              </a:rPr>
              <a:t>. Cidade: Editora, Ano.</a:t>
            </a:r>
            <a:endParaRPr/>
          </a:p>
          <a:p>
            <a:pPr indent="0" lvl="0" marL="0" marR="0" rtl="0" algn="l">
              <a:lnSpc>
                <a:spcPct val="100000"/>
              </a:lnSpc>
              <a:spcBef>
                <a:spcPts val="0"/>
              </a:spcBef>
              <a:spcAft>
                <a:spcPts val="0"/>
              </a:spcAft>
              <a:buClr>
                <a:schemeClr val="lt1"/>
              </a:buClr>
              <a:buSzPts val="2000"/>
              <a:buFont typeface="Times New Roman"/>
              <a:buNone/>
            </a:pPr>
            <a:r>
              <a:rPr lang="pt-BR" sz="2000">
                <a:solidFill>
                  <a:schemeClr val="lt1"/>
                </a:solidFill>
                <a:latin typeface="Calibri"/>
                <a:ea typeface="Calibri"/>
                <a:cs typeface="Calibri"/>
                <a:sym typeface="Calibri"/>
              </a:rPr>
              <a:t>SOBRENOME, Nome. </a:t>
            </a:r>
            <a:r>
              <a:rPr b="1" lang="pt-BR" sz="2000">
                <a:solidFill>
                  <a:schemeClr val="lt1"/>
                </a:solidFill>
                <a:latin typeface="Calibri"/>
                <a:ea typeface="Calibri"/>
                <a:cs typeface="Calibri"/>
                <a:sym typeface="Calibri"/>
              </a:rPr>
              <a:t>Título da Obra</a:t>
            </a:r>
            <a:r>
              <a:rPr lang="pt-BR" sz="2000">
                <a:solidFill>
                  <a:schemeClr val="lt1"/>
                </a:solidFill>
                <a:latin typeface="Calibri"/>
                <a:ea typeface="Calibri"/>
                <a:cs typeface="Calibri"/>
                <a:sym typeface="Calibri"/>
              </a:rPr>
              <a:t>. Cidade: Editora, Ano.</a:t>
            </a:r>
            <a:endParaRPr/>
          </a:p>
          <a:p>
            <a:pPr indent="0" lvl="0" marL="0" marR="0" rtl="0" algn="l">
              <a:lnSpc>
                <a:spcPct val="100000"/>
              </a:lnSpc>
              <a:spcBef>
                <a:spcPts val="0"/>
              </a:spcBef>
              <a:spcAft>
                <a:spcPts val="0"/>
              </a:spcAft>
              <a:buClr>
                <a:schemeClr val="lt1"/>
              </a:buClr>
              <a:buSzPts val="2000"/>
              <a:buFont typeface="Times New Roman"/>
              <a:buNone/>
            </a:pPr>
            <a:r>
              <a:rPr lang="pt-BR" sz="2000">
                <a:solidFill>
                  <a:schemeClr val="lt1"/>
                </a:solidFill>
                <a:latin typeface="Calibri"/>
                <a:ea typeface="Calibri"/>
                <a:cs typeface="Calibri"/>
                <a:sym typeface="Calibri"/>
              </a:rPr>
              <a:t>SOBRENOME, Nome. </a:t>
            </a:r>
            <a:r>
              <a:rPr b="1" lang="pt-BR" sz="2000">
                <a:solidFill>
                  <a:schemeClr val="lt1"/>
                </a:solidFill>
                <a:latin typeface="Calibri"/>
                <a:ea typeface="Calibri"/>
                <a:cs typeface="Calibri"/>
                <a:sym typeface="Calibri"/>
              </a:rPr>
              <a:t>Título da Obra</a:t>
            </a:r>
            <a:r>
              <a:rPr lang="pt-BR" sz="2000">
                <a:solidFill>
                  <a:schemeClr val="lt1"/>
                </a:solidFill>
                <a:latin typeface="Calibri"/>
                <a:ea typeface="Calibri"/>
                <a:cs typeface="Calibri"/>
                <a:sym typeface="Calibri"/>
              </a:rPr>
              <a:t>. Cidade: Editora, Ano.</a:t>
            </a:r>
            <a:endParaRPr/>
          </a:p>
          <a:p>
            <a:pPr indent="0" lvl="0" marL="0" marR="0" rtl="0" algn="l">
              <a:lnSpc>
                <a:spcPct val="100000"/>
              </a:lnSpc>
              <a:spcBef>
                <a:spcPts val="0"/>
              </a:spcBef>
              <a:spcAft>
                <a:spcPts val="0"/>
              </a:spcAft>
              <a:buClr>
                <a:schemeClr val="lt1"/>
              </a:buClr>
              <a:buSzPts val="2000"/>
              <a:buFont typeface="Times New Roman"/>
              <a:buNone/>
            </a:pPr>
            <a:r>
              <a:rPr lang="pt-BR" sz="2000">
                <a:solidFill>
                  <a:schemeClr val="lt1"/>
                </a:solidFill>
                <a:latin typeface="Calibri"/>
                <a:ea typeface="Calibri"/>
                <a:cs typeface="Calibri"/>
                <a:sym typeface="Calibri"/>
              </a:rPr>
              <a:t>SOBRENOME, Nome. </a:t>
            </a:r>
            <a:r>
              <a:rPr b="1" lang="pt-BR" sz="2000">
                <a:solidFill>
                  <a:schemeClr val="lt1"/>
                </a:solidFill>
                <a:latin typeface="Calibri"/>
                <a:ea typeface="Calibri"/>
                <a:cs typeface="Calibri"/>
                <a:sym typeface="Calibri"/>
              </a:rPr>
              <a:t>Título da Obra</a:t>
            </a:r>
            <a:r>
              <a:rPr lang="pt-BR" sz="2000">
                <a:solidFill>
                  <a:schemeClr val="lt1"/>
                </a:solidFill>
                <a:latin typeface="Calibri"/>
                <a:ea typeface="Calibri"/>
                <a:cs typeface="Calibri"/>
                <a:sym typeface="Calibri"/>
              </a:rPr>
              <a:t>. Cidade: Editora, Ano.</a:t>
            </a:r>
            <a:endParaRPr/>
          </a:p>
          <a:p>
            <a:pPr indent="0" lvl="0" marL="0" marR="0" rtl="0" algn="l">
              <a:lnSpc>
                <a:spcPct val="100000"/>
              </a:lnSpc>
              <a:spcBef>
                <a:spcPts val="0"/>
              </a:spcBef>
              <a:spcAft>
                <a:spcPts val="0"/>
              </a:spcAft>
              <a:buClr>
                <a:schemeClr val="lt1"/>
              </a:buClr>
              <a:buSzPts val="2000"/>
              <a:buFont typeface="Times New Roman"/>
              <a:buNone/>
            </a:pPr>
            <a:r>
              <a:t/>
            </a:r>
            <a:endParaRPr sz="2000">
              <a:solidFill>
                <a:schemeClr val="lt1"/>
              </a:solidFill>
              <a:latin typeface="Calibri"/>
              <a:ea typeface="Calibri"/>
              <a:cs typeface="Calibri"/>
              <a:sym typeface="Calibri"/>
            </a:endParaRPr>
          </a:p>
        </p:txBody>
      </p:sp>
      <p:sp>
        <p:nvSpPr>
          <p:cNvPr id="54" name="Google Shape;54;p39"/>
          <p:cNvSpPr txBox="1"/>
          <p:nvPr/>
        </p:nvSpPr>
        <p:spPr>
          <a:xfrm>
            <a:off x="6187039" y="1732248"/>
            <a:ext cx="5390806" cy="4708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2000">
                <a:solidFill>
                  <a:schemeClr val="lt1"/>
                </a:solidFill>
                <a:latin typeface="Calibri"/>
                <a:ea typeface="Calibri"/>
                <a:cs typeface="Calibri"/>
                <a:sym typeface="Calibri"/>
              </a:rPr>
              <a:t>SOBRENOME, Nome. </a:t>
            </a:r>
            <a:r>
              <a:rPr b="1" lang="pt-BR" sz="2000">
                <a:solidFill>
                  <a:schemeClr val="lt1"/>
                </a:solidFill>
                <a:latin typeface="Calibri"/>
                <a:ea typeface="Calibri"/>
                <a:cs typeface="Calibri"/>
                <a:sym typeface="Calibri"/>
              </a:rPr>
              <a:t>Título da Obra</a:t>
            </a:r>
            <a:r>
              <a:rPr lang="pt-BR" sz="2000">
                <a:solidFill>
                  <a:schemeClr val="lt1"/>
                </a:solidFill>
                <a:latin typeface="Calibri"/>
                <a:ea typeface="Calibri"/>
                <a:cs typeface="Calibri"/>
                <a:sym typeface="Calibri"/>
              </a:rPr>
              <a:t>. Cidade: Editora, Ano.</a:t>
            </a:r>
            <a:endParaRPr/>
          </a:p>
          <a:p>
            <a:pPr indent="0" lvl="0" marL="0" marR="0" rtl="0" algn="l">
              <a:spcBef>
                <a:spcPts val="0"/>
              </a:spcBef>
              <a:spcAft>
                <a:spcPts val="0"/>
              </a:spcAft>
              <a:buNone/>
            </a:pPr>
            <a:r>
              <a:rPr lang="pt-BR" sz="2000">
                <a:solidFill>
                  <a:schemeClr val="lt1"/>
                </a:solidFill>
                <a:latin typeface="Calibri"/>
                <a:ea typeface="Calibri"/>
                <a:cs typeface="Calibri"/>
                <a:sym typeface="Calibri"/>
              </a:rPr>
              <a:t>SOBRENOME, Nome. </a:t>
            </a:r>
            <a:r>
              <a:rPr b="1" lang="pt-BR" sz="2000">
                <a:solidFill>
                  <a:schemeClr val="lt1"/>
                </a:solidFill>
                <a:latin typeface="Calibri"/>
                <a:ea typeface="Calibri"/>
                <a:cs typeface="Calibri"/>
                <a:sym typeface="Calibri"/>
              </a:rPr>
              <a:t>Título da Obra</a:t>
            </a:r>
            <a:r>
              <a:rPr lang="pt-BR" sz="2000">
                <a:solidFill>
                  <a:schemeClr val="lt1"/>
                </a:solidFill>
                <a:latin typeface="Calibri"/>
                <a:ea typeface="Calibri"/>
                <a:cs typeface="Calibri"/>
                <a:sym typeface="Calibri"/>
              </a:rPr>
              <a:t>. Cidade: Editora, Ano.</a:t>
            </a:r>
            <a:endParaRPr/>
          </a:p>
          <a:p>
            <a:pPr indent="0" lvl="0" marL="0" marR="0" rtl="0" algn="l">
              <a:spcBef>
                <a:spcPts val="0"/>
              </a:spcBef>
              <a:spcAft>
                <a:spcPts val="0"/>
              </a:spcAft>
              <a:buNone/>
            </a:pPr>
            <a:r>
              <a:rPr lang="pt-BR" sz="2000">
                <a:solidFill>
                  <a:schemeClr val="lt1"/>
                </a:solidFill>
                <a:latin typeface="Calibri"/>
                <a:ea typeface="Calibri"/>
                <a:cs typeface="Calibri"/>
                <a:sym typeface="Calibri"/>
              </a:rPr>
              <a:t>SOBRENOME, Nome. </a:t>
            </a:r>
            <a:r>
              <a:rPr b="1" lang="pt-BR" sz="2000">
                <a:solidFill>
                  <a:schemeClr val="lt1"/>
                </a:solidFill>
                <a:latin typeface="Calibri"/>
                <a:ea typeface="Calibri"/>
                <a:cs typeface="Calibri"/>
                <a:sym typeface="Calibri"/>
              </a:rPr>
              <a:t>Título da Obra</a:t>
            </a:r>
            <a:r>
              <a:rPr lang="pt-BR" sz="2000">
                <a:solidFill>
                  <a:schemeClr val="lt1"/>
                </a:solidFill>
                <a:latin typeface="Calibri"/>
                <a:ea typeface="Calibri"/>
                <a:cs typeface="Calibri"/>
                <a:sym typeface="Calibri"/>
              </a:rPr>
              <a:t>. Cidade: Editora, Ano.</a:t>
            </a:r>
            <a:endParaRPr/>
          </a:p>
          <a:p>
            <a:pPr indent="0" lvl="0" marL="0" marR="0" rtl="0" algn="l">
              <a:lnSpc>
                <a:spcPct val="100000"/>
              </a:lnSpc>
              <a:spcBef>
                <a:spcPts val="0"/>
              </a:spcBef>
              <a:spcAft>
                <a:spcPts val="0"/>
              </a:spcAft>
              <a:buClr>
                <a:schemeClr val="lt1"/>
              </a:buClr>
              <a:buSzPts val="2000"/>
              <a:buFont typeface="Times New Roman"/>
              <a:buNone/>
            </a:pPr>
            <a:r>
              <a:rPr lang="pt-BR" sz="2000">
                <a:solidFill>
                  <a:schemeClr val="lt1"/>
                </a:solidFill>
                <a:latin typeface="Calibri"/>
                <a:ea typeface="Calibri"/>
                <a:cs typeface="Calibri"/>
                <a:sym typeface="Calibri"/>
              </a:rPr>
              <a:t>SOBRENOME, Nome. </a:t>
            </a:r>
            <a:r>
              <a:rPr b="1" lang="pt-BR" sz="2000">
                <a:solidFill>
                  <a:schemeClr val="lt1"/>
                </a:solidFill>
                <a:latin typeface="Calibri"/>
                <a:ea typeface="Calibri"/>
                <a:cs typeface="Calibri"/>
                <a:sym typeface="Calibri"/>
              </a:rPr>
              <a:t>Título da Obra</a:t>
            </a:r>
            <a:r>
              <a:rPr lang="pt-BR" sz="2000">
                <a:solidFill>
                  <a:schemeClr val="lt1"/>
                </a:solidFill>
                <a:latin typeface="Calibri"/>
                <a:ea typeface="Calibri"/>
                <a:cs typeface="Calibri"/>
                <a:sym typeface="Calibri"/>
              </a:rPr>
              <a:t>. Cidade: Editora, Ano.</a:t>
            </a:r>
            <a:endParaRPr/>
          </a:p>
          <a:p>
            <a:pPr indent="0" lvl="0" marL="0" marR="0" rtl="0" algn="l">
              <a:lnSpc>
                <a:spcPct val="100000"/>
              </a:lnSpc>
              <a:spcBef>
                <a:spcPts val="0"/>
              </a:spcBef>
              <a:spcAft>
                <a:spcPts val="0"/>
              </a:spcAft>
              <a:buClr>
                <a:schemeClr val="lt1"/>
              </a:buClr>
              <a:buSzPts val="2000"/>
              <a:buFont typeface="Times New Roman"/>
              <a:buNone/>
            </a:pPr>
            <a:r>
              <a:rPr lang="pt-BR" sz="2000">
                <a:solidFill>
                  <a:schemeClr val="lt1"/>
                </a:solidFill>
                <a:latin typeface="Calibri"/>
                <a:ea typeface="Calibri"/>
                <a:cs typeface="Calibri"/>
                <a:sym typeface="Calibri"/>
              </a:rPr>
              <a:t>SOBRENOME, Nome. </a:t>
            </a:r>
            <a:r>
              <a:rPr b="1" lang="pt-BR" sz="2000">
                <a:solidFill>
                  <a:schemeClr val="lt1"/>
                </a:solidFill>
                <a:latin typeface="Calibri"/>
                <a:ea typeface="Calibri"/>
                <a:cs typeface="Calibri"/>
                <a:sym typeface="Calibri"/>
              </a:rPr>
              <a:t>Título da Obra</a:t>
            </a:r>
            <a:r>
              <a:rPr lang="pt-BR" sz="2000">
                <a:solidFill>
                  <a:schemeClr val="lt1"/>
                </a:solidFill>
                <a:latin typeface="Calibri"/>
                <a:ea typeface="Calibri"/>
                <a:cs typeface="Calibri"/>
                <a:sym typeface="Calibri"/>
              </a:rPr>
              <a:t>. Cidade: Editora, Ano.</a:t>
            </a:r>
            <a:endParaRPr/>
          </a:p>
          <a:p>
            <a:pPr indent="0" lvl="0" marL="0" marR="0" rtl="0" algn="l">
              <a:lnSpc>
                <a:spcPct val="100000"/>
              </a:lnSpc>
              <a:spcBef>
                <a:spcPts val="0"/>
              </a:spcBef>
              <a:spcAft>
                <a:spcPts val="0"/>
              </a:spcAft>
              <a:buClr>
                <a:schemeClr val="lt1"/>
              </a:buClr>
              <a:buSzPts val="2000"/>
              <a:buFont typeface="Times New Roman"/>
              <a:buNone/>
            </a:pPr>
            <a:r>
              <a:rPr lang="pt-BR" sz="2000">
                <a:solidFill>
                  <a:schemeClr val="lt1"/>
                </a:solidFill>
                <a:latin typeface="Calibri"/>
                <a:ea typeface="Calibri"/>
                <a:cs typeface="Calibri"/>
                <a:sym typeface="Calibri"/>
              </a:rPr>
              <a:t>SOBRENOME, Nome. </a:t>
            </a:r>
            <a:r>
              <a:rPr b="1" lang="pt-BR" sz="2000">
                <a:solidFill>
                  <a:schemeClr val="lt1"/>
                </a:solidFill>
                <a:latin typeface="Calibri"/>
                <a:ea typeface="Calibri"/>
                <a:cs typeface="Calibri"/>
                <a:sym typeface="Calibri"/>
              </a:rPr>
              <a:t>Título da Obra</a:t>
            </a:r>
            <a:r>
              <a:rPr lang="pt-BR" sz="2000">
                <a:solidFill>
                  <a:schemeClr val="lt1"/>
                </a:solidFill>
                <a:latin typeface="Calibri"/>
                <a:ea typeface="Calibri"/>
                <a:cs typeface="Calibri"/>
                <a:sym typeface="Calibri"/>
              </a:rPr>
              <a:t>. Cidade: Editora, Ano.</a:t>
            </a:r>
            <a:endParaRPr/>
          </a:p>
          <a:p>
            <a:pPr indent="0" lvl="0" marL="0" marR="0" rtl="0" algn="l">
              <a:lnSpc>
                <a:spcPct val="100000"/>
              </a:lnSpc>
              <a:spcBef>
                <a:spcPts val="0"/>
              </a:spcBef>
              <a:spcAft>
                <a:spcPts val="0"/>
              </a:spcAft>
              <a:buClr>
                <a:schemeClr val="lt1"/>
              </a:buClr>
              <a:buSzPts val="2000"/>
              <a:buFont typeface="Times New Roman"/>
              <a:buNone/>
            </a:pPr>
            <a:r>
              <a:rPr lang="pt-BR" sz="2000">
                <a:solidFill>
                  <a:schemeClr val="lt1"/>
                </a:solidFill>
                <a:latin typeface="Calibri"/>
                <a:ea typeface="Calibri"/>
                <a:cs typeface="Calibri"/>
                <a:sym typeface="Calibri"/>
              </a:rPr>
              <a:t>SOBRENOME, Nome. </a:t>
            </a:r>
            <a:r>
              <a:rPr b="1" lang="pt-BR" sz="2000">
                <a:solidFill>
                  <a:schemeClr val="lt1"/>
                </a:solidFill>
                <a:latin typeface="Calibri"/>
                <a:ea typeface="Calibri"/>
                <a:cs typeface="Calibri"/>
                <a:sym typeface="Calibri"/>
              </a:rPr>
              <a:t>Título da Obra</a:t>
            </a:r>
            <a:r>
              <a:rPr lang="pt-BR" sz="2000">
                <a:solidFill>
                  <a:schemeClr val="lt1"/>
                </a:solidFill>
                <a:latin typeface="Calibri"/>
                <a:ea typeface="Calibri"/>
                <a:cs typeface="Calibri"/>
                <a:sym typeface="Calibri"/>
              </a:rPr>
              <a:t>. Cidade: Editora, Ano.</a:t>
            </a:r>
            <a:endParaRPr/>
          </a:p>
          <a:p>
            <a:pPr indent="0" lvl="0" marL="0" marR="0" rtl="0" algn="l">
              <a:lnSpc>
                <a:spcPct val="100000"/>
              </a:lnSpc>
              <a:spcBef>
                <a:spcPts val="0"/>
              </a:spcBef>
              <a:spcAft>
                <a:spcPts val="0"/>
              </a:spcAft>
              <a:buClr>
                <a:schemeClr val="lt1"/>
              </a:buClr>
              <a:buSzPts val="2000"/>
              <a:buFont typeface="Times New Roman"/>
              <a:buNone/>
            </a:pPr>
            <a:r>
              <a:t/>
            </a:r>
            <a:endParaRPr sz="200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20" name="Shape 20"/>
        <p:cNvGrpSpPr/>
        <p:nvPr/>
      </p:nvGrpSpPr>
      <p:grpSpPr>
        <a:xfrm>
          <a:off x="0" y="0"/>
          <a:ext cx="0" cy="0"/>
          <a:chOff x="0" y="0"/>
          <a:chExt cx="0" cy="0"/>
        </a:xfrm>
      </p:grpSpPr>
      <p:sp>
        <p:nvSpPr>
          <p:cNvPr id="21" name="Google Shape;21;p28"/>
          <p:cNvSpPr txBox="1"/>
          <p:nvPr>
            <p:ph idx="12" type="sldNum"/>
          </p:nvPr>
        </p:nvSpPr>
        <p:spPr>
          <a:xfrm>
            <a:off x="4656667" y="6237289"/>
            <a:ext cx="2537884" cy="458787"/>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2400">
                <a:solidFill>
                  <a:schemeClr val="lt1"/>
                </a:solidFill>
                <a:latin typeface="Times New Roman"/>
                <a:ea typeface="Times New Roman"/>
                <a:cs typeface="Times New Roman"/>
                <a:sym typeface="Times New Roman"/>
              </a:defRPr>
            </a:lvl1pPr>
            <a:lvl2pPr indent="0" lvl="1" marL="0" marR="0" rtl="0" algn="l">
              <a:spcBef>
                <a:spcPts val="0"/>
              </a:spcBef>
              <a:spcAft>
                <a:spcPts val="0"/>
              </a:spcAft>
              <a:buNone/>
              <a:defRPr sz="2400">
                <a:solidFill>
                  <a:schemeClr val="lt1"/>
                </a:solidFill>
                <a:latin typeface="Times New Roman"/>
                <a:ea typeface="Times New Roman"/>
                <a:cs typeface="Times New Roman"/>
                <a:sym typeface="Times New Roman"/>
              </a:defRPr>
            </a:lvl2pPr>
            <a:lvl3pPr indent="0" lvl="2" marL="0" marR="0" rtl="0" algn="l">
              <a:spcBef>
                <a:spcPts val="0"/>
              </a:spcBef>
              <a:spcAft>
                <a:spcPts val="0"/>
              </a:spcAft>
              <a:buNone/>
              <a:defRPr sz="2400">
                <a:solidFill>
                  <a:schemeClr val="lt1"/>
                </a:solidFill>
                <a:latin typeface="Times New Roman"/>
                <a:ea typeface="Times New Roman"/>
                <a:cs typeface="Times New Roman"/>
                <a:sym typeface="Times New Roman"/>
              </a:defRPr>
            </a:lvl3pPr>
            <a:lvl4pPr indent="0" lvl="3" marL="0" marR="0" rtl="0" algn="l">
              <a:spcBef>
                <a:spcPts val="0"/>
              </a:spcBef>
              <a:spcAft>
                <a:spcPts val="0"/>
              </a:spcAft>
              <a:buNone/>
              <a:defRPr sz="2400">
                <a:solidFill>
                  <a:schemeClr val="lt1"/>
                </a:solidFill>
                <a:latin typeface="Times New Roman"/>
                <a:ea typeface="Times New Roman"/>
                <a:cs typeface="Times New Roman"/>
                <a:sym typeface="Times New Roman"/>
              </a:defRPr>
            </a:lvl4pPr>
            <a:lvl5pPr indent="0" lvl="4" marL="0" marR="0" rtl="0" algn="l">
              <a:spcBef>
                <a:spcPts val="0"/>
              </a:spcBef>
              <a:spcAft>
                <a:spcPts val="0"/>
              </a:spcAft>
              <a:buNone/>
              <a:defRPr sz="2400">
                <a:solidFill>
                  <a:schemeClr val="lt1"/>
                </a:solidFill>
                <a:latin typeface="Times New Roman"/>
                <a:ea typeface="Times New Roman"/>
                <a:cs typeface="Times New Roman"/>
                <a:sym typeface="Times New Roman"/>
              </a:defRPr>
            </a:lvl5pPr>
            <a:lvl6pPr indent="0" lvl="5" marL="0" marR="0" rtl="0" algn="l">
              <a:spcBef>
                <a:spcPts val="0"/>
              </a:spcBef>
              <a:spcAft>
                <a:spcPts val="0"/>
              </a:spcAft>
              <a:buNone/>
              <a:defRPr sz="2400">
                <a:solidFill>
                  <a:schemeClr val="lt1"/>
                </a:solidFill>
                <a:latin typeface="Times New Roman"/>
                <a:ea typeface="Times New Roman"/>
                <a:cs typeface="Times New Roman"/>
                <a:sym typeface="Times New Roman"/>
              </a:defRPr>
            </a:lvl6pPr>
            <a:lvl7pPr indent="0" lvl="6" marL="0" marR="0" rtl="0" algn="l">
              <a:spcBef>
                <a:spcPts val="0"/>
              </a:spcBef>
              <a:spcAft>
                <a:spcPts val="0"/>
              </a:spcAft>
              <a:buNone/>
              <a:defRPr sz="2400">
                <a:solidFill>
                  <a:schemeClr val="lt1"/>
                </a:solidFill>
                <a:latin typeface="Times New Roman"/>
                <a:ea typeface="Times New Roman"/>
                <a:cs typeface="Times New Roman"/>
                <a:sym typeface="Times New Roman"/>
              </a:defRPr>
            </a:lvl7pPr>
            <a:lvl8pPr indent="0" lvl="7" marL="0" marR="0" rtl="0" algn="l">
              <a:spcBef>
                <a:spcPts val="0"/>
              </a:spcBef>
              <a:spcAft>
                <a:spcPts val="0"/>
              </a:spcAft>
              <a:buNone/>
              <a:defRPr sz="2400">
                <a:solidFill>
                  <a:schemeClr val="lt1"/>
                </a:solidFill>
                <a:latin typeface="Times New Roman"/>
                <a:ea typeface="Times New Roman"/>
                <a:cs typeface="Times New Roman"/>
                <a:sym typeface="Times New Roman"/>
              </a:defRPr>
            </a:lvl8pPr>
            <a:lvl9pPr indent="0" lvl="8" marL="0" marR="0" rtl="0" algn="l">
              <a:spcBef>
                <a:spcPts val="0"/>
              </a:spcBef>
              <a:spcAft>
                <a:spcPts val="0"/>
              </a:spcAft>
              <a:buNone/>
              <a:defRPr sz="2400">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e conteúdo" type="obj">
  <p:cSld name="OBJECT">
    <p:spTree>
      <p:nvGrpSpPr>
        <p:cNvPr id="22" name="Shape 22"/>
        <p:cNvGrpSpPr/>
        <p:nvPr/>
      </p:nvGrpSpPr>
      <p:grpSpPr>
        <a:xfrm>
          <a:off x="0" y="0"/>
          <a:ext cx="0" cy="0"/>
          <a:chOff x="0" y="0"/>
          <a:chExt cx="0" cy="0"/>
        </a:xfrm>
      </p:grpSpPr>
      <p:sp>
        <p:nvSpPr>
          <p:cNvPr id="23" name="Google Shape;23;p29"/>
          <p:cNvSpPr txBox="1"/>
          <p:nvPr>
            <p:ph type="title"/>
          </p:nvPr>
        </p:nvSpPr>
        <p:spPr>
          <a:xfrm>
            <a:off x="609600" y="274638"/>
            <a:ext cx="9956800" cy="1143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4" name="Google Shape;24;p29"/>
          <p:cNvSpPr txBox="1"/>
          <p:nvPr>
            <p:ph idx="1" type="body"/>
          </p:nvPr>
        </p:nvSpPr>
        <p:spPr>
          <a:xfrm>
            <a:off x="609600" y="1600200"/>
            <a:ext cx="9956800" cy="4873752"/>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1000"/>
              </a:spcBef>
              <a:spcAft>
                <a:spcPts val="0"/>
              </a:spcAft>
              <a:buClr>
                <a:schemeClr val="accent1"/>
              </a:buClr>
              <a:buSzPts val="2240"/>
              <a:buFont typeface="Noto Sans Symbols"/>
              <a:buChar char="►"/>
              <a:defRPr b="0" i="0" sz="2800" u="none" cap="none" strike="noStrike">
                <a:solidFill>
                  <a:srgbClr val="3F3F3F"/>
                </a:solidFill>
                <a:latin typeface="Calibri"/>
                <a:ea typeface="Calibri"/>
                <a:cs typeface="Calibri"/>
                <a:sym typeface="Calibri"/>
              </a:defRPr>
            </a:lvl1pPr>
            <a:lvl2pPr indent="-350519" lvl="1" marL="914400" marR="0" rtl="0" algn="l">
              <a:spcBef>
                <a:spcPts val="1000"/>
              </a:spcBef>
              <a:spcAft>
                <a:spcPts val="0"/>
              </a:spcAft>
              <a:buClr>
                <a:schemeClr val="accent1"/>
              </a:buClr>
              <a:buSzPts val="1920"/>
              <a:buFont typeface="Noto Sans Symbols"/>
              <a:buChar char="►"/>
              <a:defRPr b="0" i="0" sz="2400" u="none" cap="none" strike="noStrike">
                <a:solidFill>
                  <a:srgbClr val="3F3F3F"/>
                </a:solidFill>
                <a:latin typeface="Calibri"/>
                <a:ea typeface="Calibri"/>
                <a:cs typeface="Calibri"/>
                <a:sym typeface="Calibri"/>
              </a:defRPr>
            </a:lvl2pPr>
            <a:lvl3pPr indent="-330200" lvl="2" marL="1371600" marR="0" rtl="0" algn="l">
              <a:spcBef>
                <a:spcPts val="1000"/>
              </a:spcBef>
              <a:spcAft>
                <a:spcPts val="0"/>
              </a:spcAft>
              <a:buClr>
                <a:schemeClr val="accent1"/>
              </a:buClr>
              <a:buSzPts val="1600"/>
              <a:buFont typeface="Noto Sans Symbols"/>
              <a:buChar char="►"/>
              <a:defRPr b="0" i="0" sz="2000" u="none" cap="none" strike="noStrike">
                <a:solidFill>
                  <a:srgbClr val="3F3F3F"/>
                </a:solidFill>
                <a:latin typeface="Calibri"/>
                <a:ea typeface="Calibri"/>
                <a:cs typeface="Calibri"/>
                <a:sym typeface="Calibri"/>
              </a:defRPr>
            </a:lvl3pPr>
            <a:lvl4pPr indent="-228600" lvl="3" marL="18288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Calibri"/>
                <a:ea typeface="Calibri"/>
                <a:cs typeface="Calibri"/>
                <a:sym typeface="Calibri"/>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alibri"/>
                <a:ea typeface="Calibri"/>
                <a:cs typeface="Calibri"/>
                <a:sym typeface="Calibri"/>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25" name="Google Shape;25;p29"/>
          <p:cNvSpPr txBox="1"/>
          <p:nvPr>
            <p:ph idx="10" type="dt"/>
          </p:nvPr>
        </p:nvSpPr>
        <p:spPr>
          <a:xfrm rot="5400000">
            <a:off x="10454640" y="1017843"/>
            <a:ext cx="2011680" cy="51206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400">
                <a:solidFill>
                  <a:schemeClr val="lt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26" name="Google Shape;26;p29"/>
          <p:cNvSpPr txBox="1"/>
          <p:nvPr>
            <p:ph idx="12" type="sldNum"/>
          </p:nvPr>
        </p:nvSpPr>
        <p:spPr>
          <a:xfrm>
            <a:off x="10838688" y="5734050"/>
            <a:ext cx="812800" cy="52120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2400">
                <a:solidFill>
                  <a:schemeClr val="lt1"/>
                </a:solidFill>
                <a:latin typeface="Times New Roman"/>
                <a:ea typeface="Times New Roman"/>
                <a:cs typeface="Times New Roman"/>
                <a:sym typeface="Times New Roman"/>
              </a:defRPr>
            </a:lvl1pPr>
            <a:lvl2pPr indent="0" lvl="1" marL="0" marR="0" rtl="0" algn="l">
              <a:spcBef>
                <a:spcPts val="0"/>
              </a:spcBef>
              <a:spcAft>
                <a:spcPts val="0"/>
              </a:spcAft>
              <a:buNone/>
              <a:defRPr sz="2400">
                <a:solidFill>
                  <a:schemeClr val="lt1"/>
                </a:solidFill>
                <a:latin typeface="Times New Roman"/>
                <a:ea typeface="Times New Roman"/>
                <a:cs typeface="Times New Roman"/>
                <a:sym typeface="Times New Roman"/>
              </a:defRPr>
            </a:lvl2pPr>
            <a:lvl3pPr indent="0" lvl="2" marL="0" marR="0" rtl="0" algn="l">
              <a:spcBef>
                <a:spcPts val="0"/>
              </a:spcBef>
              <a:spcAft>
                <a:spcPts val="0"/>
              </a:spcAft>
              <a:buNone/>
              <a:defRPr sz="2400">
                <a:solidFill>
                  <a:schemeClr val="lt1"/>
                </a:solidFill>
                <a:latin typeface="Times New Roman"/>
                <a:ea typeface="Times New Roman"/>
                <a:cs typeface="Times New Roman"/>
                <a:sym typeface="Times New Roman"/>
              </a:defRPr>
            </a:lvl3pPr>
            <a:lvl4pPr indent="0" lvl="3" marL="0" marR="0" rtl="0" algn="l">
              <a:spcBef>
                <a:spcPts val="0"/>
              </a:spcBef>
              <a:spcAft>
                <a:spcPts val="0"/>
              </a:spcAft>
              <a:buNone/>
              <a:defRPr sz="2400">
                <a:solidFill>
                  <a:schemeClr val="lt1"/>
                </a:solidFill>
                <a:latin typeface="Times New Roman"/>
                <a:ea typeface="Times New Roman"/>
                <a:cs typeface="Times New Roman"/>
                <a:sym typeface="Times New Roman"/>
              </a:defRPr>
            </a:lvl4pPr>
            <a:lvl5pPr indent="0" lvl="4" marL="0" marR="0" rtl="0" algn="l">
              <a:spcBef>
                <a:spcPts val="0"/>
              </a:spcBef>
              <a:spcAft>
                <a:spcPts val="0"/>
              </a:spcAft>
              <a:buNone/>
              <a:defRPr sz="2400">
                <a:solidFill>
                  <a:schemeClr val="lt1"/>
                </a:solidFill>
                <a:latin typeface="Times New Roman"/>
                <a:ea typeface="Times New Roman"/>
                <a:cs typeface="Times New Roman"/>
                <a:sym typeface="Times New Roman"/>
              </a:defRPr>
            </a:lvl5pPr>
            <a:lvl6pPr indent="0" lvl="5" marL="0" marR="0" rtl="0" algn="l">
              <a:spcBef>
                <a:spcPts val="0"/>
              </a:spcBef>
              <a:spcAft>
                <a:spcPts val="0"/>
              </a:spcAft>
              <a:buNone/>
              <a:defRPr sz="2400">
                <a:solidFill>
                  <a:schemeClr val="lt1"/>
                </a:solidFill>
                <a:latin typeface="Times New Roman"/>
                <a:ea typeface="Times New Roman"/>
                <a:cs typeface="Times New Roman"/>
                <a:sym typeface="Times New Roman"/>
              </a:defRPr>
            </a:lvl6pPr>
            <a:lvl7pPr indent="0" lvl="6" marL="0" marR="0" rtl="0" algn="l">
              <a:spcBef>
                <a:spcPts val="0"/>
              </a:spcBef>
              <a:spcAft>
                <a:spcPts val="0"/>
              </a:spcAft>
              <a:buNone/>
              <a:defRPr sz="2400">
                <a:solidFill>
                  <a:schemeClr val="lt1"/>
                </a:solidFill>
                <a:latin typeface="Times New Roman"/>
                <a:ea typeface="Times New Roman"/>
                <a:cs typeface="Times New Roman"/>
                <a:sym typeface="Times New Roman"/>
              </a:defRPr>
            </a:lvl7pPr>
            <a:lvl8pPr indent="0" lvl="7" marL="0" marR="0" rtl="0" algn="l">
              <a:spcBef>
                <a:spcPts val="0"/>
              </a:spcBef>
              <a:spcAft>
                <a:spcPts val="0"/>
              </a:spcAft>
              <a:buNone/>
              <a:defRPr sz="2400">
                <a:solidFill>
                  <a:schemeClr val="lt1"/>
                </a:solidFill>
                <a:latin typeface="Times New Roman"/>
                <a:ea typeface="Times New Roman"/>
                <a:cs typeface="Times New Roman"/>
                <a:sym typeface="Times New Roman"/>
              </a:defRPr>
            </a:lvl8pPr>
            <a:lvl9pPr indent="0" lvl="8" marL="0" marR="0" rtl="0" algn="l">
              <a:spcBef>
                <a:spcPts val="0"/>
              </a:spcBef>
              <a:spcAft>
                <a:spcPts val="0"/>
              </a:spcAft>
              <a:buNone/>
              <a:defRPr sz="2400">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pt-BR"/>
              <a:t>‹#›</a:t>
            </a:fld>
            <a:endParaRPr/>
          </a:p>
        </p:txBody>
      </p:sp>
      <p:sp>
        <p:nvSpPr>
          <p:cNvPr id="27" name="Google Shape;27;p29"/>
          <p:cNvSpPr txBox="1"/>
          <p:nvPr>
            <p:ph idx="11" type="ftr"/>
          </p:nvPr>
        </p:nvSpPr>
        <p:spPr>
          <a:xfrm rot="5400000">
            <a:off x="9853648" y="3676280"/>
            <a:ext cx="3200400" cy="48768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400">
                <a:solidFill>
                  <a:schemeClr val="lt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p:cSld name="Título e Conteúdo">
    <p:spTree>
      <p:nvGrpSpPr>
        <p:cNvPr id="28" name="Shape 28"/>
        <p:cNvGrpSpPr/>
        <p:nvPr/>
      </p:nvGrpSpPr>
      <p:grpSpPr>
        <a:xfrm>
          <a:off x="0" y="0"/>
          <a:ext cx="0" cy="0"/>
          <a:chOff x="0" y="0"/>
          <a:chExt cx="0" cy="0"/>
        </a:xfrm>
      </p:grpSpPr>
      <p:sp>
        <p:nvSpPr>
          <p:cNvPr id="29" name="Google Shape;29;p30"/>
          <p:cNvSpPr txBox="1"/>
          <p:nvPr>
            <p:ph idx="1" type="body"/>
          </p:nvPr>
        </p:nvSpPr>
        <p:spPr>
          <a:xfrm>
            <a:off x="677334" y="1969033"/>
            <a:ext cx="5418666" cy="3880773"/>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1000"/>
              </a:spcBef>
              <a:spcAft>
                <a:spcPts val="0"/>
              </a:spcAft>
              <a:buClr>
                <a:schemeClr val="accent1"/>
              </a:buClr>
              <a:buSzPts val="2240"/>
              <a:buFont typeface="Noto Sans Symbols"/>
              <a:buChar char="►"/>
              <a:defRPr b="0" i="0" sz="2800" u="none" cap="none" strike="noStrike">
                <a:solidFill>
                  <a:srgbClr val="3F3F3F"/>
                </a:solidFill>
                <a:latin typeface="Calibri"/>
                <a:ea typeface="Calibri"/>
                <a:cs typeface="Calibri"/>
                <a:sym typeface="Calibri"/>
              </a:defRPr>
            </a:lvl1pPr>
            <a:lvl2pPr indent="-350519" lvl="1" marL="914400" marR="0" rtl="0" algn="l">
              <a:spcBef>
                <a:spcPts val="1000"/>
              </a:spcBef>
              <a:spcAft>
                <a:spcPts val="0"/>
              </a:spcAft>
              <a:buClr>
                <a:schemeClr val="accent1"/>
              </a:buClr>
              <a:buSzPts val="1920"/>
              <a:buFont typeface="Noto Sans Symbols"/>
              <a:buChar char="►"/>
              <a:defRPr b="0" i="0" sz="2400" u="none" cap="none" strike="noStrike">
                <a:solidFill>
                  <a:srgbClr val="3F3F3F"/>
                </a:solidFill>
                <a:latin typeface="Calibri"/>
                <a:ea typeface="Calibri"/>
                <a:cs typeface="Calibri"/>
                <a:sym typeface="Calibri"/>
              </a:defRPr>
            </a:lvl2pPr>
            <a:lvl3pPr indent="-330200" lvl="2" marL="1371600" marR="0" rtl="0" algn="l">
              <a:spcBef>
                <a:spcPts val="1000"/>
              </a:spcBef>
              <a:spcAft>
                <a:spcPts val="0"/>
              </a:spcAft>
              <a:buClr>
                <a:schemeClr val="accent1"/>
              </a:buClr>
              <a:buSzPts val="1600"/>
              <a:buFont typeface="Noto Sans Symbols"/>
              <a:buChar char="►"/>
              <a:defRPr b="0" i="0" sz="2000" u="none" cap="none" strike="noStrike">
                <a:solidFill>
                  <a:srgbClr val="3F3F3F"/>
                </a:solidFill>
                <a:latin typeface="Calibri"/>
                <a:ea typeface="Calibri"/>
                <a:cs typeface="Calibri"/>
                <a:sym typeface="Calibri"/>
              </a:defRPr>
            </a:lvl3pPr>
            <a:lvl4pPr indent="-228600" lvl="3" marL="18288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Calibri"/>
                <a:ea typeface="Calibri"/>
                <a:cs typeface="Calibri"/>
                <a:sym typeface="Calibri"/>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alibri"/>
                <a:ea typeface="Calibri"/>
                <a:cs typeface="Calibri"/>
                <a:sym typeface="Calibri"/>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30" name="Google Shape;30;p30"/>
          <p:cNvSpPr txBox="1"/>
          <p:nvPr>
            <p:ph idx="2" type="body"/>
          </p:nvPr>
        </p:nvSpPr>
        <p:spPr>
          <a:xfrm>
            <a:off x="6277970" y="1969033"/>
            <a:ext cx="5571693" cy="3880773"/>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1000"/>
              </a:spcBef>
              <a:spcAft>
                <a:spcPts val="0"/>
              </a:spcAft>
              <a:buClr>
                <a:schemeClr val="accent1"/>
              </a:buClr>
              <a:buSzPts val="2240"/>
              <a:buFont typeface="Noto Sans Symbols"/>
              <a:buChar char="►"/>
              <a:defRPr b="0" i="0" sz="2800" u="none" cap="none" strike="noStrike">
                <a:solidFill>
                  <a:srgbClr val="3F3F3F"/>
                </a:solidFill>
                <a:latin typeface="Calibri"/>
                <a:ea typeface="Calibri"/>
                <a:cs typeface="Calibri"/>
                <a:sym typeface="Calibri"/>
              </a:defRPr>
            </a:lvl1pPr>
            <a:lvl2pPr indent="-350519" lvl="1" marL="914400" marR="0" rtl="0" algn="l">
              <a:spcBef>
                <a:spcPts val="1000"/>
              </a:spcBef>
              <a:spcAft>
                <a:spcPts val="0"/>
              </a:spcAft>
              <a:buClr>
                <a:schemeClr val="accent1"/>
              </a:buClr>
              <a:buSzPts val="1920"/>
              <a:buFont typeface="Noto Sans Symbols"/>
              <a:buChar char="►"/>
              <a:defRPr b="0" i="0" sz="2400" u="none" cap="none" strike="noStrike">
                <a:solidFill>
                  <a:srgbClr val="3F3F3F"/>
                </a:solidFill>
                <a:latin typeface="Calibri"/>
                <a:ea typeface="Calibri"/>
                <a:cs typeface="Calibri"/>
                <a:sym typeface="Calibri"/>
              </a:defRPr>
            </a:lvl2pPr>
            <a:lvl3pPr indent="-330200" lvl="2" marL="1371600" marR="0" rtl="0" algn="l">
              <a:spcBef>
                <a:spcPts val="1000"/>
              </a:spcBef>
              <a:spcAft>
                <a:spcPts val="0"/>
              </a:spcAft>
              <a:buClr>
                <a:schemeClr val="accent1"/>
              </a:buClr>
              <a:buSzPts val="1600"/>
              <a:buFont typeface="Noto Sans Symbols"/>
              <a:buChar char="►"/>
              <a:defRPr b="0" i="0" sz="2000" u="none" cap="none" strike="noStrike">
                <a:solidFill>
                  <a:srgbClr val="3F3F3F"/>
                </a:solidFill>
                <a:latin typeface="Calibri"/>
                <a:ea typeface="Calibri"/>
                <a:cs typeface="Calibri"/>
                <a:sym typeface="Calibri"/>
              </a:defRPr>
            </a:lvl3pPr>
            <a:lvl4pPr indent="-228600" lvl="3" marL="18288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Calibri"/>
                <a:ea typeface="Calibri"/>
                <a:cs typeface="Calibri"/>
                <a:sym typeface="Calibri"/>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alibri"/>
                <a:ea typeface="Calibri"/>
                <a:cs typeface="Calibri"/>
                <a:sym typeface="Calibri"/>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p:cSld name="Imagem">
    <p:spTree>
      <p:nvGrpSpPr>
        <p:cNvPr id="31" name="Shape 31"/>
        <p:cNvGrpSpPr/>
        <p:nvPr/>
      </p:nvGrpSpPr>
      <p:grpSpPr>
        <a:xfrm>
          <a:off x="0" y="0"/>
          <a:ext cx="0" cy="0"/>
          <a:chOff x="0" y="0"/>
          <a:chExt cx="0" cy="0"/>
        </a:xfrm>
      </p:grpSpPr>
      <p:sp>
        <p:nvSpPr>
          <p:cNvPr id="32" name="Google Shape;32;p31"/>
          <p:cNvSpPr txBox="1"/>
          <p:nvPr>
            <p:ph idx="1" type="body"/>
          </p:nvPr>
        </p:nvSpPr>
        <p:spPr>
          <a:xfrm>
            <a:off x="677334" y="1969033"/>
            <a:ext cx="5418666" cy="3880773"/>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1000"/>
              </a:spcBef>
              <a:spcAft>
                <a:spcPts val="0"/>
              </a:spcAft>
              <a:buClr>
                <a:schemeClr val="accent1"/>
              </a:buClr>
              <a:buSzPts val="2240"/>
              <a:buFont typeface="Noto Sans Symbols"/>
              <a:buChar char="►"/>
              <a:defRPr b="0" i="0" sz="2800" u="none" cap="none" strike="noStrike">
                <a:solidFill>
                  <a:srgbClr val="3F3F3F"/>
                </a:solidFill>
                <a:latin typeface="Calibri"/>
                <a:ea typeface="Calibri"/>
                <a:cs typeface="Calibri"/>
                <a:sym typeface="Calibri"/>
              </a:defRPr>
            </a:lvl1pPr>
            <a:lvl2pPr indent="-350519" lvl="1" marL="914400" marR="0" rtl="0" algn="l">
              <a:spcBef>
                <a:spcPts val="1000"/>
              </a:spcBef>
              <a:spcAft>
                <a:spcPts val="0"/>
              </a:spcAft>
              <a:buClr>
                <a:schemeClr val="accent1"/>
              </a:buClr>
              <a:buSzPts val="1920"/>
              <a:buFont typeface="Noto Sans Symbols"/>
              <a:buChar char="►"/>
              <a:defRPr b="0" i="0" sz="2400" u="none" cap="none" strike="noStrike">
                <a:solidFill>
                  <a:srgbClr val="3F3F3F"/>
                </a:solidFill>
                <a:latin typeface="Calibri"/>
                <a:ea typeface="Calibri"/>
                <a:cs typeface="Calibri"/>
                <a:sym typeface="Calibri"/>
              </a:defRPr>
            </a:lvl2pPr>
            <a:lvl3pPr indent="-330200" lvl="2" marL="1371600" marR="0" rtl="0" algn="l">
              <a:spcBef>
                <a:spcPts val="1000"/>
              </a:spcBef>
              <a:spcAft>
                <a:spcPts val="0"/>
              </a:spcAft>
              <a:buClr>
                <a:schemeClr val="accent1"/>
              </a:buClr>
              <a:buSzPts val="1600"/>
              <a:buFont typeface="Noto Sans Symbols"/>
              <a:buChar char="►"/>
              <a:defRPr b="0" i="0" sz="2000" u="none" cap="none" strike="noStrike">
                <a:solidFill>
                  <a:srgbClr val="3F3F3F"/>
                </a:solidFill>
                <a:latin typeface="Calibri"/>
                <a:ea typeface="Calibri"/>
                <a:cs typeface="Calibri"/>
                <a:sym typeface="Calibri"/>
              </a:defRPr>
            </a:lvl3pPr>
            <a:lvl4pPr indent="-228600" lvl="3" marL="18288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Calibri"/>
                <a:ea typeface="Calibri"/>
                <a:cs typeface="Calibri"/>
                <a:sym typeface="Calibri"/>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alibri"/>
                <a:ea typeface="Calibri"/>
                <a:cs typeface="Calibri"/>
                <a:sym typeface="Calibri"/>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pic>
        <p:nvPicPr>
          <p:cNvPr id="33" name="Google Shape;33;p31"/>
          <p:cNvPicPr preferRelativeResize="0"/>
          <p:nvPr/>
        </p:nvPicPr>
        <p:blipFill rotWithShape="1">
          <a:blip r:embed="rId2">
            <a:alphaModFix/>
          </a:blip>
          <a:srcRect b="0" l="0" r="0" t="0"/>
          <a:stretch/>
        </p:blipFill>
        <p:spPr>
          <a:xfrm>
            <a:off x="7746882" y="1900942"/>
            <a:ext cx="3062145" cy="3662366"/>
          </a:xfrm>
          <a:prstGeom prst="rect">
            <a:avLst/>
          </a:prstGeom>
          <a:noFill/>
          <a:ln>
            <a:noFill/>
          </a:ln>
        </p:spPr>
      </p:pic>
      <p:sp>
        <p:nvSpPr>
          <p:cNvPr id="34" name="Google Shape;34;p31"/>
          <p:cNvSpPr txBox="1"/>
          <p:nvPr>
            <p:ph idx="2" type="body"/>
          </p:nvPr>
        </p:nvSpPr>
        <p:spPr>
          <a:xfrm>
            <a:off x="7373918" y="5745871"/>
            <a:ext cx="3854528" cy="718981"/>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alibri"/>
                <a:ea typeface="Calibri"/>
                <a:cs typeface="Calibri"/>
                <a:sym typeface="Calibri"/>
              </a:defRPr>
            </a:lvl1pPr>
            <a:lvl2pPr indent="-228600" lvl="1" marL="914400" marR="0" rtl="0" algn="l">
              <a:spcBef>
                <a:spcPts val="1000"/>
              </a:spcBef>
              <a:spcAft>
                <a:spcPts val="0"/>
              </a:spcAft>
              <a:buClr>
                <a:schemeClr val="accent1"/>
              </a:buClr>
              <a:buSzPts val="1120"/>
              <a:buFont typeface="Noto Sans Symbols"/>
              <a:buNone/>
              <a:defRPr b="0" i="0" sz="1400" u="none" cap="none" strike="noStrike">
                <a:solidFill>
                  <a:srgbClr val="3F3F3F"/>
                </a:solidFill>
                <a:latin typeface="Calibri"/>
                <a:ea typeface="Calibri"/>
                <a:cs typeface="Calibri"/>
                <a:sym typeface="Calibri"/>
              </a:defRPr>
            </a:lvl2pPr>
            <a:lvl3pPr indent="-228600" lvl="2" marL="13716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Calibri"/>
                <a:ea typeface="Calibri"/>
                <a:cs typeface="Calibri"/>
                <a:sym typeface="Calibri"/>
              </a:defRPr>
            </a:lvl3pPr>
            <a:lvl4pPr indent="-228600" lvl="3" marL="18288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Calibri"/>
                <a:ea typeface="Calibri"/>
                <a:cs typeface="Calibri"/>
                <a:sym typeface="Calibri"/>
              </a:defRPr>
            </a:lvl4pPr>
            <a:lvl5pPr indent="-228600" lvl="4" marL="22860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Calibri"/>
                <a:ea typeface="Calibri"/>
                <a:cs typeface="Calibri"/>
                <a:sym typeface="Calibri"/>
              </a:defRPr>
            </a:lvl5pPr>
            <a:lvl6pPr indent="-228600" lvl="5" marL="27432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Trebuchet MS"/>
                <a:ea typeface="Trebuchet MS"/>
                <a:cs typeface="Trebuchet MS"/>
                <a:sym typeface="Trebuchet MS"/>
              </a:defRPr>
            </a:lvl6pPr>
            <a:lvl7pPr indent="-228600" lvl="6" marL="32004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Trebuchet MS"/>
                <a:ea typeface="Trebuchet MS"/>
                <a:cs typeface="Trebuchet MS"/>
                <a:sym typeface="Trebuchet MS"/>
              </a:defRPr>
            </a:lvl7pPr>
            <a:lvl8pPr indent="-228600" lvl="7" marL="36576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Trebuchet MS"/>
                <a:ea typeface="Trebuchet MS"/>
                <a:cs typeface="Trebuchet MS"/>
                <a:sym typeface="Trebuchet MS"/>
              </a:defRPr>
            </a:lvl8pPr>
            <a:lvl9pPr indent="-228600" lvl="8" marL="41148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Trebuchet MS"/>
                <a:ea typeface="Trebuchet MS"/>
                <a:cs typeface="Trebuchet MS"/>
                <a:sym typeface="Trebuchet MS"/>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fico e texto">
  <p:cSld name="Grafico e texto">
    <p:spTree>
      <p:nvGrpSpPr>
        <p:cNvPr id="35" name="Shape 35"/>
        <p:cNvGrpSpPr/>
        <p:nvPr/>
      </p:nvGrpSpPr>
      <p:grpSpPr>
        <a:xfrm>
          <a:off x="0" y="0"/>
          <a:ext cx="0" cy="0"/>
          <a:chOff x="0" y="0"/>
          <a:chExt cx="0" cy="0"/>
        </a:xfrm>
      </p:grpSpPr>
      <p:sp>
        <p:nvSpPr>
          <p:cNvPr id="36" name="Google Shape;36;p32"/>
          <p:cNvSpPr txBox="1"/>
          <p:nvPr>
            <p:ph idx="1" type="body"/>
          </p:nvPr>
        </p:nvSpPr>
        <p:spPr>
          <a:xfrm>
            <a:off x="677334" y="1969033"/>
            <a:ext cx="5418666" cy="3880773"/>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1000"/>
              </a:spcBef>
              <a:spcAft>
                <a:spcPts val="0"/>
              </a:spcAft>
              <a:buClr>
                <a:schemeClr val="accent1"/>
              </a:buClr>
              <a:buSzPts val="2240"/>
              <a:buFont typeface="Noto Sans Symbols"/>
              <a:buChar char="►"/>
              <a:defRPr b="0" i="0" sz="2800" u="none" cap="none" strike="noStrike">
                <a:solidFill>
                  <a:srgbClr val="3F3F3F"/>
                </a:solidFill>
                <a:latin typeface="Calibri"/>
                <a:ea typeface="Calibri"/>
                <a:cs typeface="Calibri"/>
                <a:sym typeface="Calibri"/>
              </a:defRPr>
            </a:lvl1pPr>
            <a:lvl2pPr indent="-350519" lvl="1" marL="914400" marR="0" rtl="0" algn="l">
              <a:spcBef>
                <a:spcPts val="1000"/>
              </a:spcBef>
              <a:spcAft>
                <a:spcPts val="0"/>
              </a:spcAft>
              <a:buClr>
                <a:schemeClr val="accent1"/>
              </a:buClr>
              <a:buSzPts val="1920"/>
              <a:buFont typeface="Noto Sans Symbols"/>
              <a:buChar char="►"/>
              <a:defRPr b="0" i="0" sz="2400" u="none" cap="none" strike="noStrike">
                <a:solidFill>
                  <a:srgbClr val="3F3F3F"/>
                </a:solidFill>
                <a:latin typeface="Calibri"/>
                <a:ea typeface="Calibri"/>
                <a:cs typeface="Calibri"/>
                <a:sym typeface="Calibri"/>
              </a:defRPr>
            </a:lvl2pPr>
            <a:lvl3pPr indent="-330200" lvl="2" marL="1371600" marR="0" rtl="0" algn="l">
              <a:spcBef>
                <a:spcPts val="1000"/>
              </a:spcBef>
              <a:spcAft>
                <a:spcPts val="0"/>
              </a:spcAft>
              <a:buClr>
                <a:schemeClr val="accent1"/>
              </a:buClr>
              <a:buSzPts val="1600"/>
              <a:buFont typeface="Noto Sans Symbols"/>
              <a:buChar char="►"/>
              <a:defRPr b="0" i="0" sz="2000" u="none" cap="none" strike="noStrike">
                <a:solidFill>
                  <a:srgbClr val="3F3F3F"/>
                </a:solidFill>
                <a:latin typeface="Calibri"/>
                <a:ea typeface="Calibri"/>
                <a:cs typeface="Calibri"/>
                <a:sym typeface="Calibri"/>
              </a:defRPr>
            </a:lvl3pPr>
            <a:lvl4pPr indent="-228600" lvl="3" marL="18288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Calibri"/>
                <a:ea typeface="Calibri"/>
                <a:cs typeface="Calibri"/>
                <a:sym typeface="Calibri"/>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alibri"/>
                <a:ea typeface="Calibri"/>
                <a:cs typeface="Calibri"/>
                <a:sym typeface="Calibri"/>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graphicFrame>
        <p:nvGraphicFramePr>
          <p:cNvPr id="37" name="Google Shape;37;p32"/>
          <p:cNvGraphicFramePr/>
          <p:nvPr/>
        </p:nvGraphicFramePr>
        <p:xfrm>
          <a:off x="6195159" y="1969033"/>
          <a:ext cx="5996841" cy="3585287"/>
        </p:xfrm>
        <a:graphic>
          <a:graphicData uri="http://schemas.openxmlformats.org/drawingml/2006/chart">
            <c:chart r:id="rId2"/>
          </a:graphicData>
        </a:graphic>
      </p:graphicFrame>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fico">
  <p:cSld name="Grafico">
    <p:spTree>
      <p:nvGrpSpPr>
        <p:cNvPr id="38" name="Shape 38"/>
        <p:cNvGrpSpPr/>
        <p:nvPr/>
      </p:nvGrpSpPr>
      <p:grpSpPr>
        <a:xfrm>
          <a:off x="0" y="0"/>
          <a:ext cx="0" cy="0"/>
          <a:chOff x="0" y="0"/>
          <a:chExt cx="0" cy="0"/>
        </a:xfrm>
      </p:grpSpPr>
      <p:graphicFrame>
        <p:nvGraphicFramePr>
          <p:cNvPr id="39" name="Google Shape;39;p33"/>
          <p:cNvGraphicFramePr/>
          <p:nvPr/>
        </p:nvGraphicFramePr>
        <p:xfrm>
          <a:off x="908173" y="1600199"/>
          <a:ext cx="8961384" cy="4682089"/>
        </p:xfrm>
        <a:graphic>
          <a:graphicData uri="http://schemas.openxmlformats.org/drawingml/2006/chart">
            <c:chart r:id="rId2"/>
          </a:graphicData>
        </a:graphic>
      </p:graphicFrame>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fico e texto 2">
  <p:cSld name="Grafico e texto 2">
    <p:spTree>
      <p:nvGrpSpPr>
        <p:cNvPr id="40" name="Shape 40"/>
        <p:cNvGrpSpPr/>
        <p:nvPr/>
      </p:nvGrpSpPr>
      <p:grpSpPr>
        <a:xfrm>
          <a:off x="0" y="0"/>
          <a:ext cx="0" cy="0"/>
          <a:chOff x="0" y="0"/>
          <a:chExt cx="0" cy="0"/>
        </a:xfrm>
      </p:grpSpPr>
      <p:sp>
        <p:nvSpPr>
          <p:cNvPr id="41" name="Google Shape;41;p34"/>
          <p:cNvSpPr txBox="1"/>
          <p:nvPr>
            <p:ph idx="1" type="body"/>
          </p:nvPr>
        </p:nvSpPr>
        <p:spPr>
          <a:xfrm>
            <a:off x="677334" y="1969033"/>
            <a:ext cx="5418666" cy="3880773"/>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1000"/>
              </a:spcBef>
              <a:spcAft>
                <a:spcPts val="0"/>
              </a:spcAft>
              <a:buClr>
                <a:schemeClr val="accent1"/>
              </a:buClr>
              <a:buSzPts val="2240"/>
              <a:buFont typeface="Noto Sans Symbols"/>
              <a:buChar char="►"/>
              <a:defRPr b="0" i="0" sz="2800" u="none" cap="none" strike="noStrike">
                <a:solidFill>
                  <a:srgbClr val="3F3F3F"/>
                </a:solidFill>
                <a:latin typeface="Calibri"/>
                <a:ea typeface="Calibri"/>
                <a:cs typeface="Calibri"/>
                <a:sym typeface="Calibri"/>
              </a:defRPr>
            </a:lvl1pPr>
            <a:lvl2pPr indent="-350519" lvl="1" marL="914400" marR="0" rtl="0" algn="l">
              <a:spcBef>
                <a:spcPts val="1000"/>
              </a:spcBef>
              <a:spcAft>
                <a:spcPts val="0"/>
              </a:spcAft>
              <a:buClr>
                <a:schemeClr val="accent1"/>
              </a:buClr>
              <a:buSzPts val="1920"/>
              <a:buFont typeface="Noto Sans Symbols"/>
              <a:buChar char="►"/>
              <a:defRPr b="0" i="0" sz="2400" u="none" cap="none" strike="noStrike">
                <a:solidFill>
                  <a:srgbClr val="3F3F3F"/>
                </a:solidFill>
                <a:latin typeface="Calibri"/>
                <a:ea typeface="Calibri"/>
                <a:cs typeface="Calibri"/>
                <a:sym typeface="Calibri"/>
              </a:defRPr>
            </a:lvl2pPr>
            <a:lvl3pPr indent="-330200" lvl="2" marL="1371600" marR="0" rtl="0" algn="l">
              <a:spcBef>
                <a:spcPts val="1000"/>
              </a:spcBef>
              <a:spcAft>
                <a:spcPts val="0"/>
              </a:spcAft>
              <a:buClr>
                <a:schemeClr val="accent1"/>
              </a:buClr>
              <a:buSzPts val="1600"/>
              <a:buFont typeface="Noto Sans Symbols"/>
              <a:buChar char="►"/>
              <a:defRPr b="0" i="0" sz="2000" u="none" cap="none" strike="noStrike">
                <a:solidFill>
                  <a:srgbClr val="3F3F3F"/>
                </a:solidFill>
                <a:latin typeface="Calibri"/>
                <a:ea typeface="Calibri"/>
                <a:cs typeface="Calibri"/>
                <a:sym typeface="Calibri"/>
              </a:defRPr>
            </a:lvl3pPr>
            <a:lvl4pPr indent="-228600" lvl="3" marL="18288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Calibri"/>
                <a:ea typeface="Calibri"/>
                <a:cs typeface="Calibri"/>
                <a:sym typeface="Calibri"/>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alibri"/>
                <a:ea typeface="Calibri"/>
                <a:cs typeface="Calibri"/>
                <a:sym typeface="Calibri"/>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graphicFrame>
        <p:nvGraphicFramePr>
          <p:cNvPr id="42" name="Google Shape;42;p34"/>
          <p:cNvGraphicFramePr/>
          <p:nvPr/>
        </p:nvGraphicFramePr>
        <p:xfrm>
          <a:off x="6348273" y="2670629"/>
          <a:ext cx="5684070" cy="3179177"/>
        </p:xfrm>
        <a:graphic>
          <a:graphicData uri="http://schemas.openxmlformats.org/drawingml/2006/chart">
            <c:chart r:id="rId2"/>
          </a:graphicData>
        </a:graphic>
      </p:graphicFrame>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fico3">
  <p:cSld name="Grafico3">
    <p:spTree>
      <p:nvGrpSpPr>
        <p:cNvPr id="43" name="Shape 43"/>
        <p:cNvGrpSpPr/>
        <p:nvPr/>
      </p:nvGrpSpPr>
      <p:grpSpPr>
        <a:xfrm>
          <a:off x="0" y="0"/>
          <a:ext cx="0" cy="0"/>
          <a:chOff x="0" y="0"/>
          <a:chExt cx="0" cy="0"/>
        </a:xfrm>
      </p:grpSpPr>
      <p:graphicFrame>
        <p:nvGraphicFramePr>
          <p:cNvPr id="44" name="Google Shape;44;p35"/>
          <p:cNvGraphicFramePr/>
          <p:nvPr/>
        </p:nvGraphicFramePr>
        <p:xfrm>
          <a:off x="2908386" y="2150094"/>
          <a:ext cx="7387978" cy="4132196"/>
        </p:xfrm>
        <a:graphic>
          <a:graphicData uri="http://schemas.openxmlformats.org/drawingml/2006/chart">
            <c:chart r:id="rId2"/>
          </a:graphicData>
        </a:graphic>
      </p:graphicFrame>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 name="Shape 10"/>
        <p:cNvGrpSpPr/>
        <p:nvPr/>
      </p:nvGrpSpPr>
      <p:grpSpPr>
        <a:xfrm>
          <a:off x="0" y="0"/>
          <a:ext cx="0" cy="0"/>
          <a:chOff x="0" y="0"/>
          <a:chExt cx="0" cy="0"/>
        </a:xfrm>
      </p:grpSpPr>
      <p:sp>
        <p:nvSpPr>
          <p:cNvPr id="11" name="Google Shape;11;p26"/>
          <p:cNvSpPr/>
          <p:nvPr/>
        </p:nvSpPr>
        <p:spPr>
          <a:xfrm>
            <a:off x="1285875" y="1"/>
            <a:ext cx="10906125" cy="1053548"/>
          </a:xfrm>
          <a:prstGeom prst="rect">
            <a:avLst/>
          </a:prstGeom>
          <a:solidFill>
            <a:srgbClr val="72B93C"/>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Times New Roman"/>
              <a:buNone/>
            </a:pPr>
            <a:r>
              <a:t/>
            </a:r>
            <a:endParaRPr b="0" i="0" sz="1800" u="none" cap="none" strike="noStrike">
              <a:solidFill>
                <a:srgbClr val="FFFFFF"/>
              </a:solidFill>
              <a:latin typeface="Calibri"/>
              <a:ea typeface="Calibri"/>
              <a:cs typeface="Calibri"/>
              <a:sym typeface="Calibri"/>
            </a:endParaRPr>
          </a:p>
        </p:txBody>
      </p:sp>
      <p:sp>
        <p:nvSpPr>
          <p:cNvPr id="12" name="Google Shape;12;p26"/>
          <p:cNvSpPr txBox="1"/>
          <p:nvPr/>
        </p:nvSpPr>
        <p:spPr>
          <a:xfrm>
            <a:off x="1769192" y="232735"/>
            <a:ext cx="9889407" cy="58808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3200"/>
              <a:buFont typeface="Times New Roman"/>
              <a:buNone/>
            </a:pPr>
            <a:r>
              <a:rPr b="1" lang="pt-BR" sz="3200">
                <a:solidFill>
                  <a:schemeClr val="lt1"/>
                </a:solidFill>
                <a:latin typeface="Open Sans"/>
                <a:ea typeface="Open Sans"/>
                <a:cs typeface="Open Sans"/>
                <a:sym typeface="Open Sans"/>
              </a:rPr>
              <a:t>Formações Complementares</a:t>
            </a:r>
            <a:endParaRPr b="1" sz="3200">
              <a:solidFill>
                <a:schemeClr val="lt1"/>
              </a:solidFill>
              <a:latin typeface="Trebuchet MS"/>
              <a:ea typeface="Trebuchet MS"/>
              <a:cs typeface="Trebuchet MS"/>
              <a:sym typeface="Trebuchet MS"/>
            </a:endParaRPr>
          </a:p>
        </p:txBody>
      </p:sp>
      <p:sp>
        <p:nvSpPr>
          <p:cNvPr id="13" name="Google Shape;13;p26"/>
          <p:cNvSpPr/>
          <p:nvPr/>
        </p:nvSpPr>
        <p:spPr>
          <a:xfrm>
            <a:off x="0" y="-71718"/>
            <a:ext cx="1666726" cy="1473136"/>
          </a:xfrm>
          <a:prstGeom prst="rect">
            <a:avLst/>
          </a:prstGeom>
          <a:solidFill>
            <a:srgbClr val="39973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Times New Roman"/>
              <a:buNone/>
            </a:pPr>
            <a:r>
              <a:t/>
            </a:r>
            <a:endParaRPr b="0" i="0" sz="1800" u="none" cap="none" strike="noStrike">
              <a:solidFill>
                <a:srgbClr val="FFFFFF"/>
              </a:solidFill>
              <a:latin typeface="Calibri"/>
              <a:ea typeface="Calibri"/>
              <a:cs typeface="Calibri"/>
              <a:sym typeface="Calibri"/>
            </a:endParaRPr>
          </a:p>
        </p:txBody>
      </p:sp>
      <p:pic>
        <p:nvPicPr>
          <p:cNvPr id="14" name="Google Shape;14;p26"/>
          <p:cNvPicPr preferRelativeResize="0"/>
          <p:nvPr/>
        </p:nvPicPr>
        <p:blipFill rotWithShape="1">
          <a:blip r:embed="rId1">
            <a:alphaModFix/>
          </a:blip>
          <a:srcRect b="0" l="0" r="0" t="0"/>
          <a:stretch/>
        </p:blipFill>
        <p:spPr>
          <a:xfrm>
            <a:off x="203829" y="0"/>
            <a:ext cx="1259067" cy="1259067"/>
          </a:xfrm>
          <a:prstGeom prst="rect">
            <a:avLst/>
          </a:prstGeom>
          <a:noFill/>
          <a:ln>
            <a:noFill/>
          </a:ln>
          <a:effectLst>
            <a:outerShdw blurRad="50800" rotWithShape="0" algn="tl" dir="2700000" dist="38100">
              <a:srgbClr val="000000">
                <a:alpha val="82745"/>
              </a:srgbClr>
            </a:outerShdw>
          </a:effectLst>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
          <p:cNvSpPr txBox="1"/>
          <p:nvPr/>
        </p:nvSpPr>
        <p:spPr>
          <a:xfrm>
            <a:off x="4534262" y="2629002"/>
            <a:ext cx="5851514" cy="1460727"/>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rgbClr val="000000"/>
              </a:buClr>
              <a:buSzPts val="3600"/>
              <a:buFont typeface="Times New Roman"/>
              <a:buNone/>
            </a:pPr>
            <a:r>
              <a:rPr b="1" lang="pt-BR" sz="3600">
                <a:solidFill>
                  <a:schemeClr val="lt1"/>
                </a:solidFill>
                <a:latin typeface="Open Sans"/>
                <a:ea typeface="Open Sans"/>
                <a:cs typeface="Open Sans"/>
                <a:sym typeface="Open Sans"/>
              </a:rPr>
              <a:t>Resistência Elétrica (R)</a:t>
            </a:r>
            <a:br>
              <a:rPr b="1" lang="pt-BR" sz="3600">
                <a:solidFill>
                  <a:schemeClr val="lt1"/>
                </a:solidFill>
                <a:latin typeface="Open Sans"/>
                <a:ea typeface="Open Sans"/>
                <a:cs typeface="Open Sans"/>
                <a:sym typeface="Open Sans"/>
              </a:rPr>
            </a:br>
            <a:r>
              <a:rPr b="0" lang="pt-BR" sz="3600">
                <a:solidFill>
                  <a:schemeClr val="lt1"/>
                </a:solidFill>
                <a:latin typeface="Open Sans"/>
                <a:ea typeface="Open Sans"/>
                <a:cs typeface="Open Sans"/>
                <a:sym typeface="Open Sans"/>
              </a:rPr>
              <a:t>Jean Marcel Espinoza</a:t>
            </a:r>
            <a:endParaRPr b="0" sz="3600">
              <a:solidFill>
                <a:schemeClr val="lt1"/>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10"/>
          <p:cNvPicPr preferRelativeResize="0"/>
          <p:nvPr/>
        </p:nvPicPr>
        <p:blipFill rotWithShape="1">
          <a:blip r:embed="rId3">
            <a:alphaModFix/>
          </a:blip>
          <a:srcRect b="30222" l="0" r="0" t="30598"/>
          <a:stretch/>
        </p:blipFill>
        <p:spPr>
          <a:xfrm>
            <a:off x="3005669" y="2808675"/>
            <a:ext cx="6678807" cy="1748350"/>
          </a:xfrm>
          <a:prstGeom prst="rect">
            <a:avLst/>
          </a:prstGeom>
          <a:noFill/>
          <a:ln>
            <a:noFill/>
          </a:ln>
        </p:spPr>
      </p:pic>
      <p:sp>
        <p:nvSpPr>
          <p:cNvPr id="117" name="Google Shape;117;p10"/>
          <p:cNvSpPr txBox="1"/>
          <p:nvPr/>
        </p:nvSpPr>
        <p:spPr>
          <a:xfrm>
            <a:off x="407368" y="1731458"/>
            <a:ext cx="11377264" cy="10772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3200">
                <a:solidFill>
                  <a:schemeClr val="dk1"/>
                </a:solidFill>
                <a:latin typeface="Calibri"/>
                <a:ea typeface="Calibri"/>
                <a:cs typeface="Calibri"/>
                <a:sym typeface="Calibri"/>
              </a:rPr>
              <a:t>Símbolo para resistores, </a:t>
            </a:r>
            <a:r>
              <a:rPr lang="pt-BR" sz="3200">
                <a:solidFill>
                  <a:schemeClr val="dk1"/>
                </a:solidFill>
                <a:latin typeface="Calibri"/>
                <a:ea typeface="Calibri"/>
                <a:cs typeface="Calibri"/>
                <a:sym typeface="Calibri"/>
              </a:rPr>
              <a:t>dispositivos de circuitos elétricos desenvolvidos para exercer uma certa resistência elétrica (R).</a:t>
            </a:r>
            <a:endParaRPr sz="3200">
              <a:solidFill>
                <a:schemeClr val="dk1"/>
              </a:solidFill>
              <a:latin typeface="Calibri"/>
              <a:ea typeface="Calibri"/>
              <a:cs typeface="Calibri"/>
              <a:sym typeface="Calibri"/>
            </a:endParaRPr>
          </a:p>
        </p:txBody>
      </p:sp>
      <p:grpSp>
        <p:nvGrpSpPr>
          <p:cNvPr id="118" name="Google Shape;118;p10"/>
          <p:cNvGrpSpPr/>
          <p:nvPr/>
        </p:nvGrpSpPr>
        <p:grpSpPr>
          <a:xfrm>
            <a:off x="2384479" y="5388022"/>
            <a:ext cx="7423057" cy="864096"/>
            <a:chOff x="825506" y="3933056"/>
            <a:chExt cx="7423057" cy="864096"/>
          </a:xfrm>
        </p:grpSpPr>
        <p:cxnSp>
          <p:nvCxnSpPr>
            <p:cNvPr id="119" name="Google Shape;119;p10"/>
            <p:cNvCxnSpPr/>
            <p:nvPr/>
          </p:nvCxnSpPr>
          <p:spPr>
            <a:xfrm>
              <a:off x="971600" y="4365104"/>
              <a:ext cx="7272808" cy="0"/>
            </a:xfrm>
            <a:prstGeom prst="straightConnector1">
              <a:avLst/>
            </a:prstGeom>
            <a:solidFill>
              <a:srgbClr val="00B8FF"/>
            </a:solidFill>
            <a:ln cap="flat" cmpd="sng" w="9525">
              <a:solidFill>
                <a:schemeClr val="dk1"/>
              </a:solidFill>
              <a:prstDash val="solid"/>
              <a:round/>
              <a:headEnd len="sm" w="sm" type="none"/>
              <a:tailEnd len="sm" w="sm" type="none"/>
            </a:ln>
          </p:spPr>
        </p:cxnSp>
        <p:sp>
          <p:nvSpPr>
            <p:cNvPr id="120" name="Google Shape;120;p10"/>
            <p:cNvSpPr/>
            <p:nvPr/>
          </p:nvSpPr>
          <p:spPr>
            <a:xfrm>
              <a:off x="2973338" y="3933056"/>
              <a:ext cx="3240360" cy="864096"/>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Calibri"/>
                <a:ea typeface="Calibri"/>
                <a:cs typeface="Calibri"/>
                <a:sym typeface="Calibri"/>
              </a:endParaRPr>
            </a:p>
          </p:txBody>
        </p:sp>
        <p:sp>
          <p:nvSpPr>
            <p:cNvPr id="121" name="Google Shape;121;p10"/>
            <p:cNvSpPr/>
            <p:nvPr/>
          </p:nvSpPr>
          <p:spPr>
            <a:xfrm>
              <a:off x="7956376" y="4216933"/>
              <a:ext cx="292187" cy="292187"/>
            </a:xfrm>
            <a:prstGeom prst="ellipse">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Calibri"/>
                <a:ea typeface="Calibri"/>
                <a:cs typeface="Calibri"/>
                <a:sym typeface="Calibri"/>
              </a:endParaRPr>
            </a:p>
          </p:txBody>
        </p:sp>
        <p:sp>
          <p:nvSpPr>
            <p:cNvPr id="122" name="Google Shape;122;p10"/>
            <p:cNvSpPr/>
            <p:nvPr/>
          </p:nvSpPr>
          <p:spPr>
            <a:xfrm>
              <a:off x="825506" y="4198459"/>
              <a:ext cx="292187" cy="292187"/>
            </a:xfrm>
            <a:prstGeom prst="ellipse">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Calibri"/>
                <a:ea typeface="Calibri"/>
                <a:cs typeface="Calibri"/>
                <a:sym typeface="Calibri"/>
              </a:endParaRPr>
            </a:p>
          </p:txBody>
        </p:sp>
      </p:grpSp>
      <p:sp>
        <p:nvSpPr>
          <p:cNvPr id="123" name="Google Shape;123;p10"/>
          <p:cNvSpPr txBox="1"/>
          <p:nvPr/>
        </p:nvSpPr>
        <p:spPr>
          <a:xfrm>
            <a:off x="5717387" y="4557034"/>
            <a:ext cx="16203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pt-BR" sz="4800">
                <a:solidFill>
                  <a:schemeClr val="dk1"/>
                </a:solidFill>
                <a:latin typeface="Calibri"/>
                <a:ea typeface="Calibri"/>
                <a:cs typeface="Calibri"/>
                <a:sym typeface="Calibri"/>
              </a:rPr>
              <a:t>R</a:t>
            </a:r>
            <a:endParaRPr/>
          </a:p>
        </p:txBody>
      </p:sp>
      <p:sp>
        <p:nvSpPr>
          <p:cNvPr id="124" name="Google Shape;124;p10"/>
          <p:cNvSpPr txBox="1"/>
          <p:nvPr/>
        </p:nvSpPr>
        <p:spPr>
          <a:xfrm>
            <a:off x="3005684" y="6031921"/>
            <a:ext cx="742513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2400">
                <a:solidFill>
                  <a:schemeClr val="lt1"/>
                </a:solidFill>
                <a:latin typeface="Calibri"/>
                <a:ea typeface="Calibri"/>
                <a:cs typeface="Calibri"/>
                <a:sym typeface="Calibri"/>
              </a:rPr>
              <a:t>Utilizamos essas simbologias para representar esquematicamente os resistores</a:t>
            </a:r>
            <a:endParaRPr/>
          </a:p>
        </p:txBody>
      </p:sp>
      <p:sp>
        <p:nvSpPr>
          <p:cNvPr id="125" name="Google Shape;125;p10"/>
          <p:cNvSpPr txBox="1"/>
          <p:nvPr/>
        </p:nvSpPr>
        <p:spPr>
          <a:xfrm>
            <a:off x="4901325" y="6359550"/>
            <a:ext cx="2887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t>Fonte</a:t>
            </a:r>
            <a:r>
              <a:rPr lang="pt-BR" sz="1200"/>
              <a:t>: GREF (2015).</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1"/>
          <p:cNvSpPr txBox="1"/>
          <p:nvPr/>
        </p:nvSpPr>
        <p:spPr>
          <a:xfrm>
            <a:off x="407368" y="1700808"/>
            <a:ext cx="11521200" cy="65571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pt-BR" sz="2400">
                <a:solidFill>
                  <a:schemeClr val="dk1"/>
                </a:solidFill>
                <a:latin typeface="Arial"/>
                <a:ea typeface="Arial"/>
                <a:cs typeface="Arial"/>
                <a:sym typeface="Arial"/>
              </a:rPr>
              <a:t>Vários aparelhos da nossa casa têm seu funcionamento baseado no uso de resistência elétrica por meio de pequenos dispositivos chamados resistores, que têm como função transformar energia elétrica em energia térmica. Alguns aparelhos domésticos que utilizam os resistores são o chuveiro, o ferro de passar, o secador de cabelo, forno elétrico, churrasqueira elétrica, entre outros.</a:t>
            </a:r>
            <a:endParaRPr/>
          </a:p>
          <a:p>
            <a:pPr indent="0" lvl="0" marL="0" marR="0" rtl="0" algn="just">
              <a:lnSpc>
                <a:spcPct val="150000"/>
              </a:lnSpc>
              <a:spcBef>
                <a:spcPts val="0"/>
              </a:spcBef>
              <a:spcAft>
                <a:spcPts val="0"/>
              </a:spcAft>
              <a:buNone/>
            </a:pPr>
            <a:r>
              <a:rPr lang="pt-BR" sz="2400">
                <a:solidFill>
                  <a:schemeClr val="dk1"/>
                </a:solidFill>
                <a:latin typeface="Arial"/>
                <a:ea typeface="Arial"/>
                <a:cs typeface="Arial"/>
                <a:sym typeface="Arial"/>
              </a:rPr>
              <a:t>Já vimos que a resistência elétrica está relacionada com o choque entre os átomos e elétrons em movimento no interior dos condutores. Esse choque provoca o aumento da temperatura no condutor, caracterizando um fenômeno chamado </a:t>
            </a:r>
            <a:r>
              <a:rPr lang="pt-BR" sz="2400">
                <a:solidFill>
                  <a:schemeClr val="dk1"/>
                </a:solidFill>
              </a:rPr>
              <a:t>e</a:t>
            </a:r>
            <a:r>
              <a:rPr lang="pt-BR" sz="2400">
                <a:solidFill>
                  <a:schemeClr val="dk1"/>
                </a:solidFill>
                <a:latin typeface="Arial"/>
                <a:ea typeface="Arial"/>
                <a:cs typeface="Arial"/>
                <a:sym typeface="Arial"/>
              </a:rPr>
              <a:t>feito Joule, que serve como base para o funcionamento dos resistores.</a:t>
            </a:r>
            <a:endParaRPr/>
          </a:p>
          <a:p>
            <a:pPr indent="0" lvl="0" marL="0" marR="0" rtl="0" algn="just">
              <a:lnSpc>
                <a:spcPct val="150000"/>
              </a:lnSpc>
              <a:spcBef>
                <a:spcPts val="0"/>
              </a:spcBef>
              <a:spcAft>
                <a:spcPts val="0"/>
              </a:spcAft>
              <a:buNone/>
            </a:pPr>
            <a:br>
              <a:rPr lang="pt-BR" sz="2400">
                <a:solidFill>
                  <a:schemeClr val="dk1"/>
                </a:solidFill>
                <a:latin typeface="Arial"/>
                <a:ea typeface="Arial"/>
                <a:cs typeface="Arial"/>
                <a:sym typeface="Arial"/>
              </a:rPr>
            </a:br>
            <a:endParaRPr sz="2400">
              <a:solidFill>
                <a:schemeClr val="dk1"/>
              </a:solidFill>
              <a:latin typeface="Arial"/>
              <a:ea typeface="Arial"/>
              <a:cs typeface="Arial"/>
              <a:sym typeface="Arial"/>
            </a:endParaRPr>
          </a:p>
          <a:p>
            <a:pPr indent="0" lvl="0" marL="0" marR="0" rtl="0" algn="just">
              <a:lnSpc>
                <a:spcPct val="150000"/>
              </a:lnSpc>
              <a:spcBef>
                <a:spcPts val="0"/>
              </a:spcBef>
              <a:spcAft>
                <a:spcPts val="0"/>
              </a:spcAft>
              <a:buNone/>
            </a:pPr>
            <a:r>
              <a:t/>
            </a:r>
            <a:endParaRPr sz="2400">
              <a:solidFill>
                <a:schemeClr val="lt1"/>
              </a:solidFill>
              <a:latin typeface="Arial"/>
              <a:ea typeface="Arial"/>
              <a:cs typeface="Arial"/>
              <a:sym typeface="Arial"/>
            </a:endParaRPr>
          </a:p>
        </p:txBody>
      </p:sp>
      <p:sp>
        <p:nvSpPr>
          <p:cNvPr id="131" name="Google Shape;131;p11"/>
          <p:cNvSpPr txBox="1"/>
          <p:nvPr/>
        </p:nvSpPr>
        <p:spPr>
          <a:xfrm>
            <a:off x="1775520" y="1268760"/>
            <a:ext cx="4248472"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3200">
                <a:solidFill>
                  <a:schemeClr val="dk1"/>
                </a:solidFill>
                <a:latin typeface="Calibri"/>
                <a:ea typeface="Calibri"/>
                <a:cs typeface="Calibri"/>
                <a:sym typeface="Calibri"/>
              </a:rPr>
              <a:t>Efeito Joule</a:t>
            </a:r>
            <a:endParaRPr b="1" sz="32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12"/>
          <p:cNvPicPr preferRelativeResize="0"/>
          <p:nvPr/>
        </p:nvPicPr>
        <p:blipFill rotWithShape="1">
          <a:blip r:embed="rId3">
            <a:alphaModFix/>
          </a:blip>
          <a:srcRect b="0" l="0" r="0" t="0"/>
          <a:stretch/>
        </p:blipFill>
        <p:spPr>
          <a:xfrm>
            <a:off x="2063552" y="1354524"/>
            <a:ext cx="8231187" cy="5487987"/>
          </a:xfrm>
          <a:prstGeom prst="rect">
            <a:avLst/>
          </a:prstGeom>
          <a:noFill/>
          <a:ln>
            <a:noFill/>
          </a:ln>
        </p:spPr>
      </p:pic>
      <p:sp>
        <p:nvSpPr>
          <p:cNvPr id="138" name="Google Shape;138;p12"/>
          <p:cNvSpPr txBox="1"/>
          <p:nvPr/>
        </p:nvSpPr>
        <p:spPr>
          <a:xfrm>
            <a:off x="1797645" y="1354524"/>
            <a:ext cx="8763000" cy="533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3200"/>
              <a:buFont typeface="Times New Roman"/>
              <a:buNone/>
            </a:pPr>
            <a:r>
              <a:rPr b="1" lang="pt-BR" sz="3200">
                <a:solidFill>
                  <a:srgbClr val="000000"/>
                </a:solidFill>
                <a:latin typeface="Calibri"/>
                <a:ea typeface="Calibri"/>
                <a:cs typeface="Calibri"/>
                <a:sym typeface="Calibri"/>
              </a:rPr>
              <a:t>Fatores que afetam a resistência de um condutor</a:t>
            </a:r>
            <a:endParaRPr b="1" sz="3200">
              <a:solidFill>
                <a:srgbClr val="000000"/>
              </a:solidFill>
              <a:latin typeface="Calibri"/>
              <a:ea typeface="Calibri"/>
              <a:cs typeface="Calibri"/>
              <a:sym typeface="Calibri"/>
            </a:endParaRPr>
          </a:p>
        </p:txBody>
      </p:sp>
      <p:sp>
        <p:nvSpPr>
          <p:cNvPr id="139" name="Google Shape;139;p12"/>
          <p:cNvSpPr txBox="1"/>
          <p:nvPr/>
        </p:nvSpPr>
        <p:spPr>
          <a:xfrm>
            <a:off x="4652250" y="5826725"/>
            <a:ext cx="2887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t>Fonte</a:t>
            </a:r>
            <a:r>
              <a:rPr lang="pt-BR" sz="1200"/>
              <a:t>: GREF (2015).</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13"/>
          <p:cNvPicPr preferRelativeResize="0"/>
          <p:nvPr/>
        </p:nvPicPr>
        <p:blipFill rotWithShape="1">
          <a:blip r:embed="rId3">
            <a:alphaModFix/>
          </a:blip>
          <a:srcRect b="0" l="0" r="0" t="0"/>
          <a:stretch/>
        </p:blipFill>
        <p:spPr>
          <a:xfrm>
            <a:off x="2143126" y="2492896"/>
            <a:ext cx="7620000" cy="3124200"/>
          </a:xfrm>
          <a:prstGeom prst="rect">
            <a:avLst/>
          </a:prstGeom>
          <a:noFill/>
          <a:ln>
            <a:noFill/>
          </a:ln>
        </p:spPr>
      </p:pic>
      <p:sp>
        <p:nvSpPr>
          <p:cNvPr id="146" name="Google Shape;146;p13"/>
          <p:cNvSpPr txBox="1"/>
          <p:nvPr/>
        </p:nvSpPr>
        <p:spPr>
          <a:xfrm>
            <a:off x="1797645" y="1354524"/>
            <a:ext cx="8763000" cy="533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3200"/>
              <a:buFont typeface="Times New Roman"/>
              <a:buNone/>
            </a:pPr>
            <a:r>
              <a:rPr b="1" lang="pt-BR" sz="3200">
                <a:solidFill>
                  <a:srgbClr val="000000"/>
                </a:solidFill>
                <a:latin typeface="Calibri"/>
                <a:ea typeface="Calibri"/>
                <a:cs typeface="Calibri"/>
                <a:sym typeface="Calibri"/>
              </a:rPr>
              <a:t>Resistor fixo de carbono</a:t>
            </a:r>
            <a:endParaRPr b="1" sz="3200">
              <a:solidFill>
                <a:srgbClr val="000000"/>
              </a:solidFill>
              <a:latin typeface="Calibri"/>
              <a:ea typeface="Calibri"/>
              <a:cs typeface="Calibri"/>
              <a:sym typeface="Calibri"/>
            </a:endParaRPr>
          </a:p>
        </p:txBody>
      </p:sp>
      <p:sp>
        <p:nvSpPr>
          <p:cNvPr id="147" name="Google Shape;147;p13"/>
          <p:cNvSpPr txBox="1"/>
          <p:nvPr/>
        </p:nvSpPr>
        <p:spPr>
          <a:xfrm>
            <a:off x="4735400" y="5328275"/>
            <a:ext cx="2887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t>Fonte</a:t>
            </a:r>
            <a:r>
              <a:rPr lang="pt-BR" sz="1200"/>
              <a:t>: GREF (2015).</a:t>
            </a: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14"/>
          <p:cNvPicPr preferRelativeResize="0"/>
          <p:nvPr/>
        </p:nvPicPr>
        <p:blipFill rotWithShape="1">
          <a:blip r:embed="rId3">
            <a:alphaModFix/>
          </a:blip>
          <a:srcRect b="0" l="0" r="0" t="0"/>
          <a:stretch/>
        </p:blipFill>
        <p:spPr>
          <a:xfrm>
            <a:off x="4550424" y="2045375"/>
            <a:ext cx="3411025" cy="4030024"/>
          </a:xfrm>
          <a:prstGeom prst="rect">
            <a:avLst/>
          </a:prstGeom>
          <a:noFill/>
          <a:ln>
            <a:noFill/>
          </a:ln>
        </p:spPr>
      </p:pic>
      <p:sp>
        <p:nvSpPr>
          <p:cNvPr id="154" name="Google Shape;154;p14"/>
          <p:cNvSpPr txBox="1"/>
          <p:nvPr/>
        </p:nvSpPr>
        <p:spPr>
          <a:xfrm>
            <a:off x="1797645" y="1354524"/>
            <a:ext cx="8763000" cy="533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3200"/>
              <a:buFont typeface="Times New Roman"/>
              <a:buNone/>
            </a:pPr>
            <a:r>
              <a:rPr b="1" lang="pt-BR" sz="3200">
                <a:solidFill>
                  <a:srgbClr val="000000"/>
                </a:solidFill>
                <a:latin typeface="Calibri"/>
                <a:ea typeface="Calibri"/>
                <a:cs typeface="Calibri"/>
                <a:sym typeface="Calibri"/>
              </a:rPr>
              <a:t>Resistor fixo de carbono de diferentes potências</a:t>
            </a:r>
            <a:endParaRPr b="1" sz="3200">
              <a:solidFill>
                <a:srgbClr val="000000"/>
              </a:solidFill>
              <a:latin typeface="Calibri"/>
              <a:ea typeface="Calibri"/>
              <a:cs typeface="Calibri"/>
              <a:sym typeface="Calibri"/>
            </a:endParaRPr>
          </a:p>
        </p:txBody>
      </p:sp>
      <p:sp>
        <p:nvSpPr>
          <p:cNvPr id="155" name="Google Shape;155;p14"/>
          <p:cNvSpPr txBox="1"/>
          <p:nvPr/>
        </p:nvSpPr>
        <p:spPr>
          <a:xfrm>
            <a:off x="4812188" y="6153300"/>
            <a:ext cx="2887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t>Fonte</a:t>
            </a:r>
            <a:r>
              <a:rPr lang="pt-BR" sz="1200"/>
              <a:t>: GREF (2015).</a:t>
            </a: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5"/>
          <p:cNvSpPr txBox="1"/>
          <p:nvPr/>
        </p:nvSpPr>
        <p:spPr>
          <a:xfrm>
            <a:off x="1678496" y="1484784"/>
            <a:ext cx="10250152" cy="533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800"/>
              <a:buFont typeface="Times New Roman"/>
              <a:buNone/>
            </a:pPr>
            <a:r>
              <a:rPr b="1" lang="pt-BR" sz="2800">
                <a:solidFill>
                  <a:srgbClr val="000000"/>
                </a:solidFill>
                <a:latin typeface="Calibri"/>
                <a:ea typeface="Calibri"/>
                <a:cs typeface="Calibri"/>
                <a:sym typeface="Calibri"/>
              </a:rPr>
              <a:t>Resistores fixos. [Partes (a) e (c) cortesia da Ohmite Manufacturing Co. Parte (b) cortesia da Philips Components Inc.]</a:t>
            </a:r>
            <a:endParaRPr/>
          </a:p>
        </p:txBody>
      </p:sp>
      <p:pic>
        <p:nvPicPr>
          <p:cNvPr id="162" name="Google Shape;162;p15"/>
          <p:cNvPicPr preferRelativeResize="0"/>
          <p:nvPr/>
        </p:nvPicPr>
        <p:blipFill rotWithShape="1">
          <a:blip r:embed="rId3">
            <a:alphaModFix/>
          </a:blip>
          <a:srcRect b="0" l="0" r="0" t="0"/>
          <a:stretch/>
        </p:blipFill>
        <p:spPr>
          <a:xfrm>
            <a:off x="790600" y="2173426"/>
            <a:ext cx="10856476" cy="3977750"/>
          </a:xfrm>
          <a:prstGeom prst="rect">
            <a:avLst/>
          </a:prstGeom>
          <a:noFill/>
          <a:ln>
            <a:noFill/>
          </a:ln>
        </p:spPr>
      </p:pic>
      <p:sp>
        <p:nvSpPr>
          <p:cNvPr id="163" name="Google Shape;163;p15"/>
          <p:cNvSpPr txBox="1"/>
          <p:nvPr/>
        </p:nvSpPr>
        <p:spPr>
          <a:xfrm>
            <a:off x="4652250" y="6151175"/>
            <a:ext cx="2887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t>Fonte</a:t>
            </a:r>
            <a:r>
              <a:rPr lang="pt-BR" sz="1200"/>
              <a:t>: GREF (2015).</a:t>
            </a:r>
            <a:endParaRPr sz="1200"/>
          </a:p>
        </p:txBody>
      </p:sp>
      <p:sp>
        <p:nvSpPr>
          <p:cNvPr id="164" name="Google Shape;164;p15"/>
          <p:cNvSpPr txBox="1"/>
          <p:nvPr/>
        </p:nvSpPr>
        <p:spPr>
          <a:xfrm>
            <a:off x="790600" y="5866775"/>
            <a:ext cx="3000000" cy="938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pt-BR" sz="1100">
                <a:solidFill>
                  <a:schemeClr val="dk1"/>
                </a:solidFill>
                <a:latin typeface="Calibri"/>
                <a:ea typeface="Calibri"/>
                <a:cs typeface="Calibri"/>
                <a:sym typeface="Calibri"/>
              </a:rPr>
              <a:t>Obs.: </a:t>
            </a:r>
            <a:r>
              <a:rPr lang="pt-BR" sz="1100">
                <a:solidFill>
                  <a:schemeClr val="dk1"/>
                </a:solidFill>
                <a:latin typeface="Calibri"/>
                <a:ea typeface="Calibri"/>
                <a:cs typeface="Calibri"/>
                <a:sym typeface="Calibri"/>
              </a:rPr>
              <a:t>Partes (a) e (c): Imagens cedidas pelas empresas Ohmite Manufacturing Co. Parte (b): imagens cedidas pela empresa Philips Components Inc.</a:t>
            </a:r>
            <a:endParaRPr sz="11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6"/>
          <p:cNvSpPr txBox="1"/>
          <p:nvPr/>
        </p:nvSpPr>
        <p:spPr>
          <a:xfrm>
            <a:off x="1775520" y="1484784"/>
            <a:ext cx="9638084" cy="533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800"/>
              <a:buFont typeface="Times New Roman"/>
              <a:buNone/>
            </a:pPr>
            <a:r>
              <a:rPr b="1" lang="pt-BR" sz="2800">
                <a:solidFill>
                  <a:srgbClr val="000000"/>
                </a:solidFill>
                <a:latin typeface="Calibri"/>
                <a:ea typeface="Calibri"/>
                <a:cs typeface="Calibri"/>
                <a:sym typeface="Calibri"/>
              </a:rPr>
              <a:t>Circuitos com resistores de filme fino. (Courtesia da Dale Electronics, Inc.)</a:t>
            </a:r>
            <a:endParaRPr/>
          </a:p>
        </p:txBody>
      </p:sp>
      <p:pic>
        <p:nvPicPr>
          <p:cNvPr id="171" name="Google Shape;171;p16"/>
          <p:cNvPicPr preferRelativeResize="0"/>
          <p:nvPr/>
        </p:nvPicPr>
        <p:blipFill rotWithShape="1">
          <a:blip r:embed="rId3">
            <a:alphaModFix/>
          </a:blip>
          <a:srcRect b="0" l="0" r="0" t="0"/>
          <a:stretch/>
        </p:blipFill>
        <p:spPr>
          <a:xfrm>
            <a:off x="4060025" y="2268800"/>
            <a:ext cx="4590650" cy="3810575"/>
          </a:xfrm>
          <a:prstGeom prst="rect">
            <a:avLst/>
          </a:prstGeom>
          <a:noFill/>
          <a:ln>
            <a:noFill/>
          </a:ln>
        </p:spPr>
      </p:pic>
      <p:sp>
        <p:nvSpPr>
          <p:cNvPr id="172" name="Google Shape;172;p16"/>
          <p:cNvSpPr txBox="1"/>
          <p:nvPr/>
        </p:nvSpPr>
        <p:spPr>
          <a:xfrm>
            <a:off x="5150813" y="6204875"/>
            <a:ext cx="2887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t>Fonte</a:t>
            </a:r>
            <a:r>
              <a:rPr lang="pt-BR" sz="1200"/>
              <a:t>: GREF (2015).</a:t>
            </a:r>
            <a:endParaRPr sz="1200"/>
          </a:p>
        </p:txBody>
      </p:sp>
      <p:sp>
        <p:nvSpPr>
          <p:cNvPr id="173" name="Google Shape;173;p16"/>
          <p:cNvSpPr txBox="1"/>
          <p:nvPr/>
        </p:nvSpPr>
        <p:spPr>
          <a:xfrm>
            <a:off x="343750" y="5926175"/>
            <a:ext cx="30000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pt-BR">
                <a:solidFill>
                  <a:schemeClr val="dk1"/>
                </a:solidFill>
                <a:latin typeface="Calibri"/>
                <a:ea typeface="Calibri"/>
                <a:cs typeface="Calibri"/>
                <a:sym typeface="Calibri"/>
              </a:rPr>
              <a:t>Obs</a:t>
            </a:r>
            <a:r>
              <a:rPr lang="pt-BR">
                <a:solidFill>
                  <a:schemeClr val="dk1"/>
                </a:solidFill>
                <a:latin typeface="Calibri"/>
                <a:ea typeface="Calibri"/>
                <a:cs typeface="Calibri"/>
                <a:sym typeface="Calibri"/>
              </a:rPr>
              <a:t>.: Imagem cedida pela Empresa Dale Electronics, Inc</a:t>
            </a:r>
            <a:r>
              <a:rPr b="1" lang="pt-BR">
                <a:solidFill>
                  <a:schemeClr val="dk1"/>
                </a:solidFill>
                <a:latin typeface="Calibri"/>
                <a:ea typeface="Calibri"/>
                <a:cs typeface="Calibri"/>
                <a:sym typeface="Calibri"/>
              </a:rPr>
              <a:t>.</a:t>
            </a:r>
            <a:endParaRPr b="1">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17"/>
          <p:cNvPicPr preferRelativeResize="0"/>
          <p:nvPr/>
        </p:nvPicPr>
        <p:blipFill rotWithShape="1">
          <a:blip r:embed="rId3">
            <a:alphaModFix/>
          </a:blip>
          <a:srcRect b="0" l="0" r="0" t="0"/>
          <a:stretch/>
        </p:blipFill>
        <p:spPr>
          <a:xfrm>
            <a:off x="3143672" y="2348880"/>
            <a:ext cx="6120680" cy="3981413"/>
          </a:xfrm>
          <a:prstGeom prst="rect">
            <a:avLst/>
          </a:prstGeom>
          <a:noFill/>
          <a:ln>
            <a:noFill/>
          </a:ln>
        </p:spPr>
      </p:pic>
      <p:sp>
        <p:nvSpPr>
          <p:cNvPr id="180" name="Google Shape;180;p17"/>
          <p:cNvSpPr txBox="1"/>
          <p:nvPr/>
        </p:nvSpPr>
        <p:spPr>
          <a:xfrm>
            <a:off x="1703512" y="1539905"/>
            <a:ext cx="9964191" cy="533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800"/>
              <a:buFont typeface="Times New Roman"/>
              <a:buNone/>
            </a:pPr>
            <a:r>
              <a:rPr b="1" lang="pt-BR" sz="2800">
                <a:solidFill>
                  <a:srgbClr val="000000"/>
                </a:solidFill>
                <a:latin typeface="Calibri"/>
                <a:ea typeface="Calibri"/>
                <a:cs typeface="Calibri"/>
                <a:sym typeface="Calibri"/>
              </a:rPr>
              <a:t>Potenciômetro com resistor de  carbono. (Cortesia daf Allen-Bradley Co.)</a:t>
            </a:r>
            <a:endParaRPr/>
          </a:p>
        </p:txBody>
      </p:sp>
      <p:sp>
        <p:nvSpPr>
          <p:cNvPr id="181" name="Google Shape;181;p17"/>
          <p:cNvSpPr txBox="1"/>
          <p:nvPr/>
        </p:nvSpPr>
        <p:spPr>
          <a:xfrm>
            <a:off x="4760263" y="6330300"/>
            <a:ext cx="2887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t>Fonte</a:t>
            </a:r>
            <a:r>
              <a:rPr lang="pt-BR" sz="1200"/>
              <a:t>: GREF (2015).</a:t>
            </a:r>
            <a:endParaRPr sz="1200"/>
          </a:p>
        </p:txBody>
      </p:sp>
      <p:sp>
        <p:nvSpPr>
          <p:cNvPr id="182" name="Google Shape;182;p17"/>
          <p:cNvSpPr txBox="1"/>
          <p:nvPr/>
        </p:nvSpPr>
        <p:spPr>
          <a:xfrm>
            <a:off x="292200" y="6051600"/>
            <a:ext cx="30000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pt-BR">
                <a:solidFill>
                  <a:schemeClr val="dk1"/>
                </a:solidFill>
                <a:latin typeface="Calibri"/>
                <a:ea typeface="Calibri"/>
                <a:cs typeface="Calibri"/>
                <a:sym typeface="Calibri"/>
              </a:rPr>
              <a:t>Obs</a:t>
            </a:r>
            <a:r>
              <a:rPr lang="pt-BR">
                <a:solidFill>
                  <a:schemeClr val="dk1"/>
                </a:solidFill>
                <a:latin typeface="Calibri"/>
                <a:ea typeface="Calibri"/>
                <a:cs typeface="Calibri"/>
                <a:sym typeface="Calibri"/>
              </a:rPr>
              <a:t>.: Imagens cedidas pela empresa Daf Allen-Bradley Co.</a:t>
            </a:r>
            <a:endParaRPr>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18"/>
          <p:cNvPicPr preferRelativeResize="0"/>
          <p:nvPr/>
        </p:nvPicPr>
        <p:blipFill rotWithShape="1">
          <a:blip r:embed="rId3">
            <a:alphaModFix/>
          </a:blip>
          <a:srcRect b="0" l="0" r="0" t="0"/>
          <a:stretch/>
        </p:blipFill>
        <p:spPr>
          <a:xfrm>
            <a:off x="3560030" y="2348880"/>
            <a:ext cx="6251153" cy="4174359"/>
          </a:xfrm>
          <a:prstGeom prst="rect">
            <a:avLst/>
          </a:prstGeom>
          <a:noFill/>
          <a:ln>
            <a:noFill/>
          </a:ln>
        </p:spPr>
      </p:pic>
      <p:sp>
        <p:nvSpPr>
          <p:cNvPr id="189" name="Google Shape;189;p18"/>
          <p:cNvSpPr txBox="1"/>
          <p:nvPr/>
        </p:nvSpPr>
        <p:spPr>
          <a:xfrm>
            <a:off x="1703512" y="1539905"/>
            <a:ext cx="9964191" cy="533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800"/>
              <a:buFont typeface="Times New Roman"/>
              <a:buNone/>
            </a:pPr>
            <a:r>
              <a:rPr b="1" lang="pt-BR" sz="2800">
                <a:solidFill>
                  <a:srgbClr val="000000"/>
                </a:solidFill>
                <a:latin typeface="Calibri"/>
                <a:ea typeface="Calibri"/>
                <a:cs typeface="Calibri"/>
                <a:sym typeface="Calibri"/>
              </a:rPr>
              <a:t>Potenciômetro com resistor de  carbono. (Cortesia daf Allen-Bradley Co.)</a:t>
            </a:r>
            <a:endParaRPr/>
          </a:p>
        </p:txBody>
      </p:sp>
      <p:sp>
        <p:nvSpPr>
          <p:cNvPr id="190" name="Google Shape;190;p18"/>
          <p:cNvSpPr txBox="1"/>
          <p:nvPr/>
        </p:nvSpPr>
        <p:spPr>
          <a:xfrm>
            <a:off x="4570700" y="6411100"/>
            <a:ext cx="2887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t>Fonte</a:t>
            </a:r>
            <a:r>
              <a:rPr lang="pt-BR" sz="1200"/>
              <a:t>: GREF (2015).</a:t>
            </a:r>
            <a:endParaRPr sz="1200"/>
          </a:p>
        </p:txBody>
      </p:sp>
      <p:sp>
        <p:nvSpPr>
          <p:cNvPr id="191" name="Google Shape;191;p18"/>
          <p:cNvSpPr txBox="1"/>
          <p:nvPr/>
        </p:nvSpPr>
        <p:spPr>
          <a:xfrm>
            <a:off x="154700" y="6132400"/>
            <a:ext cx="30000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pt-BR">
                <a:solidFill>
                  <a:schemeClr val="dk1"/>
                </a:solidFill>
                <a:latin typeface="Calibri"/>
                <a:ea typeface="Calibri"/>
                <a:cs typeface="Calibri"/>
                <a:sym typeface="Calibri"/>
              </a:rPr>
              <a:t>Obs</a:t>
            </a:r>
            <a:r>
              <a:rPr lang="pt-BR">
                <a:solidFill>
                  <a:schemeClr val="dk1"/>
                </a:solidFill>
                <a:latin typeface="Calibri"/>
                <a:ea typeface="Calibri"/>
                <a:cs typeface="Calibri"/>
                <a:sym typeface="Calibri"/>
              </a:rPr>
              <a:t>.: Imagem cedida pela Empresa daf Allen-Bradley Co.</a:t>
            </a:r>
            <a:endParaRPr>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19"/>
          <p:cNvPicPr preferRelativeResize="0"/>
          <p:nvPr/>
        </p:nvPicPr>
        <p:blipFill rotWithShape="1">
          <a:blip r:embed="rId3">
            <a:alphaModFix/>
          </a:blip>
          <a:srcRect b="0" l="0" r="0" t="0"/>
          <a:stretch/>
        </p:blipFill>
        <p:spPr>
          <a:xfrm>
            <a:off x="3647728" y="1916832"/>
            <a:ext cx="6480720" cy="4666118"/>
          </a:xfrm>
          <a:prstGeom prst="rect">
            <a:avLst/>
          </a:prstGeom>
          <a:noFill/>
          <a:ln>
            <a:noFill/>
          </a:ln>
        </p:spPr>
      </p:pic>
      <p:sp>
        <p:nvSpPr>
          <p:cNvPr id="198" name="Google Shape;198;p19"/>
          <p:cNvSpPr txBox="1"/>
          <p:nvPr/>
        </p:nvSpPr>
        <p:spPr>
          <a:xfrm>
            <a:off x="1703512" y="1539905"/>
            <a:ext cx="9964191" cy="533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800"/>
              <a:buFont typeface="Times New Roman"/>
              <a:buNone/>
            </a:pPr>
            <a:r>
              <a:rPr b="1" lang="pt-BR" sz="2800">
                <a:solidFill>
                  <a:srgbClr val="000000"/>
                </a:solidFill>
                <a:latin typeface="Calibri"/>
                <a:ea typeface="Calibri"/>
                <a:cs typeface="Calibri"/>
                <a:sym typeface="Calibri"/>
              </a:rPr>
              <a:t>Potenciômetro com resistor de  carbono. (Cortesia daf Allen-Bradley Co.)</a:t>
            </a:r>
            <a:endParaRPr/>
          </a:p>
        </p:txBody>
      </p:sp>
      <p:sp>
        <p:nvSpPr>
          <p:cNvPr id="199" name="Google Shape;199;p19"/>
          <p:cNvSpPr txBox="1"/>
          <p:nvPr/>
        </p:nvSpPr>
        <p:spPr>
          <a:xfrm>
            <a:off x="5241850" y="6488700"/>
            <a:ext cx="2887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t>Fonte</a:t>
            </a:r>
            <a:r>
              <a:rPr lang="pt-BR" sz="1200"/>
              <a:t>: GREF (2015).</a:t>
            </a:r>
            <a:endParaRPr sz="1200"/>
          </a:p>
        </p:txBody>
      </p:sp>
      <p:sp>
        <p:nvSpPr>
          <p:cNvPr id="200" name="Google Shape;200;p19"/>
          <p:cNvSpPr txBox="1"/>
          <p:nvPr/>
        </p:nvSpPr>
        <p:spPr>
          <a:xfrm>
            <a:off x="103150" y="6210000"/>
            <a:ext cx="30000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pt-BR">
                <a:solidFill>
                  <a:schemeClr val="dk1"/>
                </a:solidFill>
                <a:latin typeface="Calibri"/>
                <a:ea typeface="Calibri"/>
                <a:cs typeface="Calibri"/>
                <a:sym typeface="Calibri"/>
              </a:rPr>
              <a:t>Obs</a:t>
            </a:r>
            <a:r>
              <a:rPr lang="pt-BR">
                <a:solidFill>
                  <a:schemeClr val="dk1"/>
                </a:solidFill>
                <a:latin typeface="Calibri"/>
                <a:ea typeface="Calibri"/>
                <a:cs typeface="Calibri"/>
                <a:sym typeface="Calibri"/>
              </a:rPr>
              <a:t>.: Imagem cedida pela Empresa daf Allen-Bradley Co.</a:t>
            </a:r>
            <a:endParaRPr>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2"/>
          <p:cNvSpPr txBox="1"/>
          <p:nvPr/>
        </p:nvSpPr>
        <p:spPr>
          <a:xfrm>
            <a:off x="335360" y="2204864"/>
            <a:ext cx="11377200" cy="37866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2400">
                <a:solidFill>
                  <a:schemeClr val="dk1"/>
                </a:solidFill>
                <a:latin typeface="Calibri"/>
                <a:ea typeface="Calibri"/>
                <a:cs typeface="Calibri"/>
                <a:sym typeface="Calibri"/>
              </a:rPr>
              <a:t>A </a:t>
            </a:r>
            <a:r>
              <a:rPr b="1" lang="pt-BR" sz="2400">
                <a:solidFill>
                  <a:schemeClr val="dk1"/>
                </a:solidFill>
                <a:latin typeface="Calibri"/>
                <a:ea typeface="Calibri"/>
                <a:cs typeface="Calibri"/>
                <a:sym typeface="Calibri"/>
              </a:rPr>
              <a:t>resistência elétrica </a:t>
            </a:r>
            <a:r>
              <a:rPr lang="pt-BR" sz="2400">
                <a:solidFill>
                  <a:schemeClr val="dk1"/>
                </a:solidFill>
                <a:latin typeface="Calibri"/>
                <a:ea typeface="Calibri"/>
                <a:cs typeface="Calibri"/>
                <a:sym typeface="Calibri"/>
              </a:rPr>
              <a:t>(</a:t>
            </a:r>
            <a:r>
              <a:rPr b="1" lang="pt-BR" sz="2400">
                <a:solidFill>
                  <a:schemeClr val="dk1"/>
                </a:solidFill>
                <a:latin typeface="Calibri"/>
                <a:ea typeface="Calibri"/>
                <a:cs typeface="Calibri"/>
                <a:sym typeface="Calibri"/>
              </a:rPr>
              <a:t>R</a:t>
            </a:r>
            <a:r>
              <a:rPr lang="pt-BR" sz="2400">
                <a:solidFill>
                  <a:schemeClr val="dk1"/>
                </a:solidFill>
                <a:latin typeface="Calibri"/>
                <a:ea typeface="Calibri"/>
                <a:cs typeface="Calibri"/>
                <a:sym typeface="Calibri"/>
              </a:rPr>
              <a:t>) é uma propriedade física presente em um caminho de corrente (meio por onde a corrente elétrica será conduzida), responsável por gerar </a:t>
            </a:r>
            <a:r>
              <a:rPr b="1" lang="pt-BR" sz="2400">
                <a:solidFill>
                  <a:schemeClr val="dk1"/>
                </a:solidFill>
                <a:latin typeface="Calibri"/>
                <a:ea typeface="Calibri"/>
                <a:cs typeface="Calibri"/>
                <a:sym typeface="Calibri"/>
              </a:rPr>
              <a:t>oposição ao movimento dos portadores de carga elétrica</a:t>
            </a:r>
            <a:r>
              <a:rPr lang="pt-BR" sz="2400">
                <a:solidFill>
                  <a:schemeClr val="dk1"/>
                </a:solidFill>
                <a:latin typeface="Calibri"/>
                <a:ea typeface="Calibri"/>
                <a:cs typeface="Calibri"/>
                <a:sym typeface="Calibri"/>
              </a:rPr>
              <a:t>.</a:t>
            </a:r>
            <a:endParaRPr/>
          </a:p>
          <a:p>
            <a:pPr indent="0" lvl="0" marL="0" marR="0" rtl="0" algn="just">
              <a:spcBef>
                <a:spcPts val="0"/>
              </a:spcBef>
              <a:spcAft>
                <a:spcPts val="0"/>
              </a:spcAft>
              <a:buNone/>
            </a:pPr>
            <a:r>
              <a:rPr lang="pt-BR" sz="2400">
                <a:solidFill>
                  <a:schemeClr val="dk1"/>
                </a:solidFill>
                <a:latin typeface="Calibri"/>
                <a:ea typeface="Calibri"/>
                <a:cs typeface="Calibri"/>
                <a:sym typeface="Calibri"/>
              </a:rPr>
              <a:t>A </a:t>
            </a:r>
            <a:r>
              <a:rPr b="1" lang="pt-BR" sz="2400">
                <a:solidFill>
                  <a:schemeClr val="dk1"/>
                </a:solidFill>
                <a:latin typeface="Calibri"/>
                <a:ea typeface="Calibri"/>
                <a:cs typeface="Calibri"/>
                <a:sym typeface="Calibri"/>
              </a:rPr>
              <a:t>resistência elétrica </a:t>
            </a:r>
            <a:r>
              <a:rPr lang="pt-BR" sz="2400">
                <a:solidFill>
                  <a:schemeClr val="dk1"/>
                </a:solidFill>
                <a:latin typeface="Calibri"/>
                <a:ea typeface="Calibri"/>
                <a:cs typeface="Calibri"/>
                <a:sym typeface="Calibri"/>
              </a:rPr>
              <a:t>surge por conta das </a:t>
            </a:r>
            <a:r>
              <a:rPr b="1" lang="pt-BR" sz="2400">
                <a:solidFill>
                  <a:schemeClr val="dk1"/>
                </a:solidFill>
                <a:latin typeface="Calibri"/>
                <a:ea typeface="Calibri"/>
                <a:cs typeface="Calibri"/>
                <a:sym typeface="Calibri"/>
              </a:rPr>
              <a:t>colisões que ocorrem entre os portadores de carga e os átomos do meio quando esses portadores de carga tentam atravessar o meio</a:t>
            </a:r>
            <a:r>
              <a:rPr lang="pt-BR" sz="2400">
                <a:solidFill>
                  <a:schemeClr val="dk1"/>
                </a:solidFill>
                <a:latin typeface="Calibri"/>
                <a:ea typeface="Calibri"/>
                <a:cs typeface="Calibri"/>
                <a:sym typeface="Calibri"/>
              </a:rPr>
              <a:t>. Como exemplo podemos citar as colisões entre os elétrons (portadores de carga elétrica negativa) e os átomos de um fio de cobre (fio de cobre = caminho de corrente) quando uma corrente elétrica atravessa esse fio. A unidade de medida da resistência no SI é o Ohm (Ω), em homenagem ao físico alemão George Simon Ohm, e representa a razão Volt/Ampère. </a:t>
            </a:r>
            <a:endParaRPr sz="2400">
              <a:solidFill>
                <a:schemeClr val="lt1"/>
              </a:solidFill>
              <a:latin typeface="Calibri"/>
              <a:ea typeface="Calibri"/>
              <a:cs typeface="Calibri"/>
              <a:sym typeface="Calibri"/>
            </a:endParaRPr>
          </a:p>
        </p:txBody>
      </p:sp>
      <p:sp>
        <p:nvSpPr>
          <p:cNvPr id="66" name="Google Shape;66;p2"/>
          <p:cNvSpPr txBox="1"/>
          <p:nvPr/>
        </p:nvSpPr>
        <p:spPr>
          <a:xfrm>
            <a:off x="1775520" y="1268760"/>
            <a:ext cx="4248472"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3200">
                <a:solidFill>
                  <a:schemeClr val="dk1"/>
                </a:solidFill>
                <a:latin typeface="Calibri"/>
                <a:ea typeface="Calibri"/>
                <a:cs typeface="Calibri"/>
                <a:sym typeface="Calibri"/>
              </a:rPr>
              <a:t>Resistência elétrica  (R)</a:t>
            </a:r>
            <a:endParaRPr b="1" sz="32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20"/>
          <p:cNvPicPr preferRelativeResize="0"/>
          <p:nvPr/>
        </p:nvPicPr>
        <p:blipFill rotWithShape="1">
          <a:blip r:embed="rId3">
            <a:alphaModFix/>
          </a:blip>
          <a:srcRect b="0" l="0" r="0" t="0"/>
          <a:stretch/>
        </p:blipFill>
        <p:spPr>
          <a:xfrm>
            <a:off x="2711624" y="2420888"/>
            <a:ext cx="6019800" cy="3905250"/>
          </a:xfrm>
          <a:prstGeom prst="rect">
            <a:avLst/>
          </a:prstGeom>
          <a:noFill/>
          <a:ln>
            <a:noFill/>
          </a:ln>
        </p:spPr>
      </p:pic>
      <p:sp>
        <p:nvSpPr>
          <p:cNvPr id="207" name="Google Shape;207;p20"/>
          <p:cNvSpPr txBox="1"/>
          <p:nvPr/>
        </p:nvSpPr>
        <p:spPr>
          <a:xfrm>
            <a:off x="1703512" y="1539905"/>
            <a:ext cx="9964191" cy="533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800"/>
              <a:buFont typeface="Times New Roman"/>
              <a:buNone/>
            </a:pPr>
            <a:r>
              <a:rPr b="1" lang="pt-BR" sz="2800">
                <a:solidFill>
                  <a:srgbClr val="000000"/>
                </a:solidFill>
                <a:latin typeface="Calibri"/>
                <a:ea typeface="Calibri"/>
                <a:cs typeface="Calibri"/>
                <a:sym typeface="Calibri"/>
              </a:rPr>
              <a:t>Código de cores – resistor fixo de carbono</a:t>
            </a:r>
            <a:endParaRPr b="1" sz="2800">
              <a:solidFill>
                <a:srgbClr val="000000"/>
              </a:solidFill>
              <a:latin typeface="Calibri"/>
              <a:ea typeface="Calibri"/>
              <a:cs typeface="Calibri"/>
              <a:sym typeface="Calibri"/>
            </a:endParaRPr>
          </a:p>
        </p:txBody>
      </p:sp>
      <p:sp>
        <p:nvSpPr>
          <p:cNvPr id="208" name="Google Shape;208;p20"/>
          <p:cNvSpPr txBox="1"/>
          <p:nvPr/>
        </p:nvSpPr>
        <p:spPr>
          <a:xfrm>
            <a:off x="4652250" y="6118925"/>
            <a:ext cx="2887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t>Fonte</a:t>
            </a:r>
            <a:r>
              <a:rPr lang="pt-BR" sz="1200"/>
              <a:t>: GREF (2015).</a:t>
            </a:r>
            <a:endParaRPr sz="1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21"/>
          <p:cNvPicPr preferRelativeResize="0"/>
          <p:nvPr/>
        </p:nvPicPr>
        <p:blipFill rotWithShape="1">
          <a:blip r:embed="rId3">
            <a:alphaModFix/>
          </a:blip>
          <a:srcRect b="0" l="0" r="0" t="0"/>
          <a:stretch/>
        </p:blipFill>
        <p:spPr>
          <a:xfrm>
            <a:off x="3235651" y="1254726"/>
            <a:ext cx="5505350" cy="5052750"/>
          </a:xfrm>
          <a:prstGeom prst="rect">
            <a:avLst/>
          </a:prstGeom>
          <a:noFill/>
          <a:ln>
            <a:noFill/>
          </a:ln>
        </p:spPr>
      </p:pic>
      <p:sp>
        <p:nvSpPr>
          <p:cNvPr id="214" name="Google Shape;214;p21"/>
          <p:cNvSpPr txBox="1"/>
          <p:nvPr/>
        </p:nvSpPr>
        <p:spPr>
          <a:xfrm>
            <a:off x="4652250" y="6376750"/>
            <a:ext cx="2887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t>Fonte</a:t>
            </a:r>
            <a:r>
              <a:rPr lang="pt-BR" sz="1200"/>
              <a:t>: GREF (2015).</a:t>
            </a:r>
            <a:endParaRPr sz="1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2"/>
          <p:cNvSpPr txBox="1"/>
          <p:nvPr/>
        </p:nvSpPr>
        <p:spPr>
          <a:xfrm>
            <a:off x="335360" y="1772816"/>
            <a:ext cx="11521200" cy="44637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2400">
                <a:solidFill>
                  <a:schemeClr val="dk1"/>
                </a:solidFill>
                <a:latin typeface="Calibri"/>
                <a:ea typeface="Calibri"/>
                <a:cs typeface="Calibri"/>
                <a:sym typeface="Calibri"/>
              </a:rPr>
              <a:t>A 1ª faixa é sempre a que estiver mais próxima de um dos terminais do resistor (costuma ser prata ou dourada).</a:t>
            </a:r>
            <a:endParaRPr/>
          </a:p>
          <a:p>
            <a:pPr indent="0" lvl="0" marL="0" marR="0" rtl="0" algn="just">
              <a:spcBef>
                <a:spcPts val="0"/>
              </a:spcBef>
              <a:spcAft>
                <a:spcPts val="0"/>
              </a:spcAft>
              <a:buNone/>
            </a:pPr>
            <a:r>
              <a:rPr b="1" lang="pt-BR" sz="2400">
                <a:solidFill>
                  <a:schemeClr val="dk1"/>
                </a:solidFill>
                <a:latin typeface="Calibri"/>
                <a:ea typeface="Calibri"/>
                <a:cs typeface="Calibri"/>
                <a:sym typeface="Calibri"/>
              </a:rPr>
              <a:t>Código de cores resistores 4 faixas</a:t>
            </a:r>
            <a:endParaRPr/>
          </a:p>
          <a:p>
            <a:pPr indent="0" lvl="0" marL="0" marR="0" rtl="0" algn="just">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just">
              <a:spcBef>
                <a:spcPts val="0"/>
              </a:spcBef>
              <a:spcAft>
                <a:spcPts val="0"/>
              </a:spcAft>
              <a:buNone/>
            </a:pPr>
            <a:r>
              <a:rPr lang="pt-BR" sz="2400">
                <a:solidFill>
                  <a:schemeClr val="dk1"/>
                </a:solidFill>
                <a:latin typeface="Calibri"/>
                <a:ea typeface="Calibri"/>
                <a:cs typeface="Calibri"/>
                <a:sym typeface="Calibri"/>
              </a:rPr>
              <a:t>Para resistores de 4 faixas é utilizada a tabela abaixo seguindo as orientações citadas:</a:t>
            </a:r>
            <a:endParaRPr/>
          </a:p>
          <a:p>
            <a:pPr indent="0" lvl="0" marL="0" marR="0" rtl="0" algn="just">
              <a:spcBef>
                <a:spcPts val="0"/>
              </a:spcBef>
              <a:spcAft>
                <a:spcPts val="0"/>
              </a:spcAft>
              <a:buNone/>
            </a:pPr>
            <a:r>
              <a:t/>
            </a:r>
            <a:endParaRPr sz="2400">
              <a:solidFill>
                <a:schemeClr val="dk1"/>
              </a:solidFill>
              <a:latin typeface="Calibri"/>
              <a:ea typeface="Calibri"/>
              <a:cs typeface="Calibri"/>
              <a:sym typeface="Calibri"/>
            </a:endParaRPr>
          </a:p>
          <a:p>
            <a:pPr indent="-342900" lvl="0" marL="342900" marR="0" rtl="0" algn="just">
              <a:spcBef>
                <a:spcPts val="0"/>
              </a:spcBef>
              <a:spcAft>
                <a:spcPts val="0"/>
              </a:spcAft>
              <a:buClr>
                <a:srgbClr val="000000"/>
              </a:buClr>
              <a:buSzPts val="2800"/>
              <a:buFont typeface="Arial"/>
              <a:buChar char="•"/>
            </a:pPr>
            <a:r>
              <a:rPr b="1" lang="pt-BR" sz="2800">
                <a:solidFill>
                  <a:schemeClr val="dk1"/>
                </a:solidFill>
                <a:latin typeface="Calibri"/>
                <a:ea typeface="Calibri"/>
                <a:cs typeface="Calibri"/>
                <a:sym typeface="Calibri"/>
              </a:rPr>
              <a:t>1ª Faixa: mostra o primeiro algarismo do valor da resistência;</a:t>
            </a:r>
            <a:endParaRPr/>
          </a:p>
          <a:p>
            <a:pPr indent="-342900" lvl="0" marL="342900" marR="0" rtl="0" algn="just">
              <a:spcBef>
                <a:spcPts val="0"/>
              </a:spcBef>
              <a:spcAft>
                <a:spcPts val="0"/>
              </a:spcAft>
              <a:buClr>
                <a:srgbClr val="000000"/>
              </a:buClr>
              <a:buSzPts val="2800"/>
              <a:buFont typeface="Arial"/>
              <a:buChar char="•"/>
            </a:pPr>
            <a:r>
              <a:rPr b="1" lang="pt-BR" sz="2800">
                <a:solidFill>
                  <a:schemeClr val="dk1"/>
                </a:solidFill>
                <a:latin typeface="Calibri"/>
                <a:ea typeface="Calibri"/>
                <a:cs typeface="Calibri"/>
                <a:sym typeface="Calibri"/>
              </a:rPr>
              <a:t>2ª Faixa: mostra o segundo algarismo da resistência;</a:t>
            </a:r>
            <a:endParaRPr/>
          </a:p>
          <a:p>
            <a:pPr indent="-342900" lvl="0" marL="342900" marR="0" rtl="0" algn="just">
              <a:spcBef>
                <a:spcPts val="0"/>
              </a:spcBef>
              <a:spcAft>
                <a:spcPts val="0"/>
              </a:spcAft>
              <a:buClr>
                <a:srgbClr val="000000"/>
              </a:buClr>
              <a:buSzPts val="2800"/>
              <a:buFont typeface="Arial"/>
              <a:buChar char="•"/>
            </a:pPr>
            <a:r>
              <a:rPr b="1" lang="pt-BR" sz="2800">
                <a:solidFill>
                  <a:schemeClr val="dk1"/>
                </a:solidFill>
                <a:latin typeface="Calibri"/>
                <a:ea typeface="Calibri"/>
                <a:cs typeface="Calibri"/>
                <a:sym typeface="Calibri"/>
              </a:rPr>
              <a:t>3ª Faixa: mostra quantos zeros deve ter o multiplicador desse valor de resistência;</a:t>
            </a:r>
            <a:endParaRPr/>
          </a:p>
          <a:p>
            <a:pPr indent="-342900" lvl="0" marL="342900" marR="0" rtl="0" algn="just">
              <a:spcBef>
                <a:spcPts val="0"/>
              </a:spcBef>
              <a:spcAft>
                <a:spcPts val="0"/>
              </a:spcAft>
              <a:buClr>
                <a:srgbClr val="000000"/>
              </a:buClr>
              <a:buSzPts val="2800"/>
              <a:buFont typeface="Arial"/>
              <a:buChar char="•"/>
            </a:pPr>
            <a:r>
              <a:rPr b="1" lang="pt-BR" sz="2800">
                <a:solidFill>
                  <a:schemeClr val="dk1"/>
                </a:solidFill>
                <a:latin typeface="Calibri"/>
                <a:ea typeface="Calibri"/>
                <a:cs typeface="Calibri"/>
                <a:sym typeface="Calibri"/>
              </a:rPr>
              <a:t>4ª Faixa: mostra a tolerância (erro indicado pelo fabricante</a:t>
            </a:r>
            <a:r>
              <a:rPr lang="pt-BR" sz="2400">
                <a:solidFill>
                  <a:schemeClr val="dk1"/>
                </a:solidFill>
                <a:latin typeface="Calibri"/>
                <a:ea typeface="Calibri"/>
                <a:cs typeface="Calibri"/>
                <a:sym typeface="Calibri"/>
              </a:rPr>
              <a: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23"/>
          <p:cNvPicPr preferRelativeResize="0"/>
          <p:nvPr/>
        </p:nvPicPr>
        <p:blipFill rotWithShape="1">
          <a:blip r:embed="rId3">
            <a:alphaModFix/>
          </a:blip>
          <a:srcRect b="0" l="0" r="0" t="0"/>
          <a:stretch/>
        </p:blipFill>
        <p:spPr>
          <a:xfrm>
            <a:off x="2400775" y="1185975"/>
            <a:ext cx="7720250" cy="4834700"/>
          </a:xfrm>
          <a:prstGeom prst="rect">
            <a:avLst/>
          </a:prstGeom>
          <a:noFill/>
          <a:ln>
            <a:noFill/>
          </a:ln>
        </p:spPr>
      </p:pic>
      <p:sp>
        <p:nvSpPr>
          <p:cNvPr id="225" name="Google Shape;225;p23"/>
          <p:cNvSpPr txBox="1"/>
          <p:nvPr/>
        </p:nvSpPr>
        <p:spPr>
          <a:xfrm>
            <a:off x="4817150" y="6273600"/>
            <a:ext cx="2887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t>Fonte</a:t>
            </a:r>
            <a:r>
              <a:rPr lang="pt-BR" sz="1200"/>
              <a:t>: GREF (2015).</a:t>
            </a:r>
            <a:endParaRPr sz="1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4"/>
          <p:cNvSpPr txBox="1"/>
          <p:nvPr/>
        </p:nvSpPr>
        <p:spPr>
          <a:xfrm>
            <a:off x="335360" y="1628800"/>
            <a:ext cx="11593200" cy="4525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3200">
                <a:solidFill>
                  <a:srgbClr val="FF0000"/>
                </a:solidFill>
                <a:latin typeface="Calibri"/>
                <a:ea typeface="Calibri"/>
                <a:cs typeface="Calibri"/>
                <a:sym typeface="Calibri"/>
              </a:rPr>
              <a:t>Atividade de fixação:</a:t>
            </a:r>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just">
              <a:spcBef>
                <a:spcPts val="0"/>
              </a:spcBef>
              <a:spcAft>
                <a:spcPts val="0"/>
              </a:spcAft>
              <a:buNone/>
            </a:pPr>
            <a:r>
              <a:rPr lang="pt-BR" sz="3200">
                <a:solidFill>
                  <a:schemeClr val="dk1"/>
                </a:solidFill>
                <a:latin typeface="Calibri"/>
                <a:ea typeface="Calibri"/>
                <a:cs typeface="Calibri"/>
                <a:sym typeface="Calibri"/>
              </a:rPr>
              <a:t>Acesse as questões on-line nomeadas como “Pontos de reflexão – resistência elétrica (R)” através do site da disciplina</a:t>
            </a:r>
            <a:endParaRPr/>
          </a:p>
          <a:p>
            <a:pPr indent="0" lvl="0" marL="0" marR="0" rtl="0" algn="just">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ctr">
              <a:spcBef>
                <a:spcPts val="0"/>
              </a:spcBef>
              <a:spcAft>
                <a:spcPts val="0"/>
              </a:spcAft>
              <a:buNone/>
            </a:pPr>
            <a:r>
              <a:rPr b="1" lang="pt-BR" sz="3200" u="sng">
                <a:solidFill>
                  <a:srgbClr val="0070C0"/>
                </a:solidFill>
                <a:latin typeface="Calibri"/>
                <a:ea typeface="Calibri"/>
                <a:cs typeface="Calibri"/>
                <a:sym typeface="Calibri"/>
              </a:rPr>
              <a:t>www.fisica-iii-ifsc.webnode.com</a:t>
            </a:r>
            <a:endParaRPr/>
          </a:p>
          <a:p>
            <a:pPr indent="0" lvl="0" marL="0" marR="0" rtl="0" algn="ctr">
              <a:spcBef>
                <a:spcPts val="0"/>
              </a:spcBef>
              <a:spcAft>
                <a:spcPts val="0"/>
              </a:spcAft>
              <a:buNone/>
            </a:pPr>
            <a:r>
              <a:t/>
            </a:r>
            <a:endParaRPr b="1" sz="3200">
              <a:solidFill>
                <a:schemeClr val="dk1"/>
              </a:solidFill>
              <a:latin typeface="Calibri"/>
              <a:ea typeface="Calibri"/>
              <a:cs typeface="Calibri"/>
              <a:sym typeface="Calibri"/>
            </a:endParaRPr>
          </a:p>
          <a:p>
            <a:pPr indent="0" lvl="0" marL="0" marR="0" rtl="0" algn="ctr">
              <a:spcBef>
                <a:spcPts val="0"/>
              </a:spcBef>
              <a:spcAft>
                <a:spcPts val="0"/>
              </a:spcAft>
              <a:buNone/>
            </a:pPr>
            <a:r>
              <a:rPr b="1" lang="pt-BR" sz="3200">
                <a:solidFill>
                  <a:schemeClr val="dk1"/>
                </a:solidFill>
                <a:latin typeface="Calibri"/>
                <a:ea typeface="Calibri"/>
                <a:cs typeface="Calibri"/>
                <a:sym typeface="Calibri"/>
              </a:rPr>
              <a:t>Bons estudos a todos!</a:t>
            </a:r>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5"/>
          <p:cNvSpPr txBox="1"/>
          <p:nvPr>
            <p:ph type="title"/>
          </p:nvPr>
        </p:nvSpPr>
        <p:spPr>
          <a:xfrm>
            <a:off x="1847528" y="1268760"/>
            <a:ext cx="10959008" cy="63285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600"/>
              <a:buFont typeface="Trebuchet MS"/>
              <a:buNone/>
            </a:pPr>
            <a:r>
              <a:rPr b="1" lang="pt-BR">
                <a:solidFill>
                  <a:schemeClr val="dk1"/>
                </a:solidFill>
              </a:rPr>
              <a:t>REFERÊNCIAS</a:t>
            </a:r>
            <a:endParaRPr b="1">
              <a:solidFill>
                <a:schemeClr val="dk1"/>
              </a:solidFill>
            </a:endParaRPr>
          </a:p>
        </p:txBody>
      </p:sp>
      <p:sp>
        <p:nvSpPr>
          <p:cNvPr id="236" name="Google Shape;236;p25"/>
          <p:cNvSpPr txBox="1"/>
          <p:nvPr/>
        </p:nvSpPr>
        <p:spPr>
          <a:xfrm>
            <a:off x="343750" y="1901750"/>
            <a:ext cx="11653500" cy="443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lang="pt-BR" sz="2500">
                <a:solidFill>
                  <a:srgbClr val="000000"/>
                </a:solidFill>
                <a:latin typeface="Calibri"/>
                <a:ea typeface="Calibri"/>
                <a:cs typeface="Calibri"/>
                <a:sym typeface="Calibri"/>
              </a:rPr>
              <a:t>ALVARENGA, Beatriz; MÁXIMO, Antônio. </a:t>
            </a:r>
            <a:r>
              <a:rPr b="1" lang="pt-BR" sz="2500">
                <a:solidFill>
                  <a:srgbClr val="000000"/>
                </a:solidFill>
                <a:latin typeface="Calibri"/>
                <a:ea typeface="Calibri"/>
                <a:cs typeface="Calibri"/>
                <a:sym typeface="Calibri"/>
              </a:rPr>
              <a:t>Curso de Física</a:t>
            </a:r>
            <a:r>
              <a:rPr lang="pt-BR" sz="2500">
                <a:solidFill>
                  <a:srgbClr val="000000"/>
                </a:solidFill>
                <a:latin typeface="Calibri"/>
                <a:ea typeface="Calibri"/>
                <a:cs typeface="Calibri"/>
                <a:sym typeface="Calibri"/>
              </a:rPr>
              <a:t>. São Paulo: Ed. Scipione, 2000. v. 2.</a:t>
            </a:r>
            <a:endParaRPr sz="2500">
              <a:solidFill>
                <a:srgbClr val="000000"/>
              </a:solidFill>
              <a:latin typeface="Calibri"/>
              <a:ea typeface="Calibri"/>
              <a:cs typeface="Calibri"/>
              <a:sym typeface="Calibri"/>
            </a:endParaRPr>
          </a:p>
          <a:p>
            <a:pPr indent="0" lvl="0" marL="0" rtl="0" algn="l">
              <a:lnSpc>
                <a:spcPct val="115000"/>
              </a:lnSpc>
              <a:spcBef>
                <a:spcPts val="1000"/>
              </a:spcBef>
              <a:spcAft>
                <a:spcPts val="0"/>
              </a:spcAft>
              <a:buNone/>
            </a:pPr>
            <a:r>
              <a:rPr lang="pt-BR" sz="2500">
                <a:solidFill>
                  <a:srgbClr val="000000"/>
                </a:solidFill>
                <a:latin typeface="Calibri"/>
                <a:ea typeface="Calibri"/>
                <a:cs typeface="Calibri"/>
                <a:sym typeface="Calibri"/>
              </a:rPr>
              <a:t>GASPAR, Alberto. </a:t>
            </a:r>
            <a:r>
              <a:rPr b="1" lang="pt-BR" sz="2500">
                <a:solidFill>
                  <a:srgbClr val="000000"/>
                </a:solidFill>
                <a:latin typeface="Calibri"/>
                <a:ea typeface="Calibri"/>
                <a:cs typeface="Calibri"/>
                <a:sym typeface="Calibri"/>
              </a:rPr>
              <a:t>Física</a:t>
            </a:r>
            <a:r>
              <a:rPr lang="pt-BR" sz="2500">
                <a:solidFill>
                  <a:srgbClr val="000000"/>
                </a:solidFill>
                <a:latin typeface="Calibri"/>
                <a:ea typeface="Calibri"/>
                <a:cs typeface="Calibri"/>
                <a:sym typeface="Calibri"/>
              </a:rPr>
              <a:t>. 1.ed. São Paulo: Ática, 2000. v. 3.</a:t>
            </a:r>
            <a:endParaRPr sz="2500">
              <a:solidFill>
                <a:srgbClr val="000000"/>
              </a:solidFill>
              <a:latin typeface="Calibri"/>
              <a:ea typeface="Calibri"/>
              <a:cs typeface="Calibri"/>
              <a:sym typeface="Calibri"/>
            </a:endParaRPr>
          </a:p>
          <a:p>
            <a:pPr indent="0" lvl="0" marL="0" rtl="0" algn="l">
              <a:lnSpc>
                <a:spcPct val="107000"/>
              </a:lnSpc>
              <a:spcBef>
                <a:spcPts val="0"/>
              </a:spcBef>
              <a:spcAft>
                <a:spcPts val="0"/>
              </a:spcAft>
              <a:buNone/>
            </a:pPr>
            <a:r>
              <a:rPr lang="pt-BR" sz="2500">
                <a:solidFill>
                  <a:srgbClr val="000000"/>
                </a:solidFill>
                <a:latin typeface="Calibri"/>
                <a:ea typeface="Calibri"/>
                <a:cs typeface="Calibri"/>
                <a:sym typeface="Calibri"/>
              </a:rPr>
              <a:t>GREF – Grupo de reelaboração do ensino de física. Física 3: Eletromagnetismo. 5. ed. São Paulo: Edusp, 2015.</a:t>
            </a:r>
            <a:endParaRPr sz="2500">
              <a:solidFill>
                <a:srgbClr val="000000"/>
              </a:solidFill>
              <a:latin typeface="Calibri"/>
              <a:ea typeface="Calibri"/>
              <a:cs typeface="Calibri"/>
              <a:sym typeface="Calibri"/>
            </a:endParaRPr>
          </a:p>
          <a:p>
            <a:pPr indent="0" lvl="0" marL="0" rtl="0" algn="l">
              <a:lnSpc>
                <a:spcPct val="115000"/>
              </a:lnSpc>
              <a:spcBef>
                <a:spcPts val="1000"/>
              </a:spcBef>
              <a:spcAft>
                <a:spcPts val="0"/>
              </a:spcAft>
              <a:buNone/>
            </a:pPr>
            <a:r>
              <a:rPr lang="pt-BR" sz="2500">
                <a:solidFill>
                  <a:srgbClr val="000000"/>
                </a:solidFill>
                <a:latin typeface="Calibri"/>
                <a:ea typeface="Calibri"/>
                <a:cs typeface="Calibri"/>
                <a:sym typeface="Calibri"/>
              </a:rPr>
              <a:t>HALLIDAY, D; RESNICK, R. </a:t>
            </a:r>
            <a:r>
              <a:rPr b="1" lang="pt-BR" sz="2500">
                <a:solidFill>
                  <a:srgbClr val="000000"/>
                </a:solidFill>
                <a:latin typeface="Calibri"/>
                <a:ea typeface="Calibri"/>
                <a:cs typeface="Calibri"/>
                <a:sym typeface="Calibri"/>
              </a:rPr>
              <a:t>Física</a:t>
            </a:r>
            <a:r>
              <a:rPr lang="pt-BR" sz="2500">
                <a:solidFill>
                  <a:srgbClr val="000000"/>
                </a:solidFill>
                <a:latin typeface="Calibri"/>
                <a:ea typeface="Calibri"/>
                <a:cs typeface="Calibri"/>
                <a:sym typeface="Calibri"/>
              </a:rPr>
              <a:t>. Rio de Janeiro: LTC – Livros técnicos e científicos Editora S.A., 1983. v. 3.</a:t>
            </a:r>
            <a:endParaRPr sz="2500">
              <a:solidFill>
                <a:srgbClr val="000000"/>
              </a:solidFill>
              <a:latin typeface="Calibri"/>
              <a:ea typeface="Calibri"/>
              <a:cs typeface="Calibri"/>
              <a:sym typeface="Calibri"/>
            </a:endParaRPr>
          </a:p>
          <a:p>
            <a:pPr indent="0" lvl="0" marL="0" rtl="0" algn="l">
              <a:lnSpc>
                <a:spcPct val="115000"/>
              </a:lnSpc>
              <a:spcBef>
                <a:spcPts val="0"/>
              </a:spcBef>
              <a:spcAft>
                <a:spcPts val="0"/>
              </a:spcAft>
              <a:buNone/>
            </a:pPr>
            <a:r>
              <a:rPr lang="pt-BR" sz="2500">
                <a:solidFill>
                  <a:srgbClr val="000000"/>
                </a:solidFill>
                <a:latin typeface="Calibri"/>
                <a:ea typeface="Calibri"/>
                <a:cs typeface="Calibri"/>
                <a:sym typeface="Calibri"/>
              </a:rPr>
              <a:t>HEWITT, P. G. </a:t>
            </a:r>
            <a:r>
              <a:rPr b="1" lang="pt-BR" sz="2500">
                <a:solidFill>
                  <a:srgbClr val="000000"/>
                </a:solidFill>
                <a:latin typeface="Calibri"/>
                <a:ea typeface="Calibri"/>
                <a:cs typeface="Calibri"/>
                <a:sym typeface="Calibri"/>
              </a:rPr>
              <a:t>Física conceitual</a:t>
            </a:r>
            <a:r>
              <a:rPr lang="pt-BR" sz="2500">
                <a:solidFill>
                  <a:srgbClr val="000000"/>
                </a:solidFill>
                <a:latin typeface="Calibri"/>
                <a:ea typeface="Calibri"/>
                <a:cs typeface="Calibri"/>
                <a:sym typeface="Calibri"/>
              </a:rPr>
              <a:t>. 9. ed. Porto Alegre: Bookman, 2002.</a:t>
            </a:r>
            <a:endParaRPr sz="2500">
              <a:solidFill>
                <a:srgbClr val="000000"/>
              </a:solidFill>
              <a:latin typeface="Calibri"/>
              <a:ea typeface="Calibri"/>
              <a:cs typeface="Calibri"/>
              <a:sym typeface="Calibri"/>
            </a:endParaRPr>
          </a:p>
          <a:p>
            <a:pPr indent="0" lvl="0" marL="0" rtl="0" algn="l">
              <a:lnSpc>
                <a:spcPct val="115000"/>
              </a:lnSpc>
              <a:spcBef>
                <a:spcPts val="1000"/>
              </a:spcBef>
              <a:spcAft>
                <a:spcPts val="0"/>
              </a:spcAft>
              <a:buNone/>
            </a:pPr>
            <a:r>
              <a:rPr lang="pt-BR" sz="2500">
                <a:solidFill>
                  <a:srgbClr val="000000"/>
                </a:solidFill>
                <a:latin typeface="Calibri"/>
                <a:ea typeface="Calibri"/>
                <a:cs typeface="Calibri"/>
                <a:sym typeface="Calibri"/>
              </a:rPr>
              <a:t>XAVIER, C.; BENIGNO, B. </a:t>
            </a:r>
            <a:r>
              <a:rPr b="1" lang="pt-BR" sz="2500">
                <a:solidFill>
                  <a:srgbClr val="000000"/>
                </a:solidFill>
                <a:latin typeface="Calibri"/>
                <a:ea typeface="Calibri"/>
                <a:cs typeface="Calibri"/>
                <a:sym typeface="Calibri"/>
              </a:rPr>
              <a:t>Física aula por aula</a:t>
            </a:r>
            <a:r>
              <a:rPr lang="pt-BR" sz="2500">
                <a:solidFill>
                  <a:srgbClr val="000000"/>
                </a:solidFill>
                <a:latin typeface="Calibri"/>
                <a:ea typeface="Calibri"/>
                <a:cs typeface="Calibri"/>
                <a:sym typeface="Calibri"/>
              </a:rPr>
              <a:t>. São Paulo: FTD, 2010.</a:t>
            </a:r>
            <a:endParaRPr sz="250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3"/>
          <p:cNvPicPr preferRelativeResize="0"/>
          <p:nvPr/>
        </p:nvPicPr>
        <p:blipFill rotWithShape="1">
          <a:blip r:embed="rId3">
            <a:alphaModFix/>
          </a:blip>
          <a:srcRect b="10156" l="10306" r="28771" t="41232"/>
          <a:stretch/>
        </p:blipFill>
        <p:spPr>
          <a:xfrm>
            <a:off x="7104112" y="1853535"/>
            <a:ext cx="4799856" cy="2153213"/>
          </a:xfrm>
          <a:prstGeom prst="rect">
            <a:avLst/>
          </a:prstGeom>
          <a:noFill/>
          <a:ln>
            <a:noFill/>
          </a:ln>
        </p:spPr>
      </p:pic>
      <p:sp>
        <p:nvSpPr>
          <p:cNvPr id="72" name="Google Shape;72;p3"/>
          <p:cNvSpPr txBox="1"/>
          <p:nvPr/>
        </p:nvSpPr>
        <p:spPr>
          <a:xfrm>
            <a:off x="407368" y="1853535"/>
            <a:ext cx="6624600" cy="41559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2400">
                <a:solidFill>
                  <a:schemeClr val="dk1"/>
                </a:solidFill>
                <a:latin typeface="Calibri"/>
                <a:ea typeface="Calibri"/>
                <a:cs typeface="Calibri"/>
                <a:sym typeface="Calibri"/>
              </a:rPr>
              <a:t>A cada colisão que ocorre entre um elétron livre que tenta atravessar o fio e os átomos do fio surge uma perda de energia cinética (perda de velocidade) por parte do elétron. Essa energia perdida pelo elétron é absorvida pelo átomo que sofreu a colisão, fazendo-o aumentar seu nível de agitação – o átomo aquece (efeito Joule). A propriedade física que indica essa perda de energia cinética com a geração de calor é a resistência elétrica. Todos os meios físicos e materiais apresentam uma certa resistência elétrica.</a:t>
            </a:r>
            <a:endParaRPr/>
          </a:p>
        </p:txBody>
      </p:sp>
      <p:sp>
        <p:nvSpPr>
          <p:cNvPr id="73" name="Google Shape;73;p3"/>
          <p:cNvSpPr txBox="1"/>
          <p:nvPr/>
        </p:nvSpPr>
        <p:spPr>
          <a:xfrm>
            <a:off x="1775520" y="1268760"/>
            <a:ext cx="4248472"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3200">
                <a:solidFill>
                  <a:schemeClr val="dk1"/>
                </a:solidFill>
                <a:latin typeface="Calibri"/>
                <a:ea typeface="Calibri"/>
                <a:cs typeface="Calibri"/>
                <a:sym typeface="Calibri"/>
              </a:rPr>
              <a:t>Resistência elétrica  (R)</a:t>
            </a:r>
            <a:endParaRPr b="1" sz="3200">
              <a:solidFill>
                <a:schemeClr val="dk1"/>
              </a:solidFill>
              <a:latin typeface="Calibri"/>
              <a:ea typeface="Calibri"/>
              <a:cs typeface="Calibri"/>
              <a:sym typeface="Calibri"/>
            </a:endParaRPr>
          </a:p>
        </p:txBody>
      </p:sp>
      <p:sp>
        <p:nvSpPr>
          <p:cNvPr id="74" name="Google Shape;74;p3"/>
          <p:cNvSpPr txBox="1"/>
          <p:nvPr/>
        </p:nvSpPr>
        <p:spPr>
          <a:xfrm>
            <a:off x="8283300" y="4159500"/>
            <a:ext cx="2887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t>Fonte</a:t>
            </a:r>
            <a:r>
              <a:rPr lang="pt-BR" sz="1200"/>
              <a:t>: GREF (2015).</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4"/>
          <p:cNvSpPr txBox="1"/>
          <p:nvPr/>
        </p:nvSpPr>
        <p:spPr>
          <a:xfrm>
            <a:off x="191344" y="2132856"/>
            <a:ext cx="11665200" cy="2247300"/>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rgbClr val="000000"/>
              </a:buClr>
              <a:buSzPts val="2800"/>
              <a:buFont typeface="Arial"/>
              <a:buChar char="•"/>
            </a:pPr>
            <a:r>
              <a:rPr lang="pt-BR" sz="2800">
                <a:solidFill>
                  <a:schemeClr val="dk1"/>
                </a:solidFill>
                <a:latin typeface="Calibri"/>
                <a:ea typeface="Calibri"/>
                <a:cs typeface="Calibri"/>
                <a:sym typeface="Calibri"/>
              </a:rPr>
              <a:t>Quando esses elétrons livres entram em movimento, eles começam a colidir entre si e com os átomos do condutor. Quanto maior o número de colisões, maior a dificuldade encontrada pela corrente elétrica em “atravessar” o condutor. Essa dificuldade de movimento das cargas é que caracteriza a resistência elétrica.</a:t>
            </a:r>
            <a:endParaRPr sz="2800">
              <a:solidFill>
                <a:schemeClr val="dk1"/>
              </a:solidFill>
              <a:latin typeface="Calibri"/>
              <a:ea typeface="Calibri"/>
              <a:cs typeface="Calibri"/>
              <a:sym typeface="Calibri"/>
            </a:endParaRPr>
          </a:p>
        </p:txBody>
      </p:sp>
      <p:sp>
        <p:nvSpPr>
          <p:cNvPr id="80" name="Google Shape;80;p4"/>
          <p:cNvSpPr txBox="1"/>
          <p:nvPr/>
        </p:nvSpPr>
        <p:spPr>
          <a:xfrm>
            <a:off x="1775520" y="1268760"/>
            <a:ext cx="4248472"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3200">
                <a:solidFill>
                  <a:schemeClr val="dk1"/>
                </a:solidFill>
                <a:latin typeface="Calibri"/>
                <a:ea typeface="Calibri"/>
                <a:cs typeface="Calibri"/>
                <a:sym typeface="Calibri"/>
              </a:rPr>
              <a:t>Resistência elétrica  (R)</a:t>
            </a:r>
            <a:endParaRPr b="1" sz="32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5"/>
          <p:cNvSpPr txBox="1"/>
          <p:nvPr/>
        </p:nvSpPr>
        <p:spPr>
          <a:xfrm>
            <a:off x="191344" y="1840834"/>
            <a:ext cx="11665296" cy="4216539"/>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rgbClr val="000000"/>
              </a:buClr>
              <a:buSzPts val="2800"/>
              <a:buFont typeface="Arial"/>
              <a:buChar char="•"/>
            </a:pPr>
            <a:r>
              <a:rPr lang="pt-BR" sz="2800">
                <a:solidFill>
                  <a:schemeClr val="dk1"/>
                </a:solidFill>
                <a:latin typeface="Calibri"/>
                <a:ea typeface="Calibri"/>
                <a:cs typeface="Calibri"/>
                <a:sym typeface="Calibri"/>
              </a:rPr>
              <a:t>A resistência elétrica varia conforme o comprimento, a largura e a natureza do material do condutor, além da temperatura a que ele é submetido. Todos esses fatores são relacionados por uma equação conhecida como Segunda Lei de Ohm:</a:t>
            </a:r>
            <a:endParaRPr/>
          </a:p>
          <a:p>
            <a:pPr indent="0" lvl="0" marL="0" marR="0" rtl="0" algn="ctr">
              <a:spcBef>
                <a:spcPts val="0"/>
              </a:spcBef>
              <a:spcAft>
                <a:spcPts val="0"/>
              </a:spcAft>
              <a:buNone/>
            </a:pPr>
            <a:r>
              <a:rPr lang="pt-BR" sz="2800">
                <a:solidFill>
                  <a:schemeClr val="dk1"/>
                </a:solidFill>
                <a:latin typeface="Calibri"/>
                <a:ea typeface="Calibri"/>
                <a:cs typeface="Calibri"/>
                <a:sym typeface="Calibri"/>
              </a:rPr>
              <a:t>R =   </a:t>
            </a:r>
            <a:r>
              <a:rPr i="1" lang="pt-BR" sz="2800">
                <a:solidFill>
                  <a:schemeClr val="dk1"/>
                </a:solidFill>
                <a:latin typeface="Calibri"/>
                <a:ea typeface="Calibri"/>
                <a:cs typeface="Calibri"/>
                <a:sym typeface="Calibri"/>
              </a:rPr>
              <a:t>ρ</a:t>
            </a:r>
            <a:r>
              <a:rPr lang="pt-BR" sz="2800">
                <a:solidFill>
                  <a:schemeClr val="dk1"/>
                </a:solidFill>
                <a:latin typeface="Calibri"/>
                <a:ea typeface="Calibri"/>
                <a:cs typeface="Calibri"/>
                <a:sym typeface="Calibri"/>
              </a:rPr>
              <a:t>. </a:t>
            </a:r>
            <a:r>
              <a:rPr lang="pt-BR" sz="3600">
                <a:solidFill>
                  <a:schemeClr val="dk1"/>
                </a:solidFill>
                <a:latin typeface="Calibri"/>
                <a:ea typeface="Calibri"/>
                <a:cs typeface="Calibri"/>
                <a:sym typeface="Calibri"/>
              </a:rPr>
              <a:t>l</a:t>
            </a:r>
            <a:endParaRPr/>
          </a:p>
          <a:p>
            <a:pPr indent="0" lvl="0" marL="0" marR="0" rtl="0" algn="ctr">
              <a:spcBef>
                <a:spcPts val="0"/>
              </a:spcBef>
              <a:spcAft>
                <a:spcPts val="0"/>
              </a:spcAft>
              <a:buNone/>
            </a:pPr>
            <a:r>
              <a:rPr lang="pt-BR" sz="2000">
                <a:solidFill>
                  <a:schemeClr val="dk1"/>
                </a:solidFill>
                <a:latin typeface="Calibri"/>
                <a:ea typeface="Calibri"/>
                <a:cs typeface="Calibri"/>
                <a:sym typeface="Calibri"/>
              </a:rPr>
              <a:t>           A</a:t>
            </a:r>
            <a:endParaRPr/>
          </a:p>
          <a:p>
            <a:pPr indent="0" lvl="0" marL="0" marR="0" rtl="0" algn="l">
              <a:spcBef>
                <a:spcPts val="0"/>
              </a:spcBef>
              <a:spcAft>
                <a:spcPts val="0"/>
              </a:spcAft>
              <a:buNone/>
            </a:pPr>
            <a:r>
              <a:rPr lang="pt-BR" sz="2000">
                <a:solidFill>
                  <a:schemeClr val="dk1"/>
                </a:solidFill>
                <a:latin typeface="Calibri"/>
                <a:ea typeface="Calibri"/>
                <a:cs typeface="Calibri"/>
                <a:sym typeface="Calibri"/>
              </a:rPr>
              <a:t>Sendo que:</a:t>
            </a:r>
            <a:endParaRPr/>
          </a:p>
          <a:p>
            <a:pPr indent="-285750" lvl="0" marL="285750" marR="0" rtl="0" algn="l">
              <a:spcBef>
                <a:spcPts val="0"/>
              </a:spcBef>
              <a:spcAft>
                <a:spcPts val="0"/>
              </a:spcAft>
              <a:buClr>
                <a:srgbClr val="000000"/>
              </a:buClr>
              <a:buSzPts val="2000"/>
              <a:buFont typeface="Arial"/>
              <a:buChar char="•"/>
            </a:pPr>
            <a:r>
              <a:rPr lang="pt-BR" sz="2000">
                <a:solidFill>
                  <a:schemeClr val="dk1"/>
                </a:solidFill>
                <a:latin typeface="Calibri"/>
                <a:ea typeface="Calibri"/>
                <a:cs typeface="Calibri"/>
                <a:sym typeface="Calibri"/>
              </a:rPr>
              <a:t>R – é a resistência elétrica do material;</a:t>
            </a:r>
            <a:endParaRPr/>
          </a:p>
          <a:p>
            <a:pPr indent="-285750" lvl="0" marL="285750" marR="0" rtl="0" algn="l">
              <a:spcBef>
                <a:spcPts val="0"/>
              </a:spcBef>
              <a:spcAft>
                <a:spcPts val="0"/>
              </a:spcAft>
              <a:buClr>
                <a:srgbClr val="000000"/>
              </a:buClr>
              <a:buSzPts val="2000"/>
              <a:buFont typeface="Arial"/>
              <a:buChar char="•"/>
            </a:pPr>
            <a:r>
              <a:rPr lang="pt-BR" sz="2000">
                <a:solidFill>
                  <a:schemeClr val="dk1"/>
                </a:solidFill>
                <a:latin typeface="Calibri"/>
                <a:ea typeface="Calibri"/>
                <a:cs typeface="Calibri"/>
                <a:sym typeface="Calibri"/>
              </a:rPr>
              <a:t>ρ – é a resistividade e possui valores diferentes para cada tipo de material;</a:t>
            </a:r>
            <a:endParaRPr/>
          </a:p>
          <a:p>
            <a:pPr indent="-285750" lvl="0" marL="285750" marR="0" rtl="0" algn="l">
              <a:spcBef>
                <a:spcPts val="0"/>
              </a:spcBef>
              <a:spcAft>
                <a:spcPts val="0"/>
              </a:spcAft>
              <a:buClr>
                <a:srgbClr val="000000"/>
              </a:buClr>
              <a:buSzPts val="2000"/>
              <a:buFont typeface="Arial"/>
              <a:buChar char="•"/>
            </a:pPr>
            <a:r>
              <a:rPr lang="pt-BR" sz="2000">
                <a:solidFill>
                  <a:schemeClr val="dk1"/>
                </a:solidFill>
                <a:latin typeface="Calibri"/>
                <a:ea typeface="Calibri"/>
                <a:cs typeface="Calibri"/>
                <a:sym typeface="Calibri"/>
              </a:rPr>
              <a:t>l – é o comprimento do condutor;</a:t>
            </a:r>
            <a:endParaRPr/>
          </a:p>
          <a:p>
            <a:pPr indent="-285750" lvl="0" marL="285750" marR="0" rtl="0" algn="l">
              <a:spcBef>
                <a:spcPts val="0"/>
              </a:spcBef>
              <a:spcAft>
                <a:spcPts val="0"/>
              </a:spcAft>
              <a:buClr>
                <a:srgbClr val="000000"/>
              </a:buClr>
              <a:buSzPts val="2000"/>
              <a:buFont typeface="Arial"/>
              <a:buChar char="•"/>
            </a:pPr>
            <a:r>
              <a:rPr lang="pt-BR" sz="2000">
                <a:solidFill>
                  <a:schemeClr val="dk1"/>
                </a:solidFill>
                <a:latin typeface="Calibri"/>
                <a:ea typeface="Calibri"/>
                <a:cs typeface="Calibri"/>
                <a:sym typeface="Calibri"/>
              </a:rPr>
              <a:t>A – é área de seção transversal do condutor.</a:t>
            </a:r>
            <a:endParaRPr sz="2800">
              <a:solidFill>
                <a:schemeClr val="lt1"/>
              </a:solidFill>
              <a:latin typeface="Calibri"/>
              <a:ea typeface="Calibri"/>
              <a:cs typeface="Calibri"/>
              <a:sym typeface="Calibri"/>
            </a:endParaRPr>
          </a:p>
        </p:txBody>
      </p:sp>
      <p:cxnSp>
        <p:nvCxnSpPr>
          <p:cNvPr id="86" name="Google Shape;86;p5"/>
          <p:cNvCxnSpPr/>
          <p:nvPr/>
        </p:nvCxnSpPr>
        <p:spPr>
          <a:xfrm>
            <a:off x="6023992" y="4149080"/>
            <a:ext cx="576064" cy="0"/>
          </a:xfrm>
          <a:prstGeom prst="straightConnector1">
            <a:avLst/>
          </a:prstGeom>
          <a:solidFill>
            <a:srgbClr val="00B8FF"/>
          </a:solidFill>
          <a:ln cap="flat" cmpd="sng" w="9525">
            <a:solidFill>
              <a:schemeClr val="dk1"/>
            </a:solidFill>
            <a:prstDash val="solid"/>
            <a:round/>
            <a:headEnd len="sm" w="sm" type="none"/>
            <a:tailEnd len="sm" w="sm" type="none"/>
          </a:ln>
        </p:spPr>
      </p:cxnSp>
      <p:sp>
        <p:nvSpPr>
          <p:cNvPr id="87" name="Google Shape;87;p5"/>
          <p:cNvSpPr txBox="1"/>
          <p:nvPr/>
        </p:nvSpPr>
        <p:spPr>
          <a:xfrm>
            <a:off x="1775520" y="1268760"/>
            <a:ext cx="4248472"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3200">
                <a:solidFill>
                  <a:schemeClr val="dk1"/>
                </a:solidFill>
                <a:latin typeface="Calibri"/>
                <a:ea typeface="Calibri"/>
                <a:cs typeface="Calibri"/>
                <a:sym typeface="Calibri"/>
              </a:rPr>
              <a:t>Resistência elétrica  (R)</a:t>
            </a:r>
            <a:endParaRPr b="1" sz="32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Segunda Lei de Ohm - Alunos Online" id="92" name="Google Shape;92;p6"/>
          <p:cNvPicPr preferRelativeResize="0"/>
          <p:nvPr/>
        </p:nvPicPr>
        <p:blipFill rotWithShape="1">
          <a:blip r:embed="rId3">
            <a:alphaModFix/>
          </a:blip>
          <a:srcRect b="0" l="0" r="0" t="0"/>
          <a:stretch/>
        </p:blipFill>
        <p:spPr>
          <a:xfrm>
            <a:off x="1775520" y="2132856"/>
            <a:ext cx="5086350" cy="4010026"/>
          </a:xfrm>
          <a:prstGeom prst="rect">
            <a:avLst/>
          </a:prstGeom>
          <a:noFill/>
          <a:ln>
            <a:noFill/>
          </a:ln>
        </p:spPr>
      </p:pic>
      <p:sp>
        <p:nvSpPr>
          <p:cNvPr id="93" name="Google Shape;93;p6"/>
          <p:cNvSpPr txBox="1"/>
          <p:nvPr/>
        </p:nvSpPr>
        <p:spPr>
          <a:xfrm>
            <a:off x="7104112" y="3676204"/>
            <a:ext cx="269051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2400">
                <a:solidFill>
                  <a:schemeClr val="dk1"/>
                </a:solidFill>
                <a:latin typeface="Calibri"/>
                <a:ea typeface="Calibri"/>
                <a:cs typeface="Calibri"/>
                <a:sym typeface="Calibri"/>
              </a:rPr>
              <a:t>Exemplos (a 20°C)</a:t>
            </a:r>
            <a:endParaRPr/>
          </a:p>
        </p:txBody>
      </p:sp>
      <p:sp>
        <p:nvSpPr>
          <p:cNvPr id="94" name="Google Shape;94;p6"/>
          <p:cNvSpPr txBox="1"/>
          <p:nvPr/>
        </p:nvSpPr>
        <p:spPr>
          <a:xfrm>
            <a:off x="1775520" y="1268760"/>
            <a:ext cx="4896600" cy="585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3200">
                <a:solidFill>
                  <a:schemeClr val="dk1"/>
                </a:solidFill>
                <a:latin typeface="Calibri"/>
                <a:ea typeface="Calibri"/>
                <a:cs typeface="Calibri"/>
                <a:sym typeface="Calibri"/>
              </a:rPr>
              <a:t>Resistência dos materiais</a:t>
            </a:r>
            <a:endParaRPr b="1" sz="3200">
              <a:solidFill>
                <a:schemeClr val="dk1"/>
              </a:solidFill>
              <a:latin typeface="Calibri"/>
              <a:ea typeface="Calibri"/>
              <a:cs typeface="Calibri"/>
              <a:sym typeface="Calibri"/>
            </a:endParaRPr>
          </a:p>
        </p:txBody>
      </p:sp>
      <p:sp>
        <p:nvSpPr>
          <p:cNvPr id="95" name="Google Shape;95;p6"/>
          <p:cNvSpPr txBox="1"/>
          <p:nvPr/>
        </p:nvSpPr>
        <p:spPr>
          <a:xfrm>
            <a:off x="2780075" y="6142875"/>
            <a:ext cx="2887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200"/>
              <a:t>Fonte</a:t>
            </a:r>
            <a:r>
              <a:rPr lang="pt-BR" sz="1200"/>
              <a:t>: GREF (2015).</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7"/>
          <p:cNvSpPr txBox="1"/>
          <p:nvPr/>
        </p:nvSpPr>
        <p:spPr>
          <a:xfrm>
            <a:off x="623392" y="2204864"/>
            <a:ext cx="10585176" cy="2677656"/>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rgbClr val="000000"/>
              </a:buClr>
              <a:buSzPts val="2800"/>
              <a:buFont typeface="Arial"/>
              <a:buChar char="•"/>
            </a:pPr>
            <a:r>
              <a:rPr lang="pt-BR" sz="2800">
                <a:solidFill>
                  <a:schemeClr val="dk1"/>
                </a:solidFill>
                <a:latin typeface="Calibri"/>
                <a:ea typeface="Calibri"/>
                <a:cs typeface="Calibri"/>
                <a:sym typeface="Calibri"/>
              </a:rPr>
              <a:t>De acordo com a equação, vemos que a resistência é diretamente proporcional ao comprimento l do condutor, ou seja, quanto maior o comprimento, maior será a resistência. Ela também é inversamente proporcional à área do condutor, pois, quanto maior a área, mais fácil é a passagem dos elétrons e, consequentemente, menor a resistência do material.</a:t>
            </a:r>
            <a:r>
              <a:rPr b="1" lang="pt-BR" sz="2800">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8"/>
          <p:cNvSpPr txBox="1"/>
          <p:nvPr/>
        </p:nvSpPr>
        <p:spPr>
          <a:xfrm>
            <a:off x="407368" y="1628800"/>
            <a:ext cx="11305200" cy="4833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2400">
                <a:solidFill>
                  <a:schemeClr val="dk1"/>
                </a:solidFill>
                <a:latin typeface="Calibri"/>
                <a:ea typeface="Calibri"/>
                <a:cs typeface="Calibri"/>
                <a:sym typeface="Calibri"/>
              </a:rPr>
              <a:t>Primeira Lei de Ohm</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rPr lang="pt-BR" sz="2400">
                <a:solidFill>
                  <a:schemeClr val="dk1"/>
                </a:solidFill>
                <a:latin typeface="Calibri"/>
                <a:ea typeface="Calibri"/>
                <a:cs typeface="Calibri"/>
                <a:sym typeface="Calibri"/>
              </a:rPr>
              <a:t>A resistência elétrica também pode sofrer variação conforme a variação da tensão e da corrente elétrica de um condutor. Isso ocorre porque quanto maior a intensidade da corrente elétrica (i), menor a dificuldade que os portadores de carga enfrentam para movimentar-se, ou seja, menor a resistência. A diferença de potencial </a:t>
            </a:r>
            <a:r>
              <a:rPr b="1" lang="pt-BR" sz="2400">
                <a:solidFill>
                  <a:schemeClr val="dk1"/>
                </a:solidFill>
                <a:latin typeface="Calibri"/>
                <a:ea typeface="Calibri"/>
                <a:cs typeface="Calibri"/>
                <a:sym typeface="Calibri"/>
              </a:rPr>
              <a:t>V</a:t>
            </a:r>
            <a:r>
              <a:rPr lang="pt-BR" sz="2400">
                <a:solidFill>
                  <a:schemeClr val="dk1"/>
                </a:solidFill>
                <a:latin typeface="Calibri"/>
                <a:ea typeface="Calibri"/>
                <a:cs typeface="Calibri"/>
                <a:sym typeface="Calibri"/>
              </a:rPr>
              <a:t> entre as extremidades de um condutor é proporcional à corrente que o atravessa. A resistência é a constante de proporcionalidade entre eles e pode ser definida a partir da Primeira Lei de Ohm como:</a:t>
            </a:r>
            <a:endParaRPr/>
          </a:p>
          <a:p>
            <a:pPr indent="0" lvl="0" marL="0" marR="0" rtl="0" algn="ctr">
              <a:spcBef>
                <a:spcPts val="0"/>
              </a:spcBef>
              <a:spcAft>
                <a:spcPts val="0"/>
              </a:spcAft>
              <a:buNone/>
            </a:pPr>
            <a:r>
              <a:rPr b="1" lang="pt-BR" sz="2400">
                <a:solidFill>
                  <a:schemeClr val="dk1"/>
                </a:solidFill>
                <a:latin typeface="Calibri"/>
                <a:ea typeface="Calibri"/>
                <a:cs typeface="Calibri"/>
                <a:sym typeface="Calibri"/>
              </a:rPr>
              <a:t>R = </a:t>
            </a:r>
            <a:r>
              <a:rPr b="1" lang="pt-BR" sz="2400" u="sng">
                <a:solidFill>
                  <a:schemeClr val="dk1"/>
                </a:solidFill>
                <a:latin typeface="Calibri"/>
                <a:ea typeface="Calibri"/>
                <a:cs typeface="Calibri"/>
                <a:sym typeface="Calibri"/>
              </a:rPr>
              <a:t>V</a:t>
            </a:r>
            <a:br>
              <a:rPr b="1" lang="pt-BR" sz="2400">
                <a:solidFill>
                  <a:schemeClr val="dk1"/>
                </a:solidFill>
                <a:latin typeface="Calibri"/>
                <a:ea typeface="Calibri"/>
                <a:cs typeface="Calibri"/>
                <a:sym typeface="Calibri"/>
              </a:rPr>
            </a:br>
            <a:r>
              <a:rPr b="1" lang="pt-BR" sz="2400">
                <a:solidFill>
                  <a:schemeClr val="dk1"/>
                </a:solidFill>
                <a:latin typeface="Calibri"/>
                <a:ea typeface="Calibri"/>
                <a:cs typeface="Calibri"/>
                <a:sym typeface="Calibri"/>
              </a:rPr>
              <a:t>       i</a:t>
            </a:r>
            <a:endParaRPr/>
          </a:p>
          <a:p>
            <a:pPr indent="0" lvl="0" marL="0" marR="0" rtl="0" algn="l">
              <a:spcBef>
                <a:spcPts val="0"/>
              </a:spcBef>
              <a:spcAft>
                <a:spcPts val="0"/>
              </a:spcAft>
              <a:buNone/>
            </a:pPr>
            <a:r>
              <a:rPr lang="pt-BR" sz="2400">
                <a:solidFill>
                  <a:schemeClr val="dk1"/>
                </a:solidFill>
                <a:latin typeface="Calibri"/>
                <a:ea typeface="Calibri"/>
                <a:cs typeface="Calibri"/>
                <a:sym typeface="Calibri"/>
              </a:rPr>
              <a:t> </a:t>
            </a:r>
            <a:r>
              <a:rPr lang="pt-BR" sz="2000">
                <a:solidFill>
                  <a:schemeClr val="dk1"/>
                </a:solidFill>
                <a:latin typeface="Calibri"/>
                <a:ea typeface="Calibri"/>
                <a:cs typeface="Calibri"/>
                <a:sym typeface="Calibri"/>
              </a:rPr>
              <a:t>Essa Lei só é válida para materiais que possuem resistência elétrica constante, conhecidos como resistores ôhmicos.</a:t>
            </a:r>
            <a:endParaRPr/>
          </a:p>
          <a:p>
            <a:pPr indent="0" lvl="0" marL="0" marR="0" rtl="0" algn="l">
              <a:spcBef>
                <a:spcPts val="0"/>
              </a:spcBef>
              <a:spcAft>
                <a:spcPts val="0"/>
              </a:spcAft>
              <a:buNone/>
            </a:pPr>
            <a:r>
              <a:rPr b="1" lang="pt-BR"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9"/>
          <p:cNvSpPr txBox="1"/>
          <p:nvPr/>
        </p:nvSpPr>
        <p:spPr>
          <a:xfrm>
            <a:off x="335360" y="1556792"/>
            <a:ext cx="11305200" cy="45252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2400">
                <a:solidFill>
                  <a:schemeClr val="dk1"/>
                </a:solidFill>
                <a:latin typeface="Calibri"/>
                <a:ea typeface="Calibri"/>
                <a:cs typeface="Calibri"/>
                <a:sym typeface="Calibri"/>
              </a:rPr>
              <a:t>Um </a:t>
            </a:r>
            <a:r>
              <a:rPr b="1" lang="pt-BR" sz="2400">
                <a:solidFill>
                  <a:schemeClr val="dk1"/>
                </a:solidFill>
                <a:latin typeface="Calibri"/>
                <a:ea typeface="Calibri"/>
                <a:cs typeface="Calibri"/>
                <a:sym typeface="Calibri"/>
              </a:rPr>
              <a:t>resistor</a:t>
            </a:r>
            <a:r>
              <a:rPr lang="pt-BR" sz="2400">
                <a:solidFill>
                  <a:schemeClr val="dk1"/>
                </a:solidFill>
                <a:latin typeface="Calibri"/>
                <a:ea typeface="Calibri"/>
                <a:cs typeface="Calibri"/>
                <a:sym typeface="Calibri"/>
              </a:rPr>
              <a:t> é um </a:t>
            </a:r>
            <a:r>
              <a:rPr b="1" lang="pt-BR" sz="2400">
                <a:solidFill>
                  <a:schemeClr val="dk1"/>
                </a:solidFill>
                <a:latin typeface="Calibri"/>
                <a:ea typeface="Calibri"/>
                <a:cs typeface="Calibri"/>
                <a:sym typeface="Calibri"/>
              </a:rPr>
              <a:t>dispositivo elétrico construído com fins de apresentar uma resistência elétrica desejada</a:t>
            </a:r>
            <a:r>
              <a:rPr lang="pt-BR" sz="2400">
                <a:solidFill>
                  <a:schemeClr val="dk1"/>
                </a:solidFill>
                <a:latin typeface="Calibri"/>
                <a:ea typeface="Calibri"/>
                <a:cs typeface="Calibri"/>
                <a:sym typeface="Calibri"/>
              </a:rPr>
              <a:t>. É possível determinar o valor da resistência elétrica de um resistor comercial de duas</a:t>
            </a:r>
            <a:r>
              <a:rPr lang="pt-BR"/>
              <a:t> </a:t>
            </a:r>
            <a:r>
              <a:rPr lang="pt-BR" sz="2400">
                <a:solidFill>
                  <a:schemeClr val="dk1"/>
                </a:solidFill>
                <a:latin typeface="Calibri"/>
                <a:ea typeface="Calibri"/>
                <a:cs typeface="Calibri"/>
                <a:sym typeface="Calibri"/>
              </a:rPr>
              <a:t>maneiras diretas: (1) utilizando equipamentos de medição de resistência elétrica, como o ôhmímetro, e (2) utilizando uma tabela de cores. Para a segunda opção a identificação por meio da</a:t>
            </a:r>
            <a:r>
              <a:rPr lang="pt-BR"/>
              <a:t> </a:t>
            </a:r>
            <a:r>
              <a:rPr lang="pt-BR" sz="2400">
                <a:solidFill>
                  <a:schemeClr val="dk1"/>
                </a:solidFill>
                <a:latin typeface="Calibri"/>
                <a:ea typeface="Calibri"/>
                <a:cs typeface="Calibri"/>
                <a:sym typeface="Calibri"/>
              </a:rPr>
              <a:t>tabela de cores se dá através das cores contidas no corpo do resistor.</a:t>
            </a:r>
            <a:endParaRPr/>
          </a:p>
          <a:p>
            <a:pPr indent="0" lvl="0" marL="0" marR="0" rtl="0" algn="just">
              <a:spcBef>
                <a:spcPts val="0"/>
              </a:spcBef>
              <a:spcAft>
                <a:spcPts val="0"/>
              </a:spcAft>
              <a:buNone/>
            </a:pPr>
            <a:r>
              <a:rPr lang="pt-BR" sz="2400">
                <a:solidFill>
                  <a:schemeClr val="dk1"/>
                </a:solidFill>
                <a:latin typeface="Calibri"/>
                <a:ea typeface="Calibri"/>
                <a:cs typeface="Calibri"/>
                <a:sym typeface="Calibri"/>
              </a:rPr>
              <a:t>O valor da resistência de um resistor é apresentado por faixas coloridas conhecidas como código de cores de resistores. Cada faixa de cor representa um algarismo. No mercado é bastante comum encontrarmos resistores na cor bege de 4 faixas, mas também existem resistores de 5 faixas. Os de cinco faixas são na maioria das vezes na cor azul claro. Caso você se depare com um resistor de 5 faixas, não se preocupe, ele é exatamente igual ao de 4 faixas, a única diferença é que este apresenta uma precisão maior.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1">
  <a:themeElements>
    <a:clrScheme name="Facetado">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2002-05-07T06:51:57Z</dcterms:created>
  <dc:creator>Pearson Education</dc:creator>
</cp:coreProperties>
</file>