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2" d="100"/>
          <a:sy n="152" d="100"/>
        </p:scale>
        <p:origin x="-408" y="-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0999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a1b36893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a1b36893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1436825" y="643283"/>
            <a:ext cx="7249200" cy="8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326551" y="1763315"/>
            <a:ext cx="8359800" cy="29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>
            <a:off x="1436825" y="643283"/>
            <a:ext cx="7249200" cy="8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326551" y="1763315"/>
            <a:ext cx="4079400" cy="13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2"/>
          </p:nvPr>
        </p:nvSpPr>
        <p:spPr>
          <a:xfrm>
            <a:off x="4610250" y="1763315"/>
            <a:ext cx="4079400" cy="13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3"/>
          </p:nvPr>
        </p:nvSpPr>
        <p:spPr>
          <a:xfrm>
            <a:off x="4610250" y="3289235"/>
            <a:ext cx="4079400" cy="13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4"/>
          </p:nvPr>
        </p:nvSpPr>
        <p:spPr>
          <a:xfrm>
            <a:off x="326551" y="3289235"/>
            <a:ext cx="4079400" cy="13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1436825" y="643283"/>
            <a:ext cx="7249200" cy="8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326551" y="1763315"/>
            <a:ext cx="8359800" cy="29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2"/>
          </p:nvPr>
        </p:nvSpPr>
        <p:spPr>
          <a:xfrm>
            <a:off x="326551" y="1763315"/>
            <a:ext cx="8359800" cy="29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6" name="Google Shape;56;p13"/>
          <p:cNvSpPr/>
          <p:nvPr/>
        </p:nvSpPr>
        <p:spPr>
          <a:xfrm>
            <a:off x="326551" y="1763315"/>
            <a:ext cx="8359800" cy="2921100"/>
          </a:xfrm>
          <a:prstGeom prst="rect">
            <a:avLst/>
          </a:prstGeom>
          <a:noFill/>
          <a:ln>
            <a:noFill/>
          </a:ln>
        </p:spPr>
      </p:sp>
      <p:sp>
        <p:nvSpPr>
          <p:cNvPr id="57" name="Google Shape;57;p13"/>
          <p:cNvSpPr/>
          <p:nvPr/>
        </p:nvSpPr>
        <p:spPr>
          <a:xfrm>
            <a:off x="326551" y="1763315"/>
            <a:ext cx="8359800" cy="29211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0" tIns="0" rIns="0" bIns="0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0" tIns="0" rIns="0" bIns="0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1436825" y="643283"/>
            <a:ext cx="7249200" cy="8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326551" y="1763315"/>
            <a:ext cx="4079400" cy="29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2"/>
          </p:nvPr>
        </p:nvSpPr>
        <p:spPr>
          <a:xfrm>
            <a:off x="4610250" y="1763315"/>
            <a:ext cx="4079400" cy="29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1436825" y="643283"/>
            <a:ext cx="7249200" cy="8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subTitle" idx="1"/>
          </p:nvPr>
        </p:nvSpPr>
        <p:spPr>
          <a:xfrm>
            <a:off x="1436825" y="643283"/>
            <a:ext cx="7249200" cy="39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1436825" y="643283"/>
            <a:ext cx="7249200" cy="8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326551" y="1763315"/>
            <a:ext cx="4079400" cy="13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2"/>
          </p:nvPr>
        </p:nvSpPr>
        <p:spPr>
          <a:xfrm>
            <a:off x="326551" y="3289235"/>
            <a:ext cx="4079400" cy="13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3"/>
          </p:nvPr>
        </p:nvSpPr>
        <p:spPr>
          <a:xfrm>
            <a:off x="4610250" y="1763315"/>
            <a:ext cx="4079400" cy="29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1436825" y="643283"/>
            <a:ext cx="7249200" cy="8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326551" y="1763315"/>
            <a:ext cx="4079400" cy="29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2"/>
          </p:nvPr>
        </p:nvSpPr>
        <p:spPr>
          <a:xfrm>
            <a:off x="4610250" y="1763315"/>
            <a:ext cx="4079400" cy="13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3"/>
          </p:nvPr>
        </p:nvSpPr>
        <p:spPr>
          <a:xfrm>
            <a:off x="4610250" y="3289235"/>
            <a:ext cx="4079400" cy="13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1436825" y="643283"/>
            <a:ext cx="7249200" cy="8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326551" y="1763315"/>
            <a:ext cx="4079400" cy="13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4610250" y="1763315"/>
            <a:ext cx="4079400" cy="13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3"/>
          </p:nvPr>
        </p:nvSpPr>
        <p:spPr>
          <a:xfrm>
            <a:off x="326551" y="3289235"/>
            <a:ext cx="8359800" cy="13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1436825" y="643283"/>
            <a:ext cx="7249200" cy="8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326551" y="1763315"/>
            <a:ext cx="8359800" cy="13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2"/>
          </p:nvPr>
        </p:nvSpPr>
        <p:spPr>
          <a:xfrm>
            <a:off x="326551" y="3289235"/>
            <a:ext cx="8359800" cy="13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9143115" cy="645993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436825" y="643283"/>
            <a:ext cx="7249200" cy="8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26551" y="1763315"/>
            <a:ext cx="8359800" cy="29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457172" y="4684539"/>
            <a:ext cx="2130000" cy="3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3127054" y="4684539"/>
            <a:ext cx="2898000" cy="3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1600" b="0" i="0" u="none" strike="noStrike" cap="none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6555842" y="4684539"/>
            <a:ext cx="2130000" cy="3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</Template>
  <TotalTime>1</TotalTime>
  <Words>0</Words>
  <Application>Microsoft Office PowerPoint</Application>
  <PresentationFormat>Apresentação na tela (16:9)</PresentationFormat>
  <Paragraphs>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modelo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yussef</dc:creator>
  <cp:lastModifiedBy>yussef</cp:lastModifiedBy>
  <cp:revision>1</cp:revision>
  <dcterms:created xsi:type="dcterms:W3CDTF">2018-07-24T23:51:31Z</dcterms:created>
  <dcterms:modified xsi:type="dcterms:W3CDTF">2018-07-24T23:53:30Z</dcterms:modified>
</cp:coreProperties>
</file>