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2" d="100"/>
          <a:sy n="152" d="100"/>
        </p:scale>
        <p:origin x="-408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999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a1b36893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a1b36893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610250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4610250" y="328923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326551" y="328923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6" name="Google Shape;56;p13"/>
          <p:cNvSpPr/>
          <p:nvPr/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3"/>
          <p:cNvSpPr/>
          <p:nvPr/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0" tIns="0" rIns="0" bIns="0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0" tIns="0" rIns="0" bIns="0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40794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610250" y="1763315"/>
            <a:ext cx="40794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>
            <a:off x="1436825" y="643283"/>
            <a:ext cx="7249200" cy="39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2"/>
          </p:nvPr>
        </p:nvSpPr>
        <p:spPr>
          <a:xfrm>
            <a:off x="326551" y="328923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3"/>
          </p:nvPr>
        </p:nvSpPr>
        <p:spPr>
          <a:xfrm>
            <a:off x="4610250" y="1763315"/>
            <a:ext cx="40794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40794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4610250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3"/>
          </p:nvPr>
        </p:nvSpPr>
        <p:spPr>
          <a:xfrm>
            <a:off x="4610250" y="328923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4610250" y="1763315"/>
            <a:ext cx="40794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3"/>
          </p:nvPr>
        </p:nvSpPr>
        <p:spPr>
          <a:xfrm>
            <a:off x="326551" y="3289235"/>
            <a:ext cx="83598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83598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326551" y="3289235"/>
            <a:ext cx="8359800" cy="13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3115" cy="645993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36825" y="643283"/>
            <a:ext cx="7249200" cy="85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26551" y="1763315"/>
            <a:ext cx="8359800" cy="29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457172" y="4684539"/>
            <a:ext cx="21300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7054" y="4684539"/>
            <a:ext cx="28980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1600" b="0" i="0" u="none" strike="noStrike" cap="none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5842" y="4684539"/>
            <a:ext cx="2130000" cy="3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</Template>
  <TotalTime>1</TotalTime>
  <Words>0</Words>
  <Application>Microsoft Office PowerPoint</Application>
  <PresentationFormat>Apresentação na tela (16:9)</PresentationFormat>
  <Paragraphs>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modelo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yussef</dc:creator>
  <cp:lastModifiedBy>yussef</cp:lastModifiedBy>
  <cp:revision>1</cp:revision>
  <dcterms:created xsi:type="dcterms:W3CDTF">2018-07-24T23:51:31Z</dcterms:created>
  <dcterms:modified xsi:type="dcterms:W3CDTF">2018-07-24T23:53:30Z</dcterms:modified>
</cp:coreProperties>
</file>