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79" r:id="rId7"/>
    <p:sldId id="280" r:id="rId8"/>
    <p:sldId id="259" r:id="rId9"/>
    <p:sldId id="28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830"/>
    <a:srgbClr val="66B062"/>
    <a:srgbClr val="C90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45916"/>
            <a:ext cx="9828628" cy="2387600"/>
          </a:xfrm>
        </p:spPr>
        <p:txBody>
          <a:bodyPr anchor="b">
            <a:normAutofit/>
          </a:bodyPr>
          <a:lstStyle>
            <a:lvl1pPr algn="ctr">
              <a:defRPr sz="5000" b="1" baseline="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25591"/>
            <a:ext cx="9828628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7472" y="6356350"/>
            <a:ext cx="2743200" cy="365125"/>
          </a:xfrm>
        </p:spPr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0945" y="6356350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524000" y="6315733"/>
            <a:ext cx="2743200" cy="365125"/>
          </a:xfrm>
        </p:spPr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795" y="112713"/>
            <a:ext cx="4819650" cy="100965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280035" y="1122363"/>
            <a:ext cx="412296" cy="5735637"/>
          </a:xfrm>
          <a:prstGeom prst="rect">
            <a:avLst/>
          </a:prstGeom>
          <a:solidFill>
            <a:srgbClr val="359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2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6572" y="182241"/>
            <a:ext cx="6696221" cy="1325563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287" y="1690687"/>
            <a:ext cx="10806505" cy="508861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89" y="171670"/>
            <a:ext cx="4819650" cy="1009650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195843" y="1167672"/>
            <a:ext cx="365126" cy="5690328"/>
          </a:xfrm>
          <a:prstGeom prst="rect">
            <a:avLst/>
          </a:prstGeom>
          <a:solidFill>
            <a:srgbClr val="359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 rot="16200000">
            <a:off x="-67562" y="1776742"/>
            <a:ext cx="1097529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A5D56C5E-CD1C-46B0-9280-32863BDEB465}" type="datetimeFigureOut">
              <a:rPr lang="pt-BR" smtClean="0"/>
              <a:pPr/>
              <a:t>14/02/2017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16200000">
            <a:off x="112563" y="6228103"/>
            <a:ext cx="737278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08330E63-D1A5-4E81-9CA0-3CC53104E2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77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87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49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2842" y="140037"/>
            <a:ext cx="67665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795" y="112713"/>
            <a:ext cx="481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795" y="112713"/>
            <a:ext cx="481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9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8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6C5E-CD1C-46B0-9280-32863BDEB465}" type="datetimeFigureOut">
              <a:rPr lang="pt-BR" smtClean="0"/>
              <a:t>14/02/2017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0E63-D1A5-4E81-9CA0-3CC53104E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Prof. Marcelo Salmeron Figueredo, Dr.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marcelo.salmeron@ifsc.edu.br</a:t>
            </a:r>
          </a:p>
        </p:txBody>
      </p:sp>
    </p:spTree>
    <p:extLst>
      <p:ext uri="{BB962C8B-B14F-4D97-AF65-F5344CB8AC3E}">
        <p14:creationId xmlns:p14="http://schemas.microsoft.com/office/powerpoint/2010/main" val="423900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692" y="182241"/>
            <a:ext cx="6879101" cy="1325563"/>
          </a:xfrm>
        </p:spPr>
        <p:txBody>
          <a:bodyPr/>
          <a:lstStyle/>
          <a:p>
            <a:pPr algn="ctr"/>
            <a:r>
              <a:rPr lang="pt-BR" dirty="0"/>
              <a:t>ESTAMPARIA DE TECIDOS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pt-BR" sz="3000" b="1" dirty="0">
                <a:latin typeface="Calibri (Corpo)"/>
              </a:rPr>
              <a:t>Estamparia rotativa</a:t>
            </a:r>
          </a:p>
          <a:p>
            <a:r>
              <a:rPr lang="pt-BR" sz="3000" dirty="0">
                <a:latin typeface="Calibri (Corpo)"/>
              </a:rPr>
              <a:t>Cilindros rotativos com pequenos poros ao longo da superfície, o que permite que a pasta corante, bombeada em seu interior, passe ao tecido, imprimindo a estampa desejada. Cada cor é estampada por um cilindro e é imediatamente termo fixada.</a:t>
            </a:r>
          </a:p>
        </p:txBody>
      </p:sp>
    </p:spTree>
    <p:extLst>
      <p:ext uri="{BB962C8B-B14F-4D97-AF65-F5344CB8AC3E}">
        <p14:creationId xmlns:p14="http://schemas.microsoft.com/office/powerpoint/2010/main" val="28276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 descr="http://www.nanete.com.br/tpl/imagens/foto12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 b="7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914400" lvl="2" algn="r" rtl="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Estamparia rotativa</a:t>
            </a:r>
            <a:endParaRPr lang="en-US" sz="28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754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Estamparia localizada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Processo de estampagem, manual ou mecânico, na qual a cor é </a:t>
            </a:r>
            <a:r>
              <a:rPr lang="pt-BR" sz="3200" dirty="0" err="1"/>
              <a:t>é</a:t>
            </a:r>
            <a:r>
              <a:rPr lang="pt-BR" sz="3200" dirty="0"/>
              <a:t> gravada, através de processo fotográfico, sobre uma tela esticada e presa em um quadro de madeira. Cada cor é reproduzida em uma tela e o encaixe dessas cores produz um desenho sobre a peça. Pode ser feito sobre peças acabadas ou </a:t>
            </a:r>
            <a:r>
              <a:rPr lang="pt-BR" sz="3200" dirty="0" err="1"/>
              <a:t>semi-acabadas</a:t>
            </a:r>
            <a:r>
              <a:rPr lang="pt-BR" sz="3200" dirty="0"/>
              <a:t>. É possível também a utilização de da </a:t>
            </a:r>
            <a:r>
              <a:rPr lang="pt-BR" sz="3200" dirty="0" err="1"/>
              <a:t>quadricromia</a:t>
            </a:r>
            <a:r>
              <a:rPr lang="pt-BR" sz="3200" dirty="0"/>
              <a:t>. Nesse processo o desenho se dá através da percepção da cor vinda da distribuição de pequenos pontos das cores fundamentais (ciano, magenta, amarelo, preto) sobre o tecido.</a:t>
            </a:r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8393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agem 4" descr="http://files.naondaestamapria.webnode.com.br/system_preview_detail_200000010-b6766b7707-public/ESTAMPARIA%20LOCALIZAD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b="37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Estamparia localizada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Estamparia localizada manual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No processo manual as peças são acondicionadas sobre placas de alumínio aquecidas e impregnadas por cola, denominadas de berço. Posterior mente o quadro com a com e sobreposto sobre o tecido e recebe a pressão e o movimento de uma haste, chamada </a:t>
            </a:r>
            <a:r>
              <a:rPr lang="pt-BR" sz="3200" dirty="0" err="1"/>
              <a:t>rasqueta</a:t>
            </a:r>
            <a:r>
              <a:rPr lang="pt-BR" sz="3200" dirty="0"/>
              <a:t>, que faz a impregnação da pasta sobre o tecido.</a:t>
            </a:r>
          </a:p>
        </p:txBody>
      </p:sp>
    </p:spTree>
    <p:extLst>
      <p:ext uri="{BB962C8B-B14F-4D97-AF65-F5344CB8AC3E}">
        <p14:creationId xmlns:p14="http://schemas.microsoft.com/office/powerpoint/2010/main" val="160979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ttp://www.br.all.biz/img/br/catalog/1040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067" y="1706178"/>
            <a:ext cx="5126736" cy="449415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Estamparia localizada Automática (Carrossel)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pt-BR" sz="2000"/>
              <a:t>As máquinas automáticas têm as peças fixadas nos berços e máquina faz o movimento de troca da cor e impregnação da tinta. O processo automático dá mais uniformidade ao processo de estampagem em relação ao manual. </a:t>
            </a:r>
          </a:p>
        </p:txBody>
      </p:sp>
    </p:spTree>
    <p:extLst>
      <p:ext uri="{BB962C8B-B14F-4D97-AF65-F5344CB8AC3E}">
        <p14:creationId xmlns:p14="http://schemas.microsoft.com/office/powerpoint/2010/main" val="39006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pt-BR" sz="3200" b="1" dirty="0"/>
              <a:t>Estamparia digital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Fruto do avanço tecnológico a estamparia digital surge como uma resposta e um tendência. Resposta porque a exigência de produção de amostras com prazos cada vez menores demandou o uso deste processo que não passa por todas as etapas dos processos de estamparia convencionais (localizada e rotativa). Tendência devido a versatilidade e liberdade para criação de padrões com complexidade infinitamente superior aos processos supracitados. </a:t>
            </a:r>
          </a:p>
        </p:txBody>
      </p:sp>
    </p:spTree>
    <p:extLst>
      <p:ext uri="{BB962C8B-B14F-4D97-AF65-F5344CB8AC3E}">
        <p14:creationId xmlns:p14="http://schemas.microsoft.com/office/powerpoint/2010/main" val="254181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" y="465178"/>
            <a:ext cx="5455917" cy="368274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6042" y="1041583"/>
            <a:ext cx="5455917" cy="23774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Estamparia digital</a:t>
            </a:r>
            <a:endParaRPr lang="en-US" sz="54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634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344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(Corpo)</vt:lpstr>
      <vt:lpstr>Calibri Light</vt:lpstr>
      <vt:lpstr>Tema do Office</vt:lpstr>
      <vt:lpstr>Prof. Marcelo Salmeron Figueredo, Dr.</vt:lpstr>
      <vt:lpstr>ESTAMPARIA DE TECIDOS</vt:lpstr>
      <vt:lpstr>Estamparia rotativa</vt:lpstr>
      <vt:lpstr>Estamparia localizada</vt:lpstr>
      <vt:lpstr>Estamparia localizada</vt:lpstr>
      <vt:lpstr>Estamparia localizada manual</vt:lpstr>
      <vt:lpstr>Estamparia localizada Automática (Carrossel)</vt:lpstr>
      <vt:lpstr>Estamparia digital</vt:lpstr>
      <vt:lpstr>Estamparia digital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Salmeron Figueredo</dc:creator>
  <cp:lastModifiedBy>Marcelo Salmeron Figueredo</cp:lastModifiedBy>
  <cp:revision>21</cp:revision>
  <dcterms:created xsi:type="dcterms:W3CDTF">2016-04-15T12:08:55Z</dcterms:created>
  <dcterms:modified xsi:type="dcterms:W3CDTF">2017-02-14T20:47:01Z</dcterms:modified>
</cp:coreProperties>
</file>