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1" r:id="rId3"/>
    <p:sldId id="290" r:id="rId4"/>
    <p:sldId id="289" r:id="rId5"/>
    <p:sldId id="288" r:id="rId6"/>
    <p:sldId id="282" r:id="rId7"/>
    <p:sldId id="301" r:id="rId8"/>
    <p:sldId id="300" r:id="rId9"/>
    <p:sldId id="299" r:id="rId10"/>
    <p:sldId id="304" r:id="rId11"/>
    <p:sldId id="303" r:id="rId12"/>
    <p:sldId id="30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041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911536"/>
        <c:axId val="709910448"/>
      </c:barChart>
      <c:catAx>
        <c:axId val="70991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9910448"/>
        <c:crosses val="autoZero"/>
        <c:auto val="1"/>
        <c:lblAlgn val="ctr"/>
        <c:lblOffset val="100"/>
        <c:noMultiLvlLbl val="0"/>
      </c:catAx>
      <c:valAx>
        <c:axId val="70991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911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912080"/>
        <c:axId val="709913168"/>
      </c:barChart>
      <c:catAx>
        <c:axId val="70991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9913168"/>
        <c:crosses val="autoZero"/>
        <c:auto val="1"/>
        <c:lblAlgn val="ctr"/>
        <c:lblOffset val="100"/>
        <c:noMultiLvlLbl val="0"/>
      </c:catAx>
      <c:valAx>
        <c:axId val="70991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912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7A1FD-EFD1-9B44-A796-6819D350C10E}" type="doc">
      <dgm:prSet loTypeId="urn:microsoft.com/office/officeart/2005/8/layout/orgChart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AF81A4-3B10-8C46-AEF9-7CE8BFD27D3A}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076639"/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6ECF4747-AC0B-7743-8232-91269E605C55}" type="parTrans" cxnId="{8CABEB74-8978-D643-A637-00FB9B0D69B6}">
      <dgm:prSet/>
      <dgm:spPr/>
      <dgm:t>
        <a:bodyPr/>
        <a:lstStyle/>
        <a:p>
          <a:endParaRPr lang="en-US"/>
        </a:p>
      </dgm:t>
    </dgm:pt>
    <dgm:pt modelId="{E982FC97-A7A8-0142-92C8-7E63A424C8C4}" type="sibTrans" cxnId="{8CABEB74-8978-D643-A637-00FB9B0D69B6}">
      <dgm:prSet/>
      <dgm:spPr/>
      <dgm:t>
        <a:bodyPr/>
        <a:lstStyle/>
        <a:p>
          <a:endParaRPr lang="en-US"/>
        </a:p>
      </dgm:t>
    </dgm:pt>
    <dgm:pt modelId="{98888529-6EBA-7946-B035-DFB8B3A40DFE}" type="asst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FB85797A-AD4D-6D4D-B6AB-8469F9D91D8E}" type="parTrans" cxnId="{E3E7A068-B0A9-964E-81D2-47959D1F5175}">
      <dgm:prSet/>
      <dgm:spPr/>
      <dgm:t>
        <a:bodyPr/>
        <a:lstStyle/>
        <a:p>
          <a:endParaRPr lang="en-US"/>
        </a:p>
      </dgm:t>
    </dgm:pt>
    <dgm:pt modelId="{C58605BD-6A47-5E45-B8BA-D1BCA9FD20DB}" type="sibTrans" cxnId="{E3E7A068-B0A9-964E-81D2-47959D1F5175}">
      <dgm:prSet/>
      <dgm:spPr/>
      <dgm:t>
        <a:bodyPr/>
        <a:lstStyle/>
        <a:p>
          <a:endParaRPr lang="en-US"/>
        </a:p>
      </dgm:t>
    </dgm:pt>
    <dgm:pt modelId="{058DCAE9-F808-F04F-A6A8-EB636A3AE1B9}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EAE3844B-B77E-8642-8EFF-1200A5A4667A}" type="parTrans" cxnId="{49456072-2675-A247-83D3-8205C16070E5}">
      <dgm:prSet/>
      <dgm:spPr/>
      <dgm:t>
        <a:bodyPr/>
        <a:lstStyle/>
        <a:p>
          <a:endParaRPr lang="en-US"/>
        </a:p>
      </dgm:t>
    </dgm:pt>
    <dgm:pt modelId="{9F3D62B6-6E17-CA42-BB9C-8CDACC025310}" type="sibTrans" cxnId="{49456072-2675-A247-83D3-8205C16070E5}">
      <dgm:prSet/>
      <dgm:spPr/>
      <dgm:t>
        <a:bodyPr/>
        <a:lstStyle/>
        <a:p>
          <a:endParaRPr lang="en-US"/>
        </a:p>
      </dgm:t>
    </dgm:pt>
    <dgm:pt modelId="{18CF8D42-6B76-8E4A-8D05-6B38F7D506B9}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9FEE0581-97FD-714F-B6D2-A35557318543}" type="parTrans" cxnId="{FF2DB1EF-817E-B048-BE82-46560E9D203B}">
      <dgm:prSet/>
      <dgm:spPr/>
      <dgm:t>
        <a:bodyPr/>
        <a:lstStyle/>
        <a:p>
          <a:endParaRPr lang="en-US"/>
        </a:p>
      </dgm:t>
    </dgm:pt>
    <dgm:pt modelId="{E9D5CDE7-A447-E945-8DD2-B504608E6555}" type="sibTrans" cxnId="{FF2DB1EF-817E-B048-BE82-46560E9D203B}">
      <dgm:prSet/>
      <dgm:spPr/>
      <dgm:t>
        <a:bodyPr/>
        <a:lstStyle/>
        <a:p>
          <a:endParaRPr lang="en-US"/>
        </a:p>
      </dgm:t>
    </dgm:pt>
    <dgm:pt modelId="{C72D9895-392C-5C42-B798-61EFEC60C168}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204D5DC6-72BB-4243-B1E2-FAB940D4CB2A}" type="parTrans" cxnId="{57D10B20-B323-7842-A528-23E6AD5F3BC3}">
      <dgm:prSet/>
      <dgm:spPr/>
      <dgm:t>
        <a:bodyPr/>
        <a:lstStyle/>
        <a:p>
          <a:endParaRPr lang="en-US"/>
        </a:p>
      </dgm:t>
    </dgm:pt>
    <dgm:pt modelId="{FFC95DFF-C368-8947-A148-CB1CF150B729}" type="sibTrans" cxnId="{57D10B20-B323-7842-A528-23E6AD5F3BC3}">
      <dgm:prSet/>
      <dgm:spPr/>
      <dgm:t>
        <a:bodyPr/>
        <a:lstStyle/>
        <a:p>
          <a:endParaRPr lang="en-US"/>
        </a:p>
      </dgm:t>
    </dgm:pt>
    <dgm:pt modelId="{830AD9AF-81B4-7D46-8358-E55EA8DC769D}" type="pres">
      <dgm:prSet presAssocID="{3667A1FD-EFD1-9B44-A796-6819D350C1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EAFCEE-DCDB-9044-806B-C7A472DC1E12}" type="pres">
      <dgm:prSet presAssocID="{12AF81A4-3B10-8C46-AEF9-7CE8BFD27D3A}" presName="hierRoot1" presStyleCnt="0">
        <dgm:presLayoutVars>
          <dgm:hierBranch val="init"/>
        </dgm:presLayoutVars>
      </dgm:prSet>
      <dgm:spPr/>
    </dgm:pt>
    <dgm:pt modelId="{C310AAFF-7882-A94F-9011-88093156A36E}" type="pres">
      <dgm:prSet presAssocID="{12AF81A4-3B10-8C46-AEF9-7CE8BFD27D3A}" presName="rootComposite1" presStyleCnt="0"/>
      <dgm:spPr/>
    </dgm:pt>
    <dgm:pt modelId="{7F99ED16-C2C8-C645-8E60-B36BFF1B505D}" type="pres">
      <dgm:prSet presAssocID="{12AF81A4-3B10-8C46-AEF9-7CE8BFD27D3A}" presName="rootText1" presStyleLbl="node0" presStyleIdx="0" presStyleCnt="1" custLinFactNeighborX="7836" custLinFactNeighborY="-22388">
        <dgm:presLayoutVars>
          <dgm:chPref val="3"/>
        </dgm:presLayoutVars>
      </dgm:prSet>
      <dgm:spPr/>
    </dgm:pt>
    <dgm:pt modelId="{9FED5763-931A-B04F-ACF6-38F154339EAC}" type="pres">
      <dgm:prSet presAssocID="{12AF81A4-3B10-8C46-AEF9-7CE8BFD27D3A}" presName="rootConnector1" presStyleLbl="node1" presStyleIdx="0" presStyleCnt="0"/>
      <dgm:spPr/>
    </dgm:pt>
    <dgm:pt modelId="{4B76BB44-D03E-6144-BE28-A242B72AFD04}" type="pres">
      <dgm:prSet presAssocID="{12AF81A4-3B10-8C46-AEF9-7CE8BFD27D3A}" presName="hierChild2" presStyleCnt="0"/>
      <dgm:spPr/>
    </dgm:pt>
    <dgm:pt modelId="{9F47A92A-DDE6-F64B-920D-79AE446CFF18}" type="pres">
      <dgm:prSet presAssocID="{EAE3844B-B77E-8642-8EFF-1200A5A4667A}" presName="Name37" presStyleLbl="parChTrans1D2" presStyleIdx="0" presStyleCnt="4"/>
      <dgm:spPr/>
    </dgm:pt>
    <dgm:pt modelId="{8FACE151-3F05-7F4A-B578-54216E302D70}" type="pres">
      <dgm:prSet presAssocID="{058DCAE9-F808-F04F-A6A8-EB636A3AE1B9}" presName="hierRoot2" presStyleCnt="0">
        <dgm:presLayoutVars>
          <dgm:hierBranch val="init"/>
        </dgm:presLayoutVars>
      </dgm:prSet>
      <dgm:spPr/>
    </dgm:pt>
    <dgm:pt modelId="{07AF6BA5-2397-B84B-A1C2-BDF9DCD92C61}" type="pres">
      <dgm:prSet presAssocID="{058DCAE9-F808-F04F-A6A8-EB636A3AE1B9}" presName="rootComposite" presStyleCnt="0"/>
      <dgm:spPr/>
    </dgm:pt>
    <dgm:pt modelId="{E86CC470-CA06-FD4A-9D0E-19C821816996}" type="pres">
      <dgm:prSet presAssocID="{058DCAE9-F808-F04F-A6A8-EB636A3AE1B9}" presName="rootText" presStyleLbl="node2" presStyleIdx="0" presStyleCnt="3">
        <dgm:presLayoutVars>
          <dgm:chPref val="3"/>
        </dgm:presLayoutVars>
      </dgm:prSet>
      <dgm:spPr/>
    </dgm:pt>
    <dgm:pt modelId="{C32F4ADA-FA27-0D46-B80F-74AF593D6AC9}" type="pres">
      <dgm:prSet presAssocID="{058DCAE9-F808-F04F-A6A8-EB636A3AE1B9}" presName="rootConnector" presStyleLbl="node2" presStyleIdx="0" presStyleCnt="3"/>
      <dgm:spPr/>
    </dgm:pt>
    <dgm:pt modelId="{5C8B63F8-B645-6B43-833B-69F4D95E736F}" type="pres">
      <dgm:prSet presAssocID="{058DCAE9-F808-F04F-A6A8-EB636A3AE1B9}" presName="hierChild4" presStyleCnt="0"/>
      <dgm:spPr/>
    </dgm:pt>
    <dgm:pt modelId="{E9B2BE55-AC2C-C34E-8B32-93A5601DA9AF}" type="pres">
      <dgm:prSet presAssocID="{058DCAE9-F808-F04F-A6A8-EB636A3AE1B9}" presName="hierChild5" presStyleCnt="0"/>
      <dgm:spPr/>
    </dgm:pt>
    <dgm:pt modelId="{97C8EBC2-4D3F-5940-91CB-A464E15CA429}" type="pres">
      <dgm:prSet presAssocID="{9FEE0581-97FD-714F-B6D2-A35557318543}" presName="Name37" presStyleLbl="parChTrans1D2" presStyleIdx="1" presStyleCnt="4"/>
      <dgm:spPr/>
    </dgm:pt>
    <dgm:pt modelId="{222F0D7C-A873-3448-A361-ED96A36FBA68}" type="pres">
      <dgm:prSet presAssocID="{18CF8D42-6B76-8E4A-8D05-6B38F7D506B9}" presName="hierRoot2" presStyleCnt="0">
        <dgm:presLayoutVars>
          <dgm:hierBranch val="init"/>
        </dgm:presLayoutVars>
      </dgm:prSet>
      <dgm:spPr/>
    </dgm:pt>
    <dgm:pt modelId="{B2BDB490-E2C3-2144-913F-3E12675D81CD}" type="pres">
      <dgm:prSet presAssocID="{18CF8D42-6B76-8E4A-8D05-6B38F7D506B9}" presName="rootComposite" presStyleCnt="0"/>
      <dgm:spPr/>
    </dgm:pt>
    <dgm:pt modelId="{2A5532ED-0E5E-D740-92A7-60CD8EB858DA}" type="pres">
      <dgm:prSet presAssocID="{18CF8D42-6B76-8E4A-8D05-6B38F7D506B9}" presName="rootText" presStyleLbl="node2" presStyleIdx="1" presStyleCnt="3">
        <dgm:presLayoutVars>
          <dgm:chPref val="3"/>
        </dgm:presLayoutVars>
      </dgm:prSet>
      <dgm:spPr/>
    </dgm:pt>
    <dgm:pt modelId="{2C7075B4-E528-7047-BF6B-9D51DFA33017}" type="pres">
      <dgm:prSet presAssocID="{18CF8D42-6B76-8E4A-8D05-6B38F7D506B9}" presName="rootConnector" presStyleLbl="node2" presStyleIdx="1" presStyleCnt="3"/>
      <dgm:spPr/>
    </dgm:pt>
    <dgm:pt modelId="{260283BE-AF16-2446-88EB-292C3BC84FA5}" type="pres">
      <dgm:prSet presAssocID="{18CF8D42-6B76-8E4A-8D05-6B38F7D506B9}" presName="hierChild4" presStyleCnt="0"/>
      <dgm:spPr/>
    </dgm:pt>
    <dgm:pt modelId="{AB83DEA9-3B25-8943-9DCA-AB8704FBC153}" type="pres">
      <dgm:prSet presAssocID="{18CF8D42-6B76-8E4A-8D05-6B38F7D506B9}" presName="hierChild5" presStyleCnt="0"/>
      <dgm:spPr/>
    </dgm:pt>
    <dgm:pt modelId="{C106A9DA-75D1-804B-8C13-6C78837C5CCD}" type="pres">
      <dgm:prSet presAssocID="{204D5DC6-72BB-4243-B1E2-FAB940D4CB2A}" presName="Name37" presStyleLbl="parChTrans1D2" presStyleIdx="2" presStyleCnt="4"/>
      <dgm:spPr/>
    </dgm:pt>
    <dgm:pt modelId="{A03E27B8-7AA5-E440-9B30-F17F085E6F71}" type="pres">
      <dgm:prSet presAssocID="{C72D9895-392C-5C42-B798-61EFEC60C168}" presName="hierRoot2" presStyleCnt="0">
        <dgm:presLayoutVars>
          <dgm:hierBranch val="init"/>
        </dgm:presLayoutVars>
      </dgm:prSet>
      <dgm:spPr/>
    </dgm:pt>
    <dgm:pt modelId="{E3E30775-165E-FE4B-AE13-06FCB6E44CCC}" type="pres">
      <dgm:prSet presAssocID="{C72D9895-392C-5C42-B798-61EFEC60C168}" presName="rootComposite" presStyleCnt="0"/>
      <dgm:spPr/>
    </dgm:pt>
    <dgm:pt modelId="{6395547E-2D4E-3544-BCEB-3F6C86C4989C}" type="pres">
      <dgm:prSet presAssocID="{C72D9895-392C-5C42-B798-61EFEC60C168}" presName="rootText" presStyleLbl="node2" presStyleIdx="2" presStyleCnt="3">
        <dgm:presLayoutVars>
          <dgm:chPref val="3"/>
        </dgm:presLayoutVars>
      </dgm:prSet>
      <dgm:spPr/>
    </dgm:pt>
    <dgm:pt modelId="{D6B74810-E2BC-1247-ADEA-B7BDD3D619C1}" type="pres">
      <dgm:prSet presAssocID="{C72D9895-392C-5C42-B798-61EFEC60C168}" presName="rootConnector" presStyleLbl="node2" presStyleIdx="2" presStyleCnt="3"/>
      <dgm:spPr/>
    </dgm:pt>
    <dgm:pt modelId="{A3D9D049-D462-004E-A6FE-A8DD343C2568}" type="pres">
      <dgm:prSet presAssocID="{C72D9895-392C-5C42-B798-61EFEC60C168}" presName="hierChild4" presStyleCnt="0"/>
      <dgm:spPr/>
    </dgm:pt>
    <dgm:pt modelId="{03B457C9-D130-B94C-813E-AA26377118A4}" type="pres">
      <dgm:prSet presAssocID="{C72D9895-392C-5C42-B798-61EFEC60C168}" presName="hierChild5" presStyleCnt="0"/>
      <dgm:spPr/>
    </dgm:pt>
    <dgm:pt modelId="{62093992-1D9B-484C-BE90-98B6075824E4}" type="pres">
      <dgm:prSet presAssocID="{12AF81A4-3B10-8C46-AEF9-7CE8BFD27D3A}" presName="hierChild3" presStyleCnt="0"/>
      <dgm:spPr/>
    </dgm:pt>
    <dgm:pt modelId="{7B965988-706A-4F41-9C21-93CF976A93D6}" type="pres">
      <dgm:prSet presAssocID="{FB85797A-AD4D-6D4D-B6AB-8469F9D91D8E}" presName="Name111" presStyleLbl="parChTrans1D2" presStyleIdx="3" presStyleCnt="4"/>
      <dgm:spPr/>
    </dgm:pt>
    <dgm:pt modelId="{ED283BCF-8968-CA40-B2C2-F03D9E07B0C0}" type="pres">
      <dgm:prSet presAssocID="{98888529-6EBA-7946-B035-DFB8B3A40DFE}" presName="hierRoot3" presStyleCnt="0">
        <dgm:presLayoutVars>
          <dgm:hierBranch val="init"/>
        </dgm:presLayoutVars>
      </dgm:prSet>
      <dgm:spPr/>
    </dgm:pt>
    <dgm:pt modelId="{54A89B6A-5426-934D-BAAD-A986B9C4B414}" type="pres">
      <dgm:prSet presAssocID="{98888529-6EBA-7946-B035-DFB8B3A40DFE}" presName="rootComposite3" presStyleCnt="0"/>
      <dgm:spPr/>
    </dgm:pt>
    <dgm:pt modelId="{E36EB6F4-D8CF-144D-B637-070ECFA46B1B}" type="pres">
      <dgm:prSet presAssocID="{98888529-6EBA-7946-B035-DFB8B3A40DFE}" presName="rootText3" presStyleLbl="asst1" presStyleIdx="0" presStyleCnt="1">
        <dgm:presLayoutVars>
          <dgm:chPref val="3"/>
        </dgm:presLayoutVars>
      </dgm:prSet>
      <dgm:spPr/>
    </dgm:pt>
    <dgm:pt modelId="{CFFF335E-6BAC-C040-872B-1E6EEF7B9B3C}" type="pres">
      <dgm:prSet presAssocID="{98888529-6EBA-7946-B035-DFB8B3A40DFE}" presName="rootConnector3" presStyleLbl="asst1" presStyleIdx="0" presStyleCnt="1"/>
      <dgm:spPr/>
    </dgm:pt>
    <dgm:pt modelId="{4B245475-886A-D640-80D7-AB26706BEE95}" type="pres">
      <dgm:prSet presAssocID="{98888529-6EBA-7946-B035-DFB8B3A40DFE}" presName="hierChild6" presStyleCnt="0"/>
      <dgm:spPr/>
    </dgm:pt>
    <dgm:pt modelId="{58BA2C57-8209-404B-B007-24354EF17D10}" type="pres">
      <dgm:prSet presAssocID="{98888529-6EBA-7946-B035-DFB8B3A40DFE}" presName="hierChild7" presStyleCnt="0"/>
      <dgm:spPr/>
    </dgm:pt>
  </dgm:ptLst>
  <dgm:cxnLst>
    <dgm:cxn modelId="{81273800-3A22-1443-BBFB-64AC5FF5CEC0}" type="presOf" srcId="{FB85797A-AD4D-6D4D-B6AB-8469F9D91D8E}" destId="{7B965988-706A-4F41-9C21-93CF976A93D6}" srcOrd="0" destOrd="0" presId="urn:microsoft.com/office/officeart/2005/8/layout/orgChart1"/>
    <dgm:cxn modelId="{57D10B20-B323-7842-A528-23E6AD5F3BC3}" srcId="{12AF81A4-3B10-8C46-AEF9-7CE8BFD27D3A}" destId="{C72D9895-392C-5C42-B798-61EFEC60C168}" srcOrd="3" destOrd="0" parTransId="{204D5DC6-72BB-4243-B1E2-FAB940D4CB2A}" sibTransId="{FFC95DFF-C368-8947-A148-CB1CF150B729}"/>
    <dgm:cxn modelId="{EE14BF34-8FD8-A04E-87A0-073E0C754E38}" type="presOf" srcId="{98888529-6EBA-7946-B035-DFB8B3A40DFE}" destId="{CFFF335E-6BAC-C040-872B-1E6EEF7B9B3C}" srcOrd="1" destOrd="0" presId="urn:microsoft.com/office/officeart/2005/8/layout/orgChart1"/>
    <dgm:cxn modelId="{4057F134-E01D-E449-88C6-8CF970CE763C}" type="presOf" srcId="{12AF81A4-3B10-8C46-AEF9-7CE8BFD27D3A}" destId="{7F99ED16-C2C8-C645-8E60-B36BFF1B505D}" srcOrd="0" destOrd="0" presId="urn:microsoft.com/office/officeart/2005/8/layout/orgChart1"/>
    <dgm:cxn modelId="{DA561635-403D-C74B-ADB3-E6B2C54A0A03}" type="presOf" srcId="{18CF8D42-6B76-8E4A-8D05-6B38F7D506B9}" destId="{2A5532ED-0E5E-D740-92A7-60CD8EB858DA}" srcOrd="0" destOrd="0" presId="urn:microsoft.com/office/officeart/2005/8/layout/orgChart1"/>
    <dgm:cxn modelId="{B310273C-DD10-9249-86DB-187C28EB7C68}" type="presOf" srcId="{9FEE0581-97FD-714F-B6D2-A35557318543}" destId="{97C8EBC2-4D3F-5940-91CB-A464E15CA429}" srcOrd="0" destOrd="0" presId="urn:microsoft.com/office/officeart/2005/8/layout/orgChart1"/>
    <dgm:cxn modelId="{35B3C75F-694F-3B41-B307-11DDD8298DAD}" type="presOf" srcId="{EAE3844B-B77E-8642-8EFF-1200A5A4667A}" destId="{9F47A92A-DDE6-F64B-920D-79AE446CFF18}" srcOrd="0" destOrd="0" presId="urn:microsoft.com/office/officeart/2005/8/layout/orgChart1"/>
    <dgm:cxn modelId="{CDC83042-3B40-9E47-9E0C-FBF257681074}" type="presOf" srcId="{058DCAE9-F808-F04F-A6A8-EB636A3AE1B9}" destId="{C32F4ADA-FA27-0D46-B80F-74AF593D6AC9}" srcOrd="1" destOrd="0" presId="urn:microsoft.com/office/officeart/2005/8/layout/orgChart1"/>
    <dgm:cxn modelId="{3D86A665-F50E-B547-B816-C1DF2362870F}" type="presOf" srcId="{3667A1FD-EFD1-9B44-A796-6819D350C10E}" destId="{830AD9AF-81B4-7D46-8358-E55EA8DC769D}" srcOrd="0" destOrd="0" presId="urn:microsoft.com/office/officeart/2005/8/layout/orgChart1"/>
    <dgm:cxn modelId="{E3E7A068-B0A9-964E-81D2-47959D1F5175}" srcId="{12AF81A4-3B10-8C46-AEF9-7CE8BFD27D3A}" destId="{98888529-6EBA-7946-B035-DFB8B3A40DFE}" srcOrd="0" destOrd="0" parTransId="{FB85797A-AD4D-6D4D-B6AB-8469F9D91D8E}" sibTransId="{C58605BD-6A47-5E45-B8BA-D1BCA9FD20DB}"/>
    <dgm:cxn modelId="{8CEC976B-9FF1-F340-8E20-EB56B8862C6A}" type="presOf" srcId="{C72D9895-392C-5C42-B798-61EFEC60C168}" destId="{D6B74810-E2BC-1247-ADEA-B7BDD3D619C1}" srcOrd="1" destOrd="0" presId="urn:microsoft.com/office/officeart/2005/8/layout/orgChart1"/>
    <dgm:cxn modelId="{E184AD4B-4D58-D64C-B64E-85000C914584}" type="presOf" srcId="{058DCAE9-F808-F04F-A6A8-EB636A3AE1B9}" destId="{E86CC470-CA06-FD4A-9D0E-19C821816996}" srcOrd="0" destOrd="0" presId="urn:microsoft.com/office/officeart/2005/8/layout/orgChart1"/>
    <dgm:cxn modelId="{39495F71-452F-4544-9F50-EFA833DC86FF}" type="presOf" srcId="{C72D9895-392C-5C42-B798-61EFEC60C168}" destId="{6395547E-2D4E-3544-BCEB-3F6C86C4989C}" srcOrd="0" destOrd="0" presId="urn:microsoft.com/office/officeart/2005/8/layout/orgChart1"/>
    <dgm:cxn modelId="{78C47551-5CB7-3D46-A1A8-740676003357}" type="presOf" srcId="{18CF8D42-6B76-8E4A-8D05-6B38F7D506B9}" destId="{2C7075B4-E528-7047-BF6B-9D51DFA33017}" srcOrd="1" destOrd="0" presId="urn:microsoft.com/office/officeart/2005/8/layout/orgChart1"/>
    <dgm:cxn modelId="{49456072-2675-A247-83D3-8205C16070E5}" srcId="{12AF81A4-3B10-8C46-AEF9-7CE8BFD27D3A}" destId="{058DCAE9-F808-F04F-A6A8-EB636A3AE1B9}" srcOrd="1" destOrd="0" parTransId="{EAE3844B-B77E-8642-8EFF-1200A5A4667A}" sibTransId="{9F3D62B6-6E17-CA42-BB9C-8CDACC025310}"/>
    <dgm:cxn modelId="{8CABEB74-8978-D643-A637-00FB9B0D69B6}" srcId="{3667A1FD-EFD1-9B44-A796-6819D350C10E}" destId="{12AF81A4-3B10-8C46-AEF9-7CE8BFD27D3A}" srcOrd="0" destOrd="0" parTransId="{6ECF4747-AC0B-7743-8232-91269E605C55}" sibTransId="{E982FC97-A7A8-0142-92C8-7E63A424C8C4}"/>
    <dgm:cxn modelId="{BC380A82-EB3B-0C41-8391-F483CEB32CD5}" type="presOf" srcId="{98888529-6EBA-7946-B035-DFB8B3A40DFE}" destId="{E36EB6F4-D8CF-144D-B637-070ECFA46B1B}" srcOrd="0" destOrd="0" presId="urn:microsoft.com/office/officeart/2005/8/layout/orgChart1"/>
    <dgm:cxn modelId="{3B28FEB9-23AB-9B44-AC1C-0780E1640DB5}" type="presOf" srcId="{12AF81A4-3B10-8C46-AEF9-7CE8BFD27D3A}" destId="{9FED5763-931A-B04F-ACF6-38F154339EAC}" srcOrd="1" destOrd="0" presId="urn:microsoft.com/office/officeart/2005/8/layout/orgChart1"/>
    <dgm:cxn modelId="{F400CBDE-490C-704C-B274-F58F037A5198}" type="presOf" srcId="{204D5DC6-72BB-4243-B1E2-FAB940D4CB2A}" destId="{C106A9DA-75D1-804B-8C13-6C78837C5CCD}" srcOrd="0" destOrd="0" presId="urn:microsoft.com/office/officeart/2005/8/layout/orgChart1"/>
    <dgm:cxn modelId="{FF2DB1EF-817E-B048-BE82-46560E9D203B}" srcId="{12AF81A4-3B10-8C46-AEF9-7CE8BFD27D3A}" destId="{18CF8D42-6B76-8E4A-8D05-6B38F7D506B9}" srcOrd="2" destOrd="0" parTransId="{9FEE0581-97FD-714F-B6D2-A35557318543}" sibTransId="{E9D5CDE7-A447-E945-8DD2-B504608E6555}"/>
    <dgm:cxn modelId="{41A87A92-4EF9-9547-92D4-CB7B687B6B6A}" type="presParOf" srcId="{830AD9AF-81B4-7D46-8358-E55EA8DC769D}" destId="{FAEAFCEE-DCDB-9044-806B-C7A472DC1E12}" srcOrd="0" destOrd="0" presId="urn:microsoft.com/office/officeart/2005/8/layout/orgChart1"/>
    <dgm:cxn modelId="{98373FBF-593F-8343-9280-6B110976569B}" type="presParOf" srcId="{FAEAFCEE-DCDB-9044-806B-C7A472DC1E12}" destId="{C310AAFF-7882-A94F-9011-88093156A36E}" srcOrd="0" destOrd="0" presId="urn:microsoft.com/office/officeart/2005/8/layout/orgChart1"/>
    <dgm:cxn modelId="{E4D8211F-7ACF-4640-A9FF-E10C2A560C29}" type="presParOf" srcId="{C310AAFF-7882-A94F-9011-88093156A36E}" destId="{7F99ED16-C2C8-C645-8E60-B36BFF1B505D}" srcOrd="0" destOrd="0" presId="urn:microsoft.com/office/officeart/2005/8/layout/orgChart1"/>
    <dgm:cxn modelId="{895E6320-7210-1F45-8302-FD53DFCE2865}" type="presParOf" srcId="{C310AAFF-7882-A94F-9011-88093156A36E}" destId="{9FED5763-931A-B04F-ACF6-38F154339EAC}" srcOrd="1" destOrd="0" presId="urn:microsoft.com/office/officeart/2005/8/layout/orgChart1"/>
    <dgm:cxn modelId="{5A961856-9F38-A742-ABFF-9EC30D372615}" type="presParOf" srcId="{FAEAFCEE-DCDB-9044-806B-C7A472DC1E12}" destId="{4B76BB44-D03E-6144-BE28-A242B72AFD04}" srcOrd="1" destOrd="0" presId="urn:microsoft.com/office/officeart/2005/8/layout/orgChart1"/>
    <dgm:cxn modelId="{EF88020B-4F42-334C-A90A-4F3752C7F49A}" type="presParOf" srcId="{4B76BB44-D03E-6144-BE28-A242B72AFD04}" destId="{9F47A92A-DDE6-F64B-920D-79AE446CFF18}" srcOrd="0" destOrd="0" presId="urn:microsoft.com/office/officeart/2005/8/layout/orgChart1"/>
    <dgm:cxn modelId="{02118584-FB45-3446-9101-5756BACD5E60}" type="presParOf" srcId="{4B76BB44-D03E-6144-BE28-A242B72AFD04}" destId="{8FACE151-3F05-7F4A-B578-54216E302D70}" srcOrd="1" destOrd="0" presId="urn:microsoft.com/office/officeart/2005/8/layout/orgChart1"/>
    <dgm:cxn modelId="{D11E8E6C-2468-DE4C-A319-6E5DBD53EBB5}" type="presParOf" srcId="{8FACE151-3F05-7F4A-B578-54216E302D70}" destId="{07AF6BA5-2397-B84B-A1C2-BDF9DCD92C61}" srcOrd="0" destOrd="0" presId="urn:microsoft.com/office/officeart/2005/8/layout/orgChart1"/>
    <dgm:cxn modelId="{FE53A0FA-3B5B-884C-8906-D79CC9C83D10}" type="presParOf" srcId="{07AF6BA5-2397-B84B-A1C2-BDF9DCD92C61}" destId="{E86CC470-CA06-FD4A-9D0E-19C821816996}" srcOrd="0" destOrd="0" presId="urn:microsoft.com/office/officeart/2005/8/layout/orgChart1"/>
    <dgm:cxn modelId="{AC1D518B-EB30-C348-AD96-DB1A41FEB6A9}" type="presParOf" srcId="{07AF6BA5-2397-B84B-A1C2-BDF9DCD92C61}" destId="{C32F4ADA-FA27-0D46-B80F-74AF593D6AC9}" srcOrd="1" destOrd="0" presId="urn:microsoft.com/office/officeart/2005/8/layout/orgChart1"/>
    <dgm:cxn modelId="{36FCB925-4A8A-1C4E-8870-214BAD1DFA48}" type="presParOf" srcId="{8FACE151-3F05-7F4A-B578-54216E302D70}" destId="{5C8B63F8-B645-6B43-833B-69F4D95E736F}" srcOrd="1" destOrd="0" presId="urn:microsoft.com/office/officeart/2005/8/layout/orgChart1"/>
    <dgm:cxn modelId="{2C7DD349-6D16-9F45-B2BF-6726618F5656}" type="presParOf" srcId="{8FACE151-3F05-7F4A-B578-54216E302D70}" destId="{E9B2BE55-AC2C-C34E-8B32-93A5601DA9AF}" srcOrd="2" destOrd="0" presId="urn:microsoft.com/office/officeart/2005/8/layout/orgChart1"/>
    <dgm:cxn modelId="{5318E1F3-3D74-4E4B-81A9-6A59D25C5E04}" type="presParOf" srcId="{4B76BB44-D03E-6144-BE28-A242B72AFD04}" destId="{97C8EBC2-4D3F-5940-91CB-A464E15CA429}" srcOrd="2" destOrd="0" presId="urn:microsoft.com/office/officeart/2005/8/layout/orgChart1"/>
    <dgm:cxn modelId="{2335EFC2-9FC6-074B-A85A-CF4402F7254E}" type="presParOf" srcId="{4B76BB44-D03E-6144-BE28-A242B72AFD04}" destId="{222F0D7C-A873-3448-A361-ED96A36FBA68}" srcOrd="3" destOrd="0" presId="urn:microsoft.com/office/officeart/2005/8/layout/orgChart1"/>
    <dgm:cxn modelId="{BBA4C755-A909-7949-B3C9-95D5A8370D10}" type="presParOf" srcId="{222F0D7C-A873-3448-A361-ED96A36FBA68}" destId="{B2BDB490-E2C3-2144-913F-3E12675D81CD}" srcOrd="0" destOrd="0" presId="urn:microsoft.com/office/officeart/2005/8/layout/orgChart1"/>
    <dgm:cxn modelId="{D3ECEAF7-7F87-8E48-98E5-DD5C417C36AF}" type="presParOf" srcId="{B2BDB490-E2C3-2144-913F-3E12675D81CD}" destId="{2A5532ED-0E5E-D740-92A7-60CD8EB858DA}" srcOrd="0" destOrd="0" presId="urn:microsoft.com/office/officeart/2005/8/layout/orgChart1"/>
    <dgm:cxn modelId="{468DF8FE-647A-9446-9705-7CE62DFE2414}" type="presParOf" srcId="{B2BDB490-E2C3-2144-913F-3E12675D81CD}" destId="{2C7075B4-E528-7047-BF6B-9D51DFA33017}" srcOrd="1" destOrd="0" presId="urn:microsoft.com/office/officeart/2005/8/layout/orgChart1"/>
    <dgm:cxn modelId="{EFC76432-9756-5040-9EDD-2795E5ABF795}" type="presParOf" srcId="{222F0D7C-A873-3448-A361-ED96A36FBA68}" destId="{260283BE-AF16-2446-88EB-292C3BC84FA5}" srcOrd="1" destOrd="0" presId="urn:microsoft.com/office/officeart/2005/8/layout/orgChart1"/>
    <dgm:cxn modelId="{A3845001-2544-534C-81F7-45F9EE499389}" type="presParOf" srcId="{222F0D7C-A873-3448-A361-ED96A36FBA68}" destId="{AB83DEA9-3B25-8943-9DCA-AB8704FBC153}" srcOrd="2" destOrd="0" presId="urn:microsoft.com/office/officeart/2005/8/layout/orgChart1"/>
    <dgm:cxn modelId="{7C4F5B74-42B3-AF4C-8DBD-75470774100A}" type="presParOf" srcId="{4B76BB44-D03E-6144-BE28-A242B72AFD04}" destId="{C106A9DA-75D1-804B-8C13-6C78837C5CCD}" srcOrd="4" destOrd="0" presId="urn:microsoft.com/office/officeart/2005/8/layout/orgChart1"/>
    <dgm:cxn modelId="{D2CFEBFC-A50C-2249-8373-A8D276EBDDB5}" type="presParOf" srcId="{4B76BB44-D03E-6144-BE28-A242B72AFD04}" destId="{A03E27B8-7AA5-E440-9B30-F17F085E6F71}" srcOrd="5" destOrd="0" presId="urn:microsoft.com/office/officeart/2005/8/layout/orgChart1"/>
    <dgm:cxn modelId="{DAAE6595-531F-074E-AFFA-6AED8A67D720}" type="presParOf" srcId="{A03E27B8-7AA5-E440-9B30-F17F085E6F71}" destId="{E3E30775-165E-FE4B-AE13-06FCB6E44CCC}" srcOrd="0" destOrd="0" presId="urn:microsoft.com/office/officeart/2005/8/layout/orgChart1"/>
    <dgm:cxn modelId="{42716F3F-6CD3-5E48-8C76-0703F0267637}" type="presParOf" srcId="{E3E30775-165E-FE4B-AE13-06FCB6E44CCC}" destId="{6395547E-2D4E-3544-BCEB-3F6C86C4989C}" srcOrd="0" destOrd="0" presId="urn:microsoft.com/office/officeart/2005/8/layout/orgChart1"/>
    <dgm:cxn modelId="{84B3D83D-32A4-E74D-8FC0-27E6DCBAAC22}" type="presParOf" srcId="{E3E30775-165E-FE4B-AE13-06FCB6E44CCC}" destId="{D6B74810-E2BC-1247-ADEA-B7BDD3D619C1}" srcOrd="1" destOrd="0" presId="urn:microsoft.com/office/officeart/2005/8/layout/orgChart1"/>
    <dgm:cxn modelId="{6DFA445D-4833-B441-8D7E-B00F4D6684E5}" type="presParOf" srcId="{A03E27B8-7AA5-E440-9B30-F17F085E6F71}" destId="{A3D9D049-D462-004E-A6FE-A8DD343C2568}" srcOrd="1" destOrd="0" presId="urn:microsoft.com/office/officeart/2005/8/layout/orgChart1"/>
    <dgm:cxn modelId="{A805C93F-4C62-F142-8E37-1BDCED0C2C89}" type="presParOf" srcId="{A03E27B8-7AA5-E440-9B30-F17F085E6F71}" destId="{03B457C9-D130-B94C-813E-AA26377118A4}" srcOrd="2" destOrd="0" presId="urn:microsoft.com/office/officeart/2005/8/layout/orgChart1"/>
    <dgm:cxn modelId="{9AC95714-C4ED-D846-9AF2-94D4C6B73FEC}" type="presParOf" srcId="{FAEAFCEE-DCDB-9044-806B-C7A472DC1E12}" destId="{62093992-1D9B-484C-BE90-98B6075824E4}" srcOrd="2" destOrd="0" presId="urn:microsoft.com/office/officeart/2005/8/layout/orgChart1"/>
    <dgm:cxn modelId="{BC9995F8-5529-FE48-8DC8-947D1819D0DE}" type="presParOf" srcId="{62093992-1D9B-484C-BE90-98B6075824E4}" destId="{7B965988-706A-4F41-9C21-93CF976A93D6}" srcOrd="0" destOrd="0" presId="urn:microsoft.com/office/officeart/2005/8/layout/orgChart1"/>
    <dgm:cxn modelId="{47039DEC-E84D-6844-A2DD-BA7628DF57EA}" type="presParOf" srcId="{62093992-1D9B-484C-BE90-98B6075824E4}" destId="{ED283BCF-8968-CA40-B2C2-F03D9E07B0C0}" srcOrd="1" destOrd="0" presId="urn:microsoft.com/office/officeart/2005/8/layout/orgChart1"/>
    <dgm:cxn modelId="{AE239377-AE9F-E647-AACE-CA50E3B11150}" type="presParOf" srcId="{ED283BCF-8968-CA40-B2C2-F03D9E07B0C0}" destId="{54A89B6A-5426-934D-BAAD-A986B9C4B414}" srcOrd="0" destOrd="0" presId="urn:microsoft.com/office/officeart/2005/8/layout/orgChart1"/>
    <dgm:cxn modelId="{C31FC8D8-5F67-6D4D-8605-439F7FC4739F}" type="presParOf" srcId="{54A89B6A-5426-934D-BAAD-A986B9C4B414}" destId="{E36EB6F4-D8CF-144D-B637-070ECFA46B1B}" srcOrd="0" destOrd="0" presId="urn:microsoft.com/office/officeart/2005/8/layout/orgChart1"/>
    <dgm:cxn modelId="{3359D236-0E9B-EF47-B90C-8EF38B076A49}" type="presParOf" srcId="{54A89B6A-5426-934D-BAAD-A986B9C4B414}" destId="{CFFF335E-6BAC-C040-872B-1E6EEF7B9B3C}" srcOrd="1" destOrd="0" presId="urn:microsoft.com/office/officeart/2005/8/layout/orgChart1"/>
    <dgm:cxn modelId="{E0F4293C-177D-0F48-A6C1-5FCE25E2615C}" type="presParOf" srcId="{ED283BCF-8968-CA40-B2C2-F03D9E07B0C0}" destId="{4B245475-886A-D640-80D7-AB26706BEE95}" srcOrd="1" destOrd="0" presId="urn:microsoft.com/office/officeart/2005/8/layout/orgChart1"/>
    <dgm:cxn modelId="{67329AB9-40AB-734D-9BB5-4DC64E45ABCB}" type="presParOf" srcId="{ED283BCF-8968-CA40-B2C2-F03D9E07B0C0}" destId="{58BA2C57-8209-404B-B007-24354EF17D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65988-706A-4F41-9C21-93CF976A93D6}">
      <dsp:nvSpPr>
        <dsp:cNvPr id="0" name=""/>
        <dsp:cNvSpPr/>
      </dsp:nvSpPr>
      <dsp:spPr>
        <a:xfrm>
          <a:off x="4264465" y="1164109"/>
          <a:ext cx="426902" cy="1073396"/>
        </a:xfrm>
        <a:custGeom>
          <a:avLst/>
          <a:gdLst/>
          <a:ahLst/>
          <a:cxnLst/>
          <a:rect l="0" t="0" r="0" b="0"/>
          <a:pathLst>
            <a:path>
              <a:moveTo>
                <a:pt x="426902" y="0"/>
              </a:moveTo>
              <a:lnTo>
                <a:pt x="426902" y="1073396"/>
              </a:lnTo>
              <a:lnTo>
                <a:pt x="0" y="107339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6A9DA-75D1-804B-8C13-6C78837C5CCD}">
      <dsp:nvSpPr>
        <dsp:cNvPr id="0" name=""/>
        <dsp:cNvSpPr/>
      </dsp:nvSpPr>
      <dsp:spPr>
        <a:xfrm>
          <a:off x="4691367" y="1164109"/>
          <a:ext cx="2634705" cy="2144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913"/>
              </a:lnTo>
              <a:lnTo>
                <a:pt x="2634705" y="1899913"/>
              </a:lnTo>
              <a:lnTo>
                <a:pt x="2634705" y="214437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8EBC2-4D3F-5940-91CB-A464E15CA429}">
      <dsp:nvSpPr>
        <dsp:cNvPr id="0" name=""/>
        <dsp:cNvSpPr/>
      </dsp:nvSpPr>
      <dsp:spPr>
        <a:xfrm>
          <a:off x="4508928" y="1164109"/>
          <a:ext cx="182439" cy="2144376"/>
        </a:xfrm>
        <a:custGeom>
          <a:avLst/>
          <a:gdLst/>
          <a:ahLst/>
          <a:cxnLst/>
          <a:rect l="0" t="0" r="0" b="0"/>
          <a:pathLst>
            <a:path>
              <a:moveTo>
                <a:pt x="182439" y="0"/>
              </a:moveTo>
              <a:lnTo>
                <a:pt x="182439" y="1899913"/>
              </a:lnTo>
              <a:lnTo>
                <a:pt x="0" y="1899913"/>
              </a:lnTo>
              <a:lnTo>
                <a:pt x="0" y="214437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7A92A-DDE6-F64B-920D-79AE446CFF18}">
      <dsp:nvSpPr>
        <dsp:cNvPr id="0" name=""/>
        <dsp:cNvSpPr/>
      </dsp:nvSpPr>
      <dsp:spPr>
        <a:xfrm>
          <a:off x="1691783" y="1164109"/>
          <a:ext cx="2999583" cy="2144376"/>
        </a:xfrm>
        <a:custGeom>
          <a:avLst/>
          <a:gdLst/>
          <a:ahLst/>
          <a:cxnLst/>
          <a:rect l="0" t="0" r="0" b="0"/>
          <a:pathLst>
            <a:path>
              <a:moveTo>
                <a:pt x="2999583" y="0"/>
              </a:moveTo>
              <a:lnTo>
                <a:pt x="2999583" y="1899913"/>
              </a:lnTo>
              <a:lnTo>
                <a:pt x="0" y="1899913"/>
              </a:lnTo>
              <a:lnTo>
                <a:pt x="0" y="214437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9ED16-C2C8-C645-8E60-B36BFF1B505D}">
      <dsp:nvSpPr>
        <dsp:cNvPr id="0" name=""/>
        <dsp:cNvSpPr/>
      </dsp:nvSpPr>
      <dsp:spPr>
        <a:xfrm>
          <a:off x="3527257" y="0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076639"/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527257" y="0"/>
        <a:ext cx="2328218" cy="1164109"/>
      </dsp:txXfrm>
    </dsp:sp>
    <dsp:sp modelId="{E86CC470-CA06-FD4A-9D0E-19C821816996}">
      <dsp:nvSpPr>
        <dsp:cNvPr id="0" name=""/>
        <dsp:cNvSpPr/>
      </dsp:nvSpPr>
      <dsp:spPr>
        <a:xfrm>
          <a:off x="527674" y="3308485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27674" y="3308485"/>
        <a:ext cx="2328218" cy="1164109"/>
      </dsp:txXfrm>
    </dsp:sp>
    <dsp:sp modelId="{2A5532ED-0E5E-D740-92A7-60CD8EB858DA}">
      <dsp:nvSpPr>
        <dsp:cNvPr id="0" name=""/>
        <dsp:cNvSpPr/>
      </dsp:nvSpPr>
      <dsp:spPr>
        <a:xfrm>
          <a:off x="3344818" y="3308485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344818" y="3308485"/>
        <a:ext cx="2328218" cy="1164109"/>
      </dsp:txXfrm>
    </dsp:sp>
    <dsp:sp modelId="{6395547E-2D4E-3544-BCEB-3F6C86C4989C}">
      <dsp:nvSpPr>
        <dsp:cNvPr id="0" name=""/>
        <dsp:cNvSpPr/>
      </dsp:nvSpPr>
      <dsp:spPr>
        <a:xfrm>
          <a:off x="6161963" y="3308485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161963" y="3308485"/>
        <a:ext cx="2328218" cy="1164109"/>
      </dsp:txXfrm>
    </dsp:sp>
    <dsp:sp modelId="{E36EB6F4-D8CF-144D-B637-070ECFA46B1B}">
      <dsp:nvSpPr>
        <dsp:cNvPr id="0" name=""/>
        <dsp:cNvSpPr/>
      </dsp:nvSpPr>
      <dsp:spPr>
        <a:xfrm>
          <a:off x="1936246" y="1655450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936246" y="1655450"/>
        <a:ext cx="2328218" cy="1164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3AC86F8-8394-4432-B7C9-45431B0E71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4EF096-2CCB-46C5-A1CF-A49FE3347B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16AA2-D779-499A-896A-0E18663A295C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1C073E-4970-4140-A5F5-098F712D4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A9CCE0-D9D6-49A0-A0D8-EA2347C55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18895-EE1C-4D58-A657-6C4D0A6D8D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92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22A20-5778-004A-94D2-8BB1C0810F2B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9759-3E28-8C4F-BF23-4BBF9E691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1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9759-3E28-8C4F-BF23-4BBF9E69115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22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1DF75CCE-0FDE-49CE-881E-4624DFFB5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77" y="5196827"/>
            <a:ext cx="1180965" cy="10310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03DD734-EEEF-6747-BD18-EA16248E9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0" y="-105699"/>
            <a:ext cx="12379907" cy="69636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822EE4-3192-3C4D-96A4-3C9CE4B3F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75" y="5109930"/>
            <a:ext cx="1094231" cy="9553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8288BD5-5513-244D-B3B1-3C0080421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7699" y="2351728"/>
            <a:ext cx="1644848" cy="1644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E82FC522-4093-47FC-91B8-670C660F3DD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2688416"/>
              </p:ext>
            </p:extLst>
          </p:nvPr>
        </p:nvGraphicFramePr>
        <p:xfrm>
          <a:off x="1269144" y="1597797"/>
          <a:ext cx="9017856" cy="447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03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CB6903-F1AC-4486-895F-1FB5DC4098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x-none" dirty="0"/>
              <a:t>REFERÊNCIAS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F4108E-DEB5-4E52-B91F-B8FBB5AE8BD2}"/>
              </a:ext>
            </a:extLst>
          </p:cNvPr>
          <p:cNvSpPr txBox="1"/>
          <p:nvPr userDrawn="1"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>
              <a:latin typeface="Calibri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91ED72-9B85-48F6-8A34-6799F808FEF6}"/>
              </a:ext>
            </a:extLst>
          </p:cNvPr>
          <p:cNvSpPr txBox="1"/>
          <p:nvPr userDrawn="1"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2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16EF4AC-D1CB-43AE-9B7C-04418B3AF7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840AB0A-8A0C-45F1-AC9E-95D43111B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6882" y="1900942"/>
            <a:ext cx="3062145" cy="366236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8EEC0E7-5C71-4D87-93E7-9B04CD1DD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3956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A7601704-FDC1-4247-9C08-40370A488CE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9392117"/>
              </p:ext>
            </p:extLst>
          </p:nvPr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7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A7601704-FDC1-4247-9C08-40370A488CE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893419"/>
              </p:ext>
            </p:extLst>
          </p:nvPr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97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FC3D292F-FCDF-42F1-B69A-EE3603AC03D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24539263"/>
              </p:ext>
            </p:extLst>
          </p:nvPr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91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FC3D292F-FCDF-42F1-B69A-EE3603AC03D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90080004"/>
              </p:ext>
            </p:extLst>
          </p:nvPr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3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36CC9D9-2B56-4AB8-A287-45558E88722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665538"/>
              </p:ext>
            </p:extLst>
          </p:nvPr>
        </p:nvGraphicFramePr>
        <p:xfrm>
          <a:off x="6444343" y="2074332"/>
          <a:ext cx="5529942" cy="388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314">
                  <a:extLst>
                    <a:ext uri="{9D8B030D-6E8A-4147-A177-3AD203B41FA5}">
                      <a16:colId xmlns:a16="http://schemas.microsoft.com/office/drawing/2014/main" val="3336776238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177032028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459801265"/>
                    </a:ext>
                  </a:extLst>
                </a:gridCol>
              </a:tblGrid>
              <a:tr h="77615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82960"/>
                  </a:ext>
                </a:extLst>
              </a:tr>
              <a:tr h="77615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39524"/>
                  </a:ext>
                </a:extLst>
              </a:tr>
              <a:tr h="77615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12833"/>
                  </a:ext>
                </a:extLst>
              </a:tr>
              <a:tr h="77615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66282"/>
                  </a:ext>
                </a:extLst>
              </a:tr>
              <a:tr h="77615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6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77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520D8033-887D-4375-AA1C-880E75C634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8797349"/>
              </p:ext>
            </p:extLst>
          </p:nvPr>
        </p:nvGraphicFramePr>
        <p:xfrm>
          <a:off x="783770" y="1490870"/>
          <a:ext cx="9711952" cy="48688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73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14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96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EFE9426A-A6A5-874F-8975-A29B8ADFA780}"/>
              </a:ext>
            </a:extLst>
          </p:cNvPr>
          <p:cNvSpPr/>
          <p:nvPr userDrawn="1"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130FD78-5E22-F745-AB73-8119E7F6E8D7}"/>
              </a:ext>
            </a:extLst>
          </p:cNvPr>
          <p:cNvSpPr txBox="1">
            <a:spLocks/>
          </p:cNvSpPr>
          <p:nvPr userDrawn="1"/>
        </p:nvSpPr>
        <p:spPr>
          <a:xfrm>
            <a:off x="1769192" y="232735"/>
            <a:ext cx="9889407" cy="588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Formações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Complementares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5D990BB-4744-C34B-8485-DBD4B03D64F3}"/>
              </a:ext>
            </a:extLst>
          </p:cNvPr>
          <p:cNvSpPr/>
          <p:nvPr userDrawn="1"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318FB2-3765-BA40-8D8C-C81BA2CECC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3829" y="0"/>
            <a:ext cx="1259067" cy="1259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71" r:id="rId5"/>
    <p:sldLayoutId id="2147483669" r:id="rId6"/>
    <p:sldLayoutId id="2147483672" r:id="rId7"/>
    <p:sldLayoutId id="2147483674" r:id="rId8"/>
    <p:sldLayoutId id="2147483673" r:id="rId9"/>
    <p:sldLayoutId id="2147483675" r:id="rId10"/>
    <p:sldLayoutId id="214748367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708E073-D204-4045-8E19-0AA7E90A93C0}"/>
              </a:ext>
            </a:extLst>
          </p:cNvPr>
          <p:cNvSpPr txBox="1">
            <a:spLocks/>
          </p:cNvSpPr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Estatística</a:t>
            </a:r>
            <a:br>
              <a:rPr lang="pt-BR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Marcelo Silva de Jesus</a:t>
            </a:r>
          </a:p>
        </p:txBody>
      </p:sp>
    </p:spTree>
    <p:extLst>
      <p:ext uri="{BB962C8B-B14F-4D97-AF65-F5344CB8AC3E}">
        <p14:creationId xmlns:p14="http://schemas.microsoft.com/office/powerpoint/2010/main" val="71286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0091" y="1604487"/>
            <a:ext cx="7638005" cy="47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3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Resolvendo a Situação-Problema 2</a:t>
            </a:r>
          </a:p>
          <a:p>
            <a:r>
              <a:rPr lang="pt-BR" b="1" dirty="0"/>
              <a:t>Gráfico: </a:t>
            </a:r>
            <a:r>
              <a:rPr lang="pt-BR" dirty="0"/>
              <a:t>Distribuição dos funcionários da empresa M (por sexo)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41" y="3262891"/>
            <a:ext cx="4382736" cy="312673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535" y="3255624"/>
            <a:ext cx="3093295" cy="31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Resolvendo a Situação-Problema 2</a:t>
            </a:r>
          </a:p>
          <a:p>
            <a:r>
              <a:rPr lang="pt-BR" b="1" dirty="0"/>
              <a:t>Gráfico: </a:t>
            </a:r>
            <a:r>
              <a:rPr lang="pt-BR" dirty="0"/>
              <a:t>Peso dos funcionários da empresa M</a:t>
            </a:r>
          </a:p>
          <a:p>
            <a:endParaRPr lang="pt-BR" dirty="0"/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8566" y="3141013"/>
            <a:ext cx="6402721" cy="33131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rot="16200000">
            <a:off x="7874514" y="4641076"/>
            <a:ext cx="1961322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</a:rPr>
              <a:t>Fonte: Dias (2015).</a:t>
            </a:r>
          </a:p>
        </p:txBody>
      </p:sp>
    </p:spTree>
    <p:extLst>
      <p:ext uri="{BB962C8B-B14F-4D97-AF65-F5344CB8AC3E}">
        <p14:creationId xmlns:p14="http://schemas.microsoft.com/office/powerpoint/2010/main" val="90094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 </a:t>
            </a:r>
            <a:r>
              <a:rPr lang="pt-BR" b="1" dirty="0"/>
              <a:t>Situação-Problema 2</a:t>
            </a:r>
          </a:p>
          <a:p>
            <a:r>
              <a:rPr lang="pt-BR" dirty="0"/>
              <a:t>Fizemos um planejamento da coleta de dados para a pesquisa da empresa M e elaboramos um roteiro para a realização de tal tarefa. Para continuar o trabalho, vamos considerar que os dados já foram coletados, sendo a nossa tarefa agora </a:t>
            </a:r>
            <a:r>
              <a:rPr lang="pt-BR" dirty="0">
                <a:solidFill>
                  <a:srgbClr val="FF0000"/>
                </a:solidFill>
              </a:rPr>
              <a:t>organizá-los, resumi-los e apresentá-los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782"/>
          <a:stretch/>
        </p:blipFill>
        <p:spPr>
          <a:xfrm>
            <a:off x="6166357" y="4389523"/>
            <a:ext cx="3156197" cy="22044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94357" y="619454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>
                <a:latin typeface="Foco" panose="020B0504050202020203" pitchFamily="34" charset="0"/>
              </a:rPr>
              <a:t>Fonte: https://goo.gl/jf58ay. Acessado em 03/03/2017.</a:t>
            </a:r>
          </a:p>
        </p:txBody>
      </p:sp>
    </p:spTree>
    <p:extLst>
      <p:ext uri="{BB962C8B-B14F-4D97-AF65-F5344CB8AC3E}">
        <p14:creationId xmlns:p14="http://schemas.microsoft.com/office/powerpoint/2010/main" val="89443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71" y="1981912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Problematizando a Situação-Problema 2</a:t>
            </a:r>
          </a:p>
          <a:p>
            <a:endParaRPr lang="pt-BR" b="1" dirty="0"/>
          </a:p>
          <a:p>
            <a:r>
              <a:rPr lang="pt-BR" dirty="0"/>
              <a:t>São aqueles que se apresentam da maneira como foram coletados. </a:t>
            </a:r>
          </a:p>
          <a:p>
            <a:endParaRPr lang="pt-BR" dirty="0"/>
          </a:p>
          <a:p>
            <a:endParaRPr lang="pt-BR" b="1" dirty="0"/>
          </a:p>
          <a:p>
            <a:r>
              <a:rPr lang="pt-BR" dirty="0"/>
              <a:t>Variáveis quantitativas.</a:t>
            </a:r>
          </a:p>
          <a:p>
            <a:r>
              <a:rPr lang="pt-BR" dirty="0"/>
              <a:t>Dados em ordem crescente ou decrescente.</a:t>
            </a:r>
          </a:p>
          <a:p>
            <a:endParaRPr lang="pt-BR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38FEFC-CFAC-4437-8665-9A3C5A45FADC}"/>
              </a:ext>
            </a:extLst>
          </p:cNvPr>
          <p:cNvSpPr/>
          <p:nvPr/>
        </p:nvSpPr>
        <p:spPr>
          <a:xfrm>
            <a:off x="1137738" y="2520705"/>
            <a:ext cx="2738803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Dados Brutos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5DF69E-E813-4634-8207-D32B37D25C62}"/>
              </a:ext>
            </a:extLst>
          </p:cNvPr>
          <p:cNvSpPr/>
          <p:nvPr/>
        </p:nvSpPr>
        <p:spPr>
          <a:xfrm>
            <a:off x="1137738" y="4191695"/>
            <a:ext cx="922882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Rol</a:t>
            </a:r>
          </a:p>
        </p:txBody>
      </p:sp>
    </p:spTree>
    <p:extLst>
      <p:ext uri="{BB962C8B-B14F-4D97-AF65-F5344CB8AC3E}">
        <p14:creationId xmlns:p14="http://schemas.microsoft.com/office/powerpoint/2010/main" val="322334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Problematizando a Situação-Problema 2</a:t>
            </a:r>
          </a:p>
          <a:p>
            <a:endParaRPr lang="pt-BR" dirty="0"/>
          </a:p>
          <a:p>
            <a:r>
              <a:rPr lang="pt-BR" dirty="0"/>
              <a:t>Dados brutos: </a:t>
            </a:r>
          </a:p>
          <a:p>
            <a:pPr marL="0" indent="0">
              <a:buNone/>
            </a:pPr>
            <a:r>
              <a:rPr lang="pt-BR" dirty="0"/>
              <a:t>     18 – 42 – 31 – 26 – 21 – 24 – 20 – 90 </a:t>
            </a:r>
          </a:p>
          <a:p>
            <a:r>
              <a:rPr lang="pt-BR" dirty="0"/>
              <a:t>Rol crescente: </a:t>
            </a:r>
          </a:p>
          <a:p>
            <a:pPr marL="0" indent="0">
              <a:buNone/>
            </a:pPr>
            <a:r>
              <a:rPr lang="pt-BR" dirty="0"/>
              <a:t>     18 – 20 – 21 – 24 – 26 – 31 – 42 – 90 </a:t>
            </a:r>
          </a:p>
          <a:p>
            <a:r>
              <a:rPr lang="pt-BR" dirty="0"/>
              <a:t>Rol decrescente: </a:t>
            </a:r>
          </a:p>
          <a:p>
            <a:pPr marL="0" indent="0">
              <a:buNone/>
            </a:pPr>
            <a:r>
              <a:rPr lang="pt-BR" dirty="0"/>
              <a:t>     90 – 42 – 31 – 26 – 24 – 21 – 20 – 18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D92408-5004-4E54-9E7B-F4F3502231BB}"/>
              </a:ext>
            </a:extLst>
          </p:cNvPr>
          <p:cNvSpPr/>
          <p:nvPr/>
        </p:nvSpPr>
        <p:spPr>
          <a:xfrm>
            <a:off x="1133265" y="2530232"/>
            <a:ext cx="1828876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33574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Problematizando a Situação-Problema 2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Gráfico de colunas</a:t>
            </a:r>
            <a:r>
              <a:rPr lang="pt-BR" dirty="0"/>
              <a:t>. Exemplo:</a:t>
            </a:r>
          </a:p>
          <a:p>
            <a:r>
              <a:rPr lang="pt-BR" b="1" dirty="0"/>
              <a:t>Gráfico: </a:t>
            </a:r>
            <a:r>
              <a:rPr lang="pt-BR" dirty="0"/>
              <a:t>Cor dos olhos da amostra</a:t>
            </a:r>
          </a:p>
          <a:p>
            <a:pPr marL="0" indent="0">
              <a:buNone/>
            </a:pPr>
            <a:r>
              <a:rPr lang="pt-BR" dirty="0"/>
              <a:t>    de funcionários da empresa M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236E1C3-8963-45F7-ACB7-8821CEE14F9C}"/>
              </a:ext>
            </a:extLst>
          </p:cNvPr>
          <p:cNvSpPr/>
          <p:nvPr/>
        </p:nvSpPr>
        <p:spPr>
          <a:xfrm>
            <a:off x="1069205" y="2807160"/>
            <a:ext cx="6400542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Gráfico para variáveis qualitativas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5542" r="-1010"/>
          <a:stretch/>
        </p:blipFill>
        <p:spPr>
          <a:xfrm>
            <a:off x="6835268" y="3519258"/>
            <a:ext cx="4820112" cy="30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4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Pesquisa sobre a cor dos olhos dos funcionários da empresa M</a:t>
            </a:r>
          </a:p>
          <a:p>
            <a:endParaRPr lang="pt-BR" dirty="0"/>
          </a:p>
        </p:txBody>
      </p:sp>
      <p:pic>
        <p:nvPicPr>
          <p:cNvPr id="3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5542" r="-1010"/>
          <a:stretch/>
        </p:blipFill>
        <p:spPr>
          <a:xfrm>
            <a:off x="2524259" y="2604182"/>
            <a:ext cx="6676459" cy="35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Problematizando a Situação-Problema 2</a:t>
            </a:r>
          </a:p>
          <a:p>
            <a:endParaRPr lang="pt-BR" b="1" dirty="0"/>
          </a:p>
          <a:p>
            <a:endParaRPr lang="pt-BR" b="1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 Gráfico de setores (Gráfico de pizza)</a:t>
            </a:r>
            <a:r>
              <a:rPr lang="pt-BR" b="1" dirty="0"/>
              <a:t>. </a:t>
            </a:r>
            <a:r>
              <a:rPr lang="pt-BR" dirty="0"/>
              <a:t>Exemplo:</a:t>
            </a:r>
          </a:p>
          <a:p>
            <a:r>
              <a:rPr lang="pt-BR" b="1" dirty="0"/>
              <a:t>Gráfico: </a:t>
            </a:r>
            <a:r>
              <a:rPr lang="pt-BR" dirty="0"/>
              <a:t>Distribuição dos</a:t>
            </a:r>
          </a:p>
          <a:p>
            <a:pPr marL="0" indent="0">
              <a:buNone/>
            </a:pPr>
            <a:r>
              <a:rPr lang="pt-BR" dirty="0"/>
              <a:t>    funcionários da empresa M</a:t>
            </a:r>
          </a:p>
          <a:p>
            <a:endParaRPr lang="pt-BR" dirty="0"/>
          </a:p>
          <a:p>
            <a:endParaRPr lang="pt-BR" b="1" dirty="0"/>
          </a:p>
          <a:p>
            <a:endParaRPr lang="pt-BR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E317C8-AEEF-4ADE-A1D5-FDF753BAF9FD}"/>
              </a:ext>
            </a:extLst>
          </p:cNvPr>
          <p:cNvSpPr/>
          <p:nvPr/>
        </p:nvSpPr>
        <p:spPr>
          <a:xfrm>
            <a:off x="1120719" y="2597978"/>
            <a:ext cx="6413421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Gráfico para variáveis qualitativas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886" b="3439"/>
          <a:stretch/>
        </p:blipFill>
        <p:spPr>
          <a:xfrm>
            <a:off x="8084350" y="3151976"/>
            <a:ext cx="3274816" cy="32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5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886" b="3439"/>
          <a:stretch/>
        </p:blipFill>
        <p:spPr>
          <a:xfrm>
            <a:off x="3506426" y="1368454"/>
            <a:ext cx="5122419" cy="50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Problematizando a Situação-Problema 2</a:t>
            </a:r>
          </a:p>
          <a:p>
            <a:endParaRPr lang="pt-BR" dirty="0"/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Gráfico de colunas</a:t>
            </a:r>
            <a:r>
              <a:rPr lang="pt-BR" dirty="0"/>
              <a:t>. Exemplo:</a:t>
            </a:r>
          </a:p>
          <a:p>
            <a:r>
              <a:rPr lang="pt-BR" b="1" dirty="0"/>
              <a:t>Gráfico: </a:t>
            </a:r>
            <a:r>
              <a:rPr lang="pt-BR" dirty="0"/>
              <a:t>Número de títulos em</a:t>
            </a:r>
          </a:p>
          <a:p>
            <a:pPr marL="0" indent="0">
              <a:buNone/>
            </a:pPr>
            <a:r>
              <a:rPr lang="pt-BR" dirty="0"/>
              <a:t>    mundiais de futebol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ED0985-25FC-4D5D-B0BD-4FD6A28572BB}"/>
              </a:ext>
            </a:extLst>
          </p:cNvPr>
          <p:cNvSpPr/>
          <p:nvPr/>
        </p:nvSpPr>
        <p:spPr>
          <a:xfrm>
            <a:off x="1094264" y="2546464"/>
            <a:ext cx="6826243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Gráfico para variáveis quantitativas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6052" y="3516312"/>
            <a:ext cx="3964591" cy="30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19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1059</TotalTime>
  <Words>298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</vt:lpstr>
      <vt:lpstr>Foco</vt:lpstr>
      <vt:lpstr>Open Sans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</dc:creator>
  <cp:lastModifiedBy>Bazilicio Manoel de Andrade Filho</cp:lastModifiedBy>
  <cp:revision>90</cp:revision>
  <dcterms:created xsi:type="dcterms:W3CDTF">2021-03-11T01:26:36Z</dcterms:created>
  <dcterms:modified xsi:type="dcterms:W3CDTF">2021-07-27T00:10:33Z</dcterms:modified>
</cp:coreProperties>
</file>