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8" r:id="rId5"/>
    <p:sldId id="267" r:id="rId6"/>
    <p:sldId id="258" r:id="rId7"/>
    <p:sldId id="281" r:id="rId8"/>
    <p:sldId id="269" r:id="rId9"/>
    <p:sldId id="272" r:id="rId10"/>
    <p:sldId id="276" r:id="rId11"/>
    <p:sldId id="277" r:id="rId12"/>
    <p:sldId id="273" r:id="rId13"/>
    <p:sldId id="279" r:id="rId14"/>
    <p:sldId id="280" r:id="rId15"/>
    <p:sldId id="274" r:id="rId16"/>
    <p:sldId id="284" r:id="rId17"/>
    <p:sldId id="271" r:id="rId18"/>
    <p:sldId id="275" r:id="rId19"/>
    <p:sldId id="285" r:id="rId20"/>
    <p:sldId id="260" r:id="rId21"/>
    <p:sldId id="261" r:id="rId22"/>
    <p:sldId id="286" r:id="rId23"/>
    <p:sldId id="262" r:id="rId24"/>
    <p:sldId id="263" r:id="rId25"/>
    <p:sldId id="265" r:id="rId26"/>
    <p:sldId id="282" r:id="rId27"/>
    <p:sldId id="264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ge alexandre da silva costa" initials="jadsc" lastIdx="2" clrIdx="0">
    <p:extLst>
      <p:ext uri="{19B8F6BF-5375-455C-9EA6-DF929625EA0E}">
        <p15:presenceInfo xmlns:p15="http://schemas.microsoft.com/office/powerpoint/2012/main" userId="4f05fde041ed94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4F"/>
    <a:srgbClr val="00FFFF"/>
    <a:srgbClr val="00CCFF"/>
    <a:srgbClr val="00FFCC"/>
    <a:srgbClr val="66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50D2F-DFC8-4432-B269-71C230180D77}" type="datetimeFigureOut">
              <a:rPr lang="pt-BR" smtClean="0"/>
              <a:t>27/11/2020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95CC8-147E-4B51-A80F-07082ED8C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44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95CC8-147E-4B51-A80F-07082ED8C4B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7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4CD61-18E3-428D-BCDC-E4840513E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5705A-9447-4385-BE94-71B7090C4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F020A5-D7BB-4350-BC60-8CA6EF69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53E2-2265-4FA1-B885-E85614FA3A9E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789B85-8CA0-4F89-B0B6-E07CEBA6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B34EBC-BE44-4BCB-8278-8205C3BD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27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C0014-3855-4D5F-B59B-DB604549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154EB7-FEB7-4955-B43C-38950EF27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668E8A-9B13-4477-9C1F-C53135AB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EFB1-639B-462B-8E8B-3FD28BAB1343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EFA37D-CE08-4F2F-8749-16955840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06701C-A1F4-463E-B5B3-5F5F9395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78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133255-F091-4F25-BA24-39CD0DA8C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E40D80-D7B3-4B81-8124-9BB2C4573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F979EC-2938-493E-84E5-660FDB2C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E9A6E-E722-4D83-A67C-7F65FE4DE331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8408B-5BE2-4DB3-BDA6-FBB6C378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4DF62F-B06E-4F0A-9865-596F8637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2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04D65-81AF-4D81-B5CE-98AF0DEB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A4C880-6C6C-455C-ADD1-C87A05E7E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D63B5C-1F3D-4440-BF9C-15246DA7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C5E3-5D03-4113-A692-E5697658FCB5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94A015-250C-41CF-9F1C-F4D7001B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06666-06E0-4E6F-9AA5-B6D68754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56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EB17D-BA32-4E03-98B7-3FD0AB40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794907-7C2B-4EC7-82DA-28CD001E8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815C9C-E90E-45EA-A04D-6F1C0C8C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8EF53-8E6C-4456-9C00-43FDC3856292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5FAD52-9481-42C6-9B23-1E3A96167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D305F8-3C35-4699-8B64-FF10E785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01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90D99-1FB0-4D7D-8AEE-D3240805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71C2B4-3D22-4287-8F79-4D4216706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62FF84-4B47-4D9B-BD59-BCF661E36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3D6F7A-B93A-42BA-8872-1E8C3E64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7DDB5-37C5-4DD6-BEEF-B94FA6457F63}" type="datetime1">
              <a:rPr lang="pt-BR" smtClean="0"/>
              <a:t>27/11/2020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7184E2-D811-4F64-B0F5-D89D757F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7EBB35-9C86-49FC-9040-4BAD8BE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6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1496A-6140-47A8-982A-E5B6F15A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688FC7-D9C1-4EFD-B179-2F7E8F36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8168F3-1F81-41E0-A2EE-566820775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D7C257-DC82-454F-8D2C-8F7D815AB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4663C-7295-401F-B7CB-F029245D3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145A1DE-BAEC-4C62-BB85-7EB37CB2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BF05E-9A0D-42D2-A3B0-B748DE0E5755}" type="datetime1">
              <a:rPr lang="pt-BR" smtClean="0"/>
              <a:t>27/11/2020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5FDAB3-1EE8-4A95-85C1-DCC58580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2A3A60-0FF8-497C-9CE0-13B599EA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0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E34EF-9AB3-4C71-BD36-5E47D7C8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623D59-FD89-4D72-99FC-84DFEB9D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9372-D9D0-4B80-A4C1-169090618E16}" type="datetime1">
              <a:rPr lang="pt-BR" smtClean="0"/>
              <a:t>27/11/2020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C6EC29-B48D-4C9A-B2A5-727ACE7EA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79EF876-2FF4-4424-964A-A04D8159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2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B3AE1A4-D624-4315-A00E-FCCA2CA0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F500-E407-46BA-A0F1-48AAA7ABAD5F}" type="datetime1">
              <a:rPr lang="pt-BR" smtClean="0"/>
              <a:t>27/11/2020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59D61F-A2D9-478F-BD0E-769E257C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6DCC5E-AEC9-456A-8678-ADDE8148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43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E7972-352D-457E-9E11-BC19B5E9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5F0A2E-63A3-4719-89F6-2EE6B186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9869A5-5354-48CB-BA04-A02D783E5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E578B9-A06C-43C8-AAF8-270F749F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7B31-6590-4D3A-88F6-C32A1774F477}" type="datetime1">
              <a:rPr lang="pt-BR" smtClean="0"/>
              <a:t>27/11/2020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56B1CB-A7FA-48F0-91E5-4F61233B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34E848-140D-4A7D-B202-05490562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25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B693E-A415-4E2A-BA09-545B68DE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CD296E8-8DA7-49AE-B865-BB06983F3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2269C0-6DDC-4C29-BEC4-7BAC5E434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098087-0974-43D1-9EFD-FB0084F8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D38A-CDDC-4A7C-B9D2-C8566C4D9C5D}" type="datetime1">
              <a:rPr lang="pt-BR" smtClean="0"/>
              <a:t>27/11/2020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C71689B-764C-4F30-900A-D2FCD17A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828C89-0C3F-4A9C-A481-0C99C359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62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AF1D0C0-D2E5-4D85-A2DF-3792E0F2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F87062-8B04-45C6-A2AA-0D9B808B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4E95A-D39E-4101-8EAC-2696E1D3E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7C618-0578-41DC-9DAB-99E142CCF31C}" type="datetime1">
              <a:rPr lang="pt-BR" smtClean="0"/>
              <a:t>27/11/2020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7991C-A9D3-49F7-B4A8-EC02E276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18B44D-332C-4298-A7D4-9A1507C3B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CAE44-9AE6-40B5-ABF5-3A5E62416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98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ertschneider/1544116423/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travelemiliaromagna.it/artedecoforlisandomenico/art-deco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ruKx7Tkxys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tmuseum.org/exhibitions/objects?exhibitionId=e48907c9-56f9-455c-9edd-896964d613d2&amp;pkgids=102#!?perPage=50&amp;offset=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emiliaromagna.it/artedecoforlisandomenico/art-deco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wfx2E6ce1Q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etmuseum.org/art/collection/search#!?q=Jacques%20Doucet&amp;perPage=20&amp;sortBy=Relevance&amp;offset=0&amp;pageSize=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art/collection/search/81815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etalesdeunidilio.wordpress.com/2014/03/18/expiacion-y-el-vestido-mas-aclamado/" TargetMode="External"/><Relationship Id="rId3" Type="http://schemas.openxmlformats.org/officeDocument/2006/relationships/image" Target="../media/image51.jpg"/><Relationship Id="rId7" Type="http://schemas.openxmlformats.org/officeDocument/2006/relationships/hyperlink" Target="https://comovestimos-lo.blogspot.com/2012/07/movimientos-liberales-no-al-corse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comovestimos-lo.blogspot.com/2012/09/man-ray-con-paul-poiret-madeleine.html" TargetMode="External"/><Relationship Id="rId4" Type="http://schemas.openxmlformats.org/officeDocument/2006/relationships/hyperlink" Target="http://elvestiditonegro.blogspot.com/2010/11/they-rule-world.html" TargetMode="External"/><Relationship Id="rId9" Type="http://schemas.openxmlformats.org/officeDocument/2006/relationships/hyperlink" Target="https://creativecommons.org/licenses/by-nd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museum.org/art/collection/search#!?q=Madeleine%20Vionnet&amp;perPage=20&amp;sortBy=Relevance&amp;offset=0&amp;pageSize=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ank-you-card-appreciate-701985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mundoeducacao.uol.com.br/literatura/cubismo.htm" TargetMode="External"/><Relationship Id="rId3" Type="http://schemas.openxmlformats.org/officeDocument/2006/relationships/hyperlink" Target="https://pixabay.com/pt/quadro-de-giz-fundo-decorativos-517818/" TargetMode="External"/><Relationship Id="rId7" Type="http://schemas.openxmlformats.org/officeDocument/2006/relationships/hyperlink" Target="https://acervo.estadao.com.br/paginas-da-historia/decada_1910.shtm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volucaodamoda.weebly.com/-seacuteculo-xx-1910.html" TargetMode="External"/><Relationship Id="rId5" Type="http://schemas.openxmlformats.org/officeDocument/2006/relationships/hyperlink" Target="https://www.etiquetaunica.com.br/blog/vionnet/" TargetMode="External"/><Relationship Id="rId4" Type="http://schemas.openxmlformats.org/officeDocument/2006/relationships/hyperlink" Target="https://www.diarioinduscom.com.br/madeleine-vionnet-a-visionaria-revolucionaria-e-perfeccionista-das-formas/" TargetMode="External"/><Relationship Id="rId9" Type="http://schemas.openxmlformats.org/officeDocument/2006/relationships/hyperlink" Target="https://blog.modacad.com.br/quimono-na-cultura-ocidenta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://spacefriend-t.deviantart.com/art/Deco-shape-8-310462939" TargetMode="External"/><Relationship Id="rId7" Type="http://schemas.openxmlformats.org/officeDocument/2006/relationships/hyperlink" Target="http://elcrujirdelaescarcha.blogspot.com/2016/03/el-canto-del-cisne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fr.wikipedia.org/wiki/Histoire_de_la_radio" TargetMode="External"/><Relationship Id="rId10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4.gif"/><Relationship Id="rId9" Type="http://schemas.openxmlformats.org/officeDocument/2006/relationships/hyperlink" Target="http://www.flickr.com/photos/joebehr/620862455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uernica_(Picasso)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oescola.com/artes/cubismo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briaecultura.it/roma-notte-stella-cometa/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rciadeiturrospe.wordpress.com/2015/08/05/santurtzi-elegante-colonia-veraniega-durante-la-belle-epoque/" TargetMode="External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9.jpg"/><Relationship Id="rId10" Type="http://schemas.openxmlformats.org/officeDocument/2006/relationships/hyperlink" Target="https://en.wikipedia.org/wiki/Changes_in_safety_practices_after_the_sinking_of_the_RMS_Titanic" TargetMode="External"/><Relationship Id="rId4" Type="http://schemas.openxmlformats.org/officeDocument/2006/relationships/hyperlink" Target="https://pxhere.com/en/photo/1090931" TargetMode="Externa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asildefato.com.br/2017/10/24/revolucao-russa-o-evento-fundamental-do-seculo-20/" TargetMode="External"/><Relationship Id="rId13" Type="http://schemas.openxmlformats.org/officeDocument/2006/relationships/hyperlink" Target="https://en.wikipedia.org/wiki/Changes_in_safety_practices_after_the_sinking_of_the_RMS_Titanic" TargetMode="External"/><Relationship Id="rId3" Type="http://schemas.openxmlformats.org/officeDocument/2006/relationships/hyperlink" Target="http://paul-barford.blogspot.com/2013/11/first-world-war-collectables-nasty-trade.html" TargetMode="External"/><Relationship Id="rId7" Type="http://schemas.openxmlformats.org/officeDocument/2006/relationships/image" Target="../media/image15.png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2.jpg"/><Relationship Id="rId16" Type="http://schemas.openxmlformats.org/officeDocument/2006/relationships/hyperlink" Target="https://creativecommons.org/licenses/by-nd/3.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wikipedia.org/wiki/Oorlogsfilm" TargetMode="External"/><Relationship Id="rId11" Type="http://schemas.openxmlformats.org/officeDocument/2006/relationships/hyperlink" Target="http://www.umbriaecultura.it/roma-notte-stella-cometa/" TargetMode="External"/><Relationship Id="rId5" Type="http://schemas.openxmlformats.org/officeDocument/2006/relationships/image" Target="../media/image14.jpg"/><Relationship Id="rId15" Type="http://schemas.openxmlformats.org/officeDocument/2006/relationships/hyperlink" Target="https://garciadeiturrospe.wordpress.com/2015/08/05/santurtzi-elegante-colonia-veraniega-durante-la-belle-epoque/" TargetMode="External"/><Relationship Id="rId10" Type="http://schemas.openxmlformats.org/officeDocument/2006/relationships/hyperlink" Target="https://de.wikipedia.org/wiki/Spanische_Grippe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g"/><Relationship Id="rId1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edonchisciotte.org/buon-otto-marzo-a-mia-madre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blog.bbm.usp.br/2015/tratado-sobre-a-emancipacao-da-mulher-uma-feminista-no-brasil-de-1868-2/" TargetMode="Externa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flickr.com/photos/halloweenhjb/49959815902/in/pool-vintagemagazines" TargetMode="External"/><Relationship Id="rId7" Type="http://schemas.openxmlformats.org/officeDocument/2006/relationships/hyperlink" Target="https://stateofgracebynaiad.blogspot.com/2009/12/its-christmas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://www.hermanotemblon.com/40-portadas-de-revistas-que-impresionan-1913-1988/" TargetMode="Externa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janela&#10;&#10;Descrição gerada automaticamente">
            <a:extLst>
              <a:ext uri="{FF2B5EF4-FFF2-40B4-BE49-F238E27FC236}">
                <a16:creationId xmlns:a16="http://schemas.microsoft.com/office/drawing/2014/main" id="{619A00B8-0601-44A0-A8A6-AFEA77803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BE7E5C2-8445-493E-8B5D-586B7963BA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669" r="21978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45C5CEB0-CB5B-4D9B-9310-A17215E87D72}"/>
              </a:ext>
            </a:extLst>
          </p:cNvPr>
          <p:cNvSpPr txBox="1"/>
          <p:nvPr/>
        </p:nvSpPr>
        <p:spPr>
          <a:xfrm>
            <a:off x="2017092" y="4541229"/>
            <a:ext cx="267024" cy="342442"/>
          </a:xfrm>
          <a:custGeom>
            <a:avLst/>
            <a:gdLst/>
            <a:ahLst/>
            <a:cxnLst/>
            <a:rect l="l" t="t" r="r" b="b"/>
            <a:pathLst>
              <a:path w="267024" h="342442">
                <a:moveTo>
                  <a:pt x="133512" y="0"/>
                </a:moveTo>
                <a:lnTo>
                  <a:pt x="267024" y="342442"/>
                </a:lnTo>
                <a:lnTo>
                  <a:pt x="0" y="342442"/>
                </a:lnTo>
                <a:lnTo>
                  <a:pt x="1335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B9891B90-666B-4135-93C1-DA6D0239CCA3}"/>
              </a:ext>
            </a:extLst>
          </p:cNvPr>
          <p:cNvSpPr txBox="1"/>
          <p:nvPr/>
        </p:nvSpPr>
        <p:spPr>
          <a:xfrm>
            <a:off x="3578493" y="1600345"/>
            <a:ext cx="211988" cy="747055"/>
          </a:xfrm>
          <a:custGeom>
            <a:avLst/>
            <a:gdLst/>
            <a:ahLst/>
            <a:cxnLst/>
            <a:rect l="l" t="t" r="r" b="b"/>
            <a:pathLst>
              <a:path w="211988" h="747055">
                <a:moveTo>
                  <a:pt x="0" y="0"/>
                </a:moveTo>
                <a:lnTo>
                  <a:pt x="211988" y="0"/>
                </a:lnTo>
                <a:lnTo>
                  <a:pt x="211988" y="747055"/>
                </a:lnTo>
                <a:lnTo>
                  <a:pt x="107013" y="747055"/>
                </a:lnTo>
                <a:lnTo>
                  <a:pt x="107013" y="91726"/>
                </a:lnTo>
                <a:lnTo>
                  <a:pt x="0" y="91726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8E5AC5A6-61A6-4185-BB87-BA800E2292BF}"/>
              </a:ext>
            </a:extLst>
          </p:cNvPr>
          <p:cNvSpPr txBox="1"/>
          <p:nvPr/>
        </p:nvSpPr>
        <p:spPr>
          <a:xfrm>
            <a:off x="3949969" y="1600345"/>
            <a:ext cx="474935" cy="747055"/>
          </a:xfrm>
          <a:custGeom>
            <a:avLst/>
            <a:gdLst/>
            <a:ahLst/>
            <a:cxnLst/>
            <a:rect l="l" t="t" r="r" b="b"/>
            <a:pathLst>
              <a:path w="474935" h="747055">
                <a:moveTo>
                  <a:pt x="238487" y="0"/>
                </a:moveTo>
                <a:cubicBezTo>
                  <a:pt x="271100" y="0"/>
                  <a:pt x="301676" y="6115"/>
                  <a:pt x="330213" y="18345"/>
                </a:cubicBezTo>
                <a:cubicBezTo>
                  <a:pt x="358750" y="30575"/>
                  <a:pt x="383719" y="47222"/>
                  <a:pt x="405122" y="68285"/>
                </a:cubicBezTo>
                <a:cubicBezTo>
                  <a:pt x="426525" y="89347"/>
                  <a:pt x="443511" y="113978"/>
                  <a:pt x="456081" y="142175"/>
                </a:cubicBezTo>
                <a:cubicBezTo>
                  <a:pt x="468651" y="170372"/>
                  <a:pt x="474935" y="200098"/>
                  <a:pt x="474935" y="231353"/>
                </a:cubicBezTo>
                <a:cubicBezTo>
                  <a:pt x="474935" y="255813"/>
                  <a:pt x="471369" y="278914"/>
                  <a:pt x="464234" y="300656"/>
                </a:cubicBezTo>
                <a:cubicBezTo>
                  <a:pt x="457100" y="322399"/>
                  <a:pt x="447418" y="342782"/>
                  <a:pt x="435188" y="361807"/>
                </a:cubicBezTo>
                <a:lnTo>
                  <a:pt x="313906" y="542201"/>
                </a:lnTo>
                <a:lnTo>
                  <a:pt x="177336" y="747055"/>
                </a:lnTo>
                <a:lnTo>
                  <a:pt x="176317" y="747055"/>
                </a:lnTo>
                <a:lnTo>
                  <a:pt x="139627" y="747055"/>
                </a:lnTo>
                <a:lnTo>
                  <a:pt x="59112" y="747055"/>
                </a:lnTo>
                <a:lnTo>
                  <a:pt x="241544" y="470859"/>
                </a:lnTo>
                <a:lnTo>
                  <a:pt x="242564" y="470859"/>
                </a:lnTo>
                <a:lnTo>
                  <a:pt x="245621" y="465763"/>
                </a:lnTo>
                <a:lnTo>
                  <a:pt x="238487" y="465763"/>
                </a:lnTo>
                <a:cubicBezTo>
                  <a:pt x="205194" y="465763"/>
                  <a:pt x="174109" y="459648"/>
                  <a:pt x="145232" y="447418"/>
                </a:cubicBezTo>
                <a:cubicBezTo>
                  <a:pt x="116356" y="435188"/>
                  <a:pt x="91216" y="418371"/>
                  <a:pt x="69814" y="396968"/>
                </a:cubicBezTo>
                <a:cubicBezTo>
                  <a:pt x="48411" y="375566"/>
                  <a:pt x="31425" y="350766"/>
                  <a:pt x="18855" y="322569"/>
                </a:cubicBezTo>
                <a:cubicBezTo>
                  <a:pt x="6285" y="294372"/>
                  <a:pt x="0" y="263966"/>
                  <a:pt x="0" y="231353"/>
                </a:cubicBezTo>
                <a:cubicBezTo>
                  <a:pt x="0" y="200098"/>
                  <a:pt x="6285" y="170372"/>
                  <a:pt x="18855" y="142175"/>
                </a:cubicBezTo>
                <a:cubicBezTo>
                  <a:pt x="31425" y="113978"/>
                  <a:pt x="48411" y="89347"/>
                  <a:pt x="69814" y="68285"/>
                </a:cubicBezTo>
                <a:cubicBezTo>
                  <a:pt x="91216" y="47222"/>
                  <a:pt x="116356" y="30575"/>
                  <a:pt x="145232" y="18345"/>
                </a:cubicBezTo>
                <a:cubicBezTo>
                  <a:pt x="174109" y="6115"/>
                  <a:pt x="205194" y="0"/>
                  <a:pt x="238487" y="0"/>
                </a:cubicBezTo>
                <a:close/>
                <a:moveTo>
                  <a:pt x="236449" y="95802"/>
                </a:moveTo>
                <a:cubicBezTo>
                  <a:pt x="218783" y="95802"/>
                  <a:pt x="202306" y="99369"/>
                  <a:pt x="187019" y="106504"/>
                </a:cubicBezTo>
                <a:cubicBezTo>
                  <a:pt x="171731" y="113638"/>
                  <a:pt x="158312" y="123320"/>
                  <a:pt x="146761" y="135550"/>
                </a:cubicBezTo>
                <a:cubicBezTo>
                  <a:pt x="135211" y="147780"/>
                  <a:pt x="126038" y="162218"/>
                  <a:pt x="119243" y="178865"/>
                </a:cubicBezTo>
                <a:cubicBezTo>
                  <a:pt x="112449" y="195512"/>
                  <a:pt x="109052" y="213347"/>
                  <a:pt x="109052" y="232372"/>
                </a:cubicBezTo>
                <a:cubicBezTo>
                  <a:pt x="109052" y="252076"/>
                  <a:pt x="112449" y="270251"/>
                  <a:pt x="119243" y="286898"/>
                </a:cubicBezTo>
                <a:cubicBezTo>
                  <a:pt x="126038" y="303544"/>
                  <a:pt x="135211" y="317982"/>
                  <a:pt x="146761" y="330212"/>
                </a:cubicBezTo>
                <a:cubicBezTo>
                  <a:pt x="158312" y="342443"/>
                  <a:pt x="171731" y="352125"/>
                  <a:pt x="187019" y="359259"/>
                </a:cubicBezTo>
                <a:cubicBezTo>
                  <a:pt x="202306" y="366393"/>
                  <a:pt x="218783" y="369960"/>
                  <a:pt x="236449" y="369960"/>
                </a:cubicBezTo>
                <a:cubicBezTo>
                  <a:pt x="254114" y="369960"/>
                  <a:pt x="270761" y="366393"/>
                  <a:pt x="286388" y="359259"/>
                </a:cubicBezTo>
                <a:cubicBezTo>
                  <a:pt x="302015" y="352125"/>
                  <a:pt x="315775" y="342443"/>
                  <a:pt x="327665" y="330212"/>
                </a:cubicBezTo>
                <a:cubicBezTo>
                  <a:pt x="339555" y="317982"/>
                  <a:pt x="348898" y="303544"/>
                  <a:pt x="355692" y="286898"/>
                </a:cubicBezTo>
                <a:cubicBezTo>
                  <a:pt x="362486" y="270251"/>
                  <a:pt x="365884" y="252076"/>
                  <a:pt x="365884" y="232372"/>
                </a:cubicBezTo>
                <a:cubicBezTo>
                  <a:pt x="365884" y="213347"/>
                  <a:pt x="362486" y="195512"/>
                  <a:pt x="355692" y="178865"/>
                </a:cubicBezTo>
                <a:cubicBezTo>
                  <a:pt x="348898" y="162218"/>
                  <a:pt x="339555" y="147780"/>
                  <a:pt x="327665" y="135550"/>
                </a:cubicBezTo>
                <a:cubicBezTo>
                  <a:pt x="315775" y="123320"/>
                  <a:pt x="302015" y="113638"/>
                  <a:pt x="286388" y="106504"/>
                </a:cubicBezTo>
                <a:cubicBezTo>
                  <a:pt x="270761" y="99369"/>
                  <a:pt x="254114" y="95802"/>
                  <a:pt x="236449" y="9580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ECDF75FE-6F21-403D-9664-E9DDD2A750C2}"/>
              </a:ext>
            </a:extLst>
          </p:cNvPr>
          <p:cNvSpPr txBox="1"/>
          <p:nvPr/>
        </p:nvSpPr>
        <p:spPr>
          <a:xfrm>
            <a:off x="4588143" y="1600345"/>
            <a:ext cx="211988" cy="747055"/>
          </a:xfrm>
          <a:custGeom>
            <a:avLst/>
            <a:gdLst/>
            <a:ahLst/>
            <a:cxnLst/>
            <a:rect l="l" t="t" r="r" b="b"/>
            <a:pathLst>
              <a:path w="211988" h="747055">
                <a:moveTo>
                  <a:pt x="0" y="0"/>
                </a:moveTo>
                <a:lnTo>
                  <a:pt x="211988" y="0"/>
                </a:lnTo>
                <a:lnTo>
                  <a:pt x="211988" y="747055"/>
                </a:lnTo>
                <a:lnTo>
                  <a:pt x="107013" y="747055"/>
                </a:lnTo>
                <a:lnTo>
                  <a:pt x="107013" y="91726"/>
                </a:lnTo>
                <a:lnTo>
                  <a:pt x="0" y="91726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8721264B-E204-4F92-A026-96F963764FEC}"/>
              </a:ext>
            </a:extLst>
          </p:cNvPr>
          <p:cNvSpPr txBox="1"/>
          <p:nvPr/>
        </p:nvSpPr>
        <p:spPr>
          <a:xfrm>
            <a:off x="4959618" y="1600345"/>
            <a:ext cx="563604" cy="748074"/>
          </a:xfrm>
          <a:custGeom>
            <a:avLst/>
            <a:gdLst/>
            <a:ahLst/>
            <a:cxnLst/>
            <a:rect l="l" t="t" r="r" b="b"/>
            <a:pathLst>
              <a:path w="563604" h="748074">
                <a:moveTo>
                  <a:pt x="281292" y="0"/>
                </a:moveTo>
                <a:cubicBezTo>
                  <a:pt x="332930" y="0"/>
                  <a:pt x="376755" y="11211"/>
                  <a:pt x="412766" y="33633"/>
                </a:cubicBezTo>
                <a:cubicBezTo>
                  <a:pt x="448777" y="56054"/>
                  <a:pt x="477993" y="85271"/>
                  <a:pt x="500415" y="121282"/>
                </a:cubicBezTo>
                <a:cubicBezTo>
                  <a:pt x="522837" y="157292"/>
                  <a:pt x="538974" y="197550"/>
                  <a:pt x="548826" y="242054"/>
                </a:cubicBezTo>
                <a:cubicBezTo>
                  <a:pt x="558678" y="286558"/>
                  <a:pt x="563604" y="330552"/>
                  <a:pt x="563604" y="374037"/>
                </a:cubicBezTo>
                <a:cubicBezTo>
                  <a:pt x="563604" y="418201"/>
                  <a:pt x="558678" y="462366"/>
                  <a:pt x="548826" y="506530"/>
                </a:cubicBezTo>
                <a:cubicBezTo>
                  <a:pt x="538974" y="550694"/>
                  <a:pt x="522837" y="590782"/>
                  <a:pt x="500415" y="626792"/>
                </a:cubicBezTo>
                <a:cubicBezTo>
                  <a:pt x="477993" y="662803"/>
                  <a:pt x="448777" y="692020"/>
                  <a:pt x="412766" y="714442"/>
                </a:cubicBezTo>
                <a:cubicBezTo>
                  <a:pt x="376755" y="736863"/>
                  <a:pt x="332930" y="748074"/>
                  <a:pt x="281292" y="748074"/>
                </a:cubicBezTo>
                <a:cubicBezTo>
                  <a:pt x="228975" y="748074"/>
                  <a:pt x="184980" y="736863"/>
                  <a:pt x="149309" y="714442"/>
                </a:cubicBezTo>
                <a:cubicBezTo>
                  <a:pt x="113638" y="692020"/>
                  <a:pt x="84762" y="662803"/>
                  <a:pt x="62679" y="626792"/>
                </a:cubicBezTo>
                <a:cubicBezTo>
                  <a:pt x="40597" y="590782"/>
                  <a:pt x="24630" y="550694"/>
                  <a:pt x="14778" y="506530"/>
                </a:cubicBezTo>
                <a:cubicBezTo>
                  <a:pt x="4926" y="462366"/>
                  <a:pt x="0" y="418201"/>
                  <a:pt x="0" y="374037"/>
                </a:cubicBezTo>
                <a:cubicBezTo>
                  <a:pt x="0" y="330552"/>
                  <a:pt x="4926" y="286558"/>
                  <a:pt x="14778" y="242054"/>
                </a:cubicBezTo>
                <a:cubicBezTo>
                  <a:pt x="24630" y="197550"/>
                  <a:pt x="40597" y="157292"/>
                  <a:pt x="62679" y="121282"/>
                </a:cubicBezTo>
                <a:cubicBezTo>
                  <a:pt x="84762" y="85271"/>
                  <a:pt x="113638" y="56054"/>
                  <a:pt x="149309" y="33633"/>
                </a:cubicBezTo>
                <a:cubicBezTo>
                  <a:pt x="184980" y="11211"/>
                  <a:pt x="228975" y="0"/>
                  <a:pt x="281292" y="0"/>
                </a:cubicBezTo>
                <a:close/>
                <a:moveTo>
                  <a:pt x="281292" y="90706"/>
                </a:moveTo>
                <a:cubicBezTo>
                  <a:pt x="247999" y="90706"/>
                  <a:pt x="220142" y="98350"/>
                  <a:pt x="197720" y="113638"/>
                </a:cubicBezTo>
                <a:cubicBezTo>
                  <a:pt x="175298" y="128925"/>
                  <a:pt x="157463" y="149649"/>
                  <a:pt x="144213" y="175807"/>
                </a:cubicBezTo>
                <a:cubicBezTo>
                  <a:pt x="130964" y="201966"/>
                  <a:pt x="121452" y="232202"/>
                  <a:pt x="115676" y="266514"/>
                </a:cubicBezTo>
                <a:cubicBezTo>
                  <a:pt x="109901" y="300826"/>
                  <a:pt x="107013" y="336667"/>
                  <a:pt x="107013" y="374037"/>
                </a:cubicBezTo>
                <a:cubicBezTo>
                  <a:pt x="107013" y="412086"/>
                  <a:pt x="109901" y="448097"/>
                  <a:pt x="115676" y="482070"/>
                </a:cubicBezTo>
                <a:cubicBezTo>
                  <a:pt x="121452" y="516042"/>
                  <a:pt x="130964" y="546108"/>
                  <a:pt x="144213" y="572267"/>
                </a:cubicBezTo>
                <a:cubicBezTo>
                  <a:pt x="157463" y="598425"/>
                  <a:pt x="175298" y="619149"/>
                  <a:pt x="197720" y="634436"/>
                </a:cubicBezTo>
                <a:cubicBezTo>
                  <a:pt x="220142" y="649724"/>
                  <a:pt x="247999" y="657368"/>
                  <a:pt x="281292" y="657368"/>
                </a:cubicBezTo>
                <a:cubicBezTo>
                  <a:pt x="314585" y="657368"/>
                  <a:pt x="342443" y="649724"/>
                  <a:pt x="364865" y="634436"/>
                </a:cubicBezTo>
                <a:cubicBezTo>
                  <a:pt x="387286" y="619149"/>
                  <a:pt x="405122" y="598425"/>
                  <a:pt x="418371" y="572267"/>
                </a:cubicBezTo>
                <a:cubicBezTo>
                  <a:pt x="431621" y="546108"/>
                  <a:pt x="441133" y="516042"/>
                  <a:pt x="446908" y="482070"/>
                </a:cubicBezTo>
                <a:cubicBezTo>
                  <a:pt x="452684" y="448097"/>
                  <a:pt x="455571" y="412086"/>
                  <a:pt x="455571" y="374037"/>
                </a:cubicBezTo>
                <a:cubicBezTo>
                  <a:pt x="455571" y="336667"/>
                  <a:pt x="452684" y="300826"/>
                  <a:pt x="446908" y="266514"/>
                </a:cubicBezTo>
                <a:cubicBezTo>
                  <a:pt x="441133" y="232202"/>
                  <a:pt x="431621" y="201966"/>
                  <a:pt x="418371" y="175807"/>
                </a:cubicBezTo>
                <a:cubicBezTo>
                  <a:pt x="405122" y="149649"/>
                  <a:pt x="387286" y="128925"/>
                  <a:pt x="364865" y="113638"/>
                </a:cubicBezTo>
                <a:cubicBezTo>
                  <a:pt x="342443" y="98350"/>
                  <a:pt x="314585" y="90706"/>
                  <a:pt x="281292" y="9070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A1AC9870-ACB5-4208-8657-3BDB0CAA612B}"/>
              </a:ext>
            </a:extLst>
          </p:cNvPr>
          <p:cNvSpPr txBox="1"/>
          <p:nvPr/>
        </p:nvSpPr>
        <p:spPr>
          <a:xfrm>
            <a:off x="7378968" y="1600345"/>
            <a:ext cx="211988" cy="747055"/>
          </a:xfrm>
          <a:custGeom>
            <a:avLst/>
            <a:gdLst/>
            <a:ahLst/>
            <a:cxnLst/>
            <a:rect l="l" t="t" r="r" b="b"/>
            <a:pathLst>
              <a:path w="211988" h="747055">
                <a:moveTo>
                  <a:pt x="0" y="0"/>
                </a:moveTo>
                <a:lnTo>
                  <a:pt x="211988" y="0"/>
                </a:lnTo>
                <a:lnTo>
                  <a:pt x="211988" y="747055"/>
                </a:lnTo>
                <a:lnTo>
                  <a:pt x="107013" y="747055"/>
                </a:lnTo>
                <a:lnTo>
                  <a:pt x="107013" y="91726"/>
                </a:lnTo>
                <a:lnTo>
                  <a:pt x="0" y="91726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1C4756AA-4121-425E-AF69-AE43277BC7E7}"/>
              </a:ext>
            </a:extLst>
          </p:cNvPr>
          <p:cNvSpPr txBox="1"/>
          <p:nvPr/>
        </p:nvSpPr>
        <p:spPr>
          <a:xfrm>
            <a:off x="7750443" y="1600345"/>
            <a:ext cx="474936" cy="747055"/>
          </a:xfrm>
          <a:custGeom>
            <a:avLst/>
            <a:gdLst/>
            <a:ahLst/>
            <a:cxnLst/>
            <a:rect l="l" t="t" r="r" b="b"/>
            <a:pathLst>
              <a:path w="474936" h="747055">
                <a:moveTo>
                  <a:pt x="238487" y="0"/>
                </a:moveTo>
                <a:cubicBezTo>
                  <a:pt x="271101" y="0"/>
                  <a:pt x="301676" y="6115"/>
                  <a:pt x="330213" y="18345"/>
                </a:cubicBezTo>
                <a:cubicBezTo>
                  <a:pt x="358750" y="30575"/>
                  <a:pt x="383720" y="47222"/>
                  <a:pt x="405122" y="68285"/>
                </a:cubicBezTo>
                <a:cubicBezTo>
                  <a:pt x="426525" y="89347"/>
                  <a:pt x="443511" y="113978"/>
                  <a:pt x="456081" y="142175"/>
                </a:cubicBezTo>
                <a:cubicBezTo>
                  <a:pt x="468650" y="170372"/>
                  <a:pt x="474936" y="200098"/>
                  <a:pt x="474936" y="231353"/>
                </a:cubicBezTo>
                <a:cubicBezTo>
                  <a:pt x="474936" y="255813"/>
                  <a:pt x="471369" y="278914"/>
                  <a:pt x="464234" y="300656"/>
                </a:cubicBezTo>
                <a:cubicBezTo>
                  <a:pt x="457100" y="322399"/>
                  <a:pt x="447418" y="342782"/>
                  <a:pt x="435188" y="361807"/>
                </a:cubicBezTo>
                <a:lnTo>
                  <a:pt x="313906" y="542201"/>
                </a:lnTo>
                <a:lnTo>
                  <a:pt x="177337" y="747055"/>
                </a:lnTo>
                <a:lnTo>
                  <a:pt x="176318" y="747055"/>
                </a:lnTo>
                <a:lnTo>
                  <a:pt x="139627" y="747055"/>
                </a:lnTo>
                <a:lnTo>
                  <a:pt x="59112" y="747055"/>
                </a:lnTo>
                <a:lnTo>
                  <a:pt x="241545" y="470859"/>
                </a:lnTo>
                <a:lnTo>
                  <a:pt x="242564" y="470859"/>
                </a:lnTo>
                <a:lnTo>
                  <a:pt x="245622" y="465763"/>
                </a:lnTo>
                <a:lnTo>
                  <a:pt x="238487" y="465763"/>
                </a:lnTo>
                <a:cubicBezTo>
                  <a:pt x="205194" y="465763"/>
                  <a:pt x="174109" y="459648"/>
                  <a:pt x="145232" y="447418"/>
                </a:cubicBezTo>
                <a:cubicBezTo>
                  <a:pt x="116356" y="435188"/>
                  <a:pt x="91217" y="418371"/>
                  <a:pt x="69814" y="396968"/>
                </a:cubicBezTo>
                <a:cubicBezTo>
                  <a:pt x="48411" y="375566"/>
                  <a:pt x="31425" y="350766"/>
                  <a:pt x="18855" y="322569"/>
                </a:cubicBezTo>
                <a:cubicBezTo>
                  <a:pt x="6285" y="294372"/>
                  <a:pt x="0" y="263966"/>
                  <a:pt x="0" y="231353"/>
                </a:cubicBezTo>
                <a:cubicBezTo>
                  <a:pt x="0" y="200098"/>
                  <a:pt x="6285" y="170372"/>
                  <a:pt x="18855" y="142175"/>
                </a:cubicBezTo>
                <a:cubicBezTo>
                  <a:pt x="31425" y="113978"/>
                  <a:pt x="48411" y="89347"/>
                  <a:pt x="69814" y="68285"/>
                </a:cubicBezTo>
                <a:cubicBezTo>
                  <a:pt x="91217" y="47222"/>
                  <a:pt x="116356" y="30575"/>
                  <a:pt x="145232" y="18345"/>
                </a:cubicBezTo>
                <a:cubicBezTo>
                  <a:pt x="174109" y="6115"/>
                  <a:pt x="205194" y="0"/>
                  <a:pt x="238487" y="0"/>
                </a:cubicBezTo>
                <a:close/>
                <a:moveTo>
                  <a:pt x="236449" y="95802"/>
                </a:moveTo>
                <a:cubicBezTo>
                  <a:pt x="218783" y="95802"/>
                  <a:pt x="202306" y="99369"/>
                  <a:pt x="187019" y="106504"/>
                </a:cubicBezTo>
                <a:cubicBezTo>
                  <a:pt x="171731" y="113638"/>
                  <a:pt x="158312" y="123320"/>
                  <a:pt x="146761" y="135550"/>
                </a:cubicBezTo>
                <a:cubicBezTo>
                  <a:pt x="135210" y="147780"/>
                  <a:pt x="126038" y="162218"/>
                  <a:pt x="119244" y="178865"/>
                </a:cubicBezTo>
                <a:cubicBezTo>
                  <a:pt x="112450" y="195512"/>
                  <a:pt x="109052" y="213347"/>
                  <a:pt x="109052" y="232372"/>
                </a:cubicBezTo>
                <a:cubicBezTo>
                  <a:pt x="109052" y="252076"/>
                  <a:pt x="112450" y="270251"/>
                  <a:pt x="119244" y="286898"/>
                </a:cubicBezTo>
                <a:cubicBezTo>
                  <a:pt x="126038" y="303544"/>
                  <a:pt x="135210" y="317982"/>
                  <a:pt x="146761" y="330212"/>
                </a:cubicBezTo>
                <a:cubicBezTo>
                  <a:pt x="158312" y="342443"/>
                  <a:pt x="171731" y="352125"/>
                  <a:pt x="187019" y="359259"/>
                </a:cubicBezTo>
                <a:cubicBezTo>
                  <a:pt x="202306" y="366393"/>
                  <a:pt x="218783" y="369960"/>
                  <a:pt x="236449" y="369960"/>
                </a:cubicBezTo>
                <a:cubicBezTo>
                  <a:pt x="254115" y="369960"/>
                  <a:pt x="270761" y="366393"/>
                  <a:pt x="286388" y="359259"/>
                </a:cubicBezTo>
                <a:cubicBezTo>
                  <a:pt x="302016" y="352125"/>
                  <a:pt x="315775" y="342443"/>
                  <a:pt x="327665" y="330212"/>
                </a:cubicBezTo>
                <a:cubicBezTo>
                  <a:pt x="339555" y="317982"/>
                  <a:pt x="348898" y="303544"/>
                  <a:pt x="355692" y="286898"/>
                </a:cubicBezTo>
                <a:cubicBezTo>
                  <a:pt x="362487" y="270251"/>
                  <a:pt x="365884" y="252076"/>
                  <a:pt x="365884" y="232372"/>
                </a:cubicBezTo>
                <a:cubicBezTo>
                  <a:pt x="365884" y="213347"/>
                  <a:pt x="362487" y="195512"/>
                  <a:pt x="355692" y="178865"/>
                </a:cubicBezTo>
                <a:cubicBezTo>
                  <a:pt x="348898" y="162218"/>
                  <a:pt x="339555" y="147780"/>
                  <a:pt x="327665" y="135550"/>
                </a:cubicBezTo>
                <a:cubicBezTo>
                  <a:pt x="315775" y="123320"/>
                  <a:pt x="302016" y="113638"/>
                  <a:pt x="286388" y="106504"/>
                </a:cubicBezTo>
                <a:cubicBezTo>
                  <a:pt x="270761" y="99369"/>
                  <a:pt x="254115" y="95802"/>
                  <a:pt x="236449" y="9580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0216F51D-2412-40BB-9696-31721BFE87E8}"/>
              </a:ext>
            </a:extLst>
          </p:cNvPr>
          <p:cNvSpPr txBox="1"/>
          <p:nvPr/>
        </p:nvSpPr>
        <p:spPr>
          <a:xfrm>
            <a:off x="8388618" y="1600345"/>
            <a:ext cx="211988" cy="747055"/>
          </a:xfrm>
          <a:custGeom>
            <a:avLst/>
            <a:gdLst/>
            <a:ahLst/>
            <a:cxnLst/>
            <a:rect l="l" t="t" r="r" b="b"/>
            <a:pathLst>
              <a:path w="211988" h="747055">
                <a:moveTo>
                  <a:pt x="0" y="0"/>
                </a:moveTo>
                <a:lnTo>
                  <a:pt x="211988" y="0"/>
                </a:lnTo>
                <a:lnTo>
                  <a:pt x="211988" y="747055"/>
                </a:lnTo>
                <a:lnTo>
                  <a:pt x="107013" y="747055"/>
                </a:lnTo>
                <a:lnTo>
                  <a:pt x="107013" y="91726"/>
                </a:lnTo>
                <a:lnTo>
                  <a:pt x="0" y="91726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CC43EAEC-572B-40A4-BD7B-BCF9B0ECCA27}"/>
              </a:ext>
            </a:extLst>
          </p:cNvPr>
          <p:cNvSpPr txBox="1"/>
          <p:nvPr/>
        </p:nvSpPr>
        <p:spPr>
          <a:xfrm>
            <a:off x="8760094" y="1600345"/>
            <a:ext cx="474935" cy="747055"/>
          </a:xfrm>
          <a:custGeom>
            <a:avLst/>
            <a:gdLst/>
            <a:ahLst/>
            <a:cxnLst/>
            <a:rect l="l" t="t" r="r" b="b"/>
            <a:pathLst>
              <a:path w="474935" h="747055">
                <a:moveTo>
                  <a:pt x="238487" y="0"/>
                </a:moveTo>
                <a:cubicBezTo>
                  <a:pt x="271101" y="0"/>
                  <a:pt x="301675" y="6115"/>
                  <a:pt x="330213" y="18345"/>
                </a:cubicBezTo>
                <a:cubicBezTo>
                  <a:pt x="358749" y="30575"/>
                  <a:pt x="383719" y="47222"/>
                  <a:pt x="405122" y="68285"/>
                </a:cubicBezTo>
                <a:cubicBezTo>
                  <a:pt x="426525" y="89347"/>
                  <a:pt x="443511" y="113978"/>
                  <a:pt x="456081" y="142175"/>
                </a:cubicBezTo>
                <a:cubicBezTo>
                  <a:pt x="468650" y="170372"/>
                  <a:pt x="474935" y="200098"/>
                  <a:pt x="474935" y="231353"/>
                </a:cubicBezTo>
                <a:cubicBezTo>
                  <a:pt x="474935" y="255813"/>
                  <a:pt x="471368" y="278914"/>
                  <a:pt x="464234" y="300656"/>
                </a:cubicBezTo>
                <a:cubicBezTo>
                  <a:pt x="457100" y="322399"/>
                  <a:pt x="447418" y="342782"/>
                  <a:pt x="435187" y="361807"/>
                </a:cubicBezTo>
                <a:lnTo>
                  <a:pt x="313905" y="542201"/>
                </a:lnTo>
                <a:lnTo>
                  <a:pt x="177337" y="747055"/>
                </a:lnTo>
                <a:lnTo>
                  <a:pt x="176317" y="747055"/>
                </a:lnTo>
                <a:lnTo>
                  <a:pt x="139627" y="747055"/>
                </a:lnTo>
                <a:lnTo>
                  <a:pt x="59112" y="747055"/>
                </a:lnTo>
                <a:lnTo>
                  <a:pt x="241545" y="470859"/>
                </a:lnTo>
                <a:lnTo>
                  <a:pt x="242563" y="470859"/>
                </a:lnTo>
                <a:lnTo>
                  <a:pt x="245621" y="465763"/>
                </a:lnTo>
                <a:lnTo>
                  <a:pt x="238487" y="465763"/>
                </a:lnTo>
                <a:cubicBezTo>
                  <a:pt x="205193" y="465763"/>
                  <a:pt x="174109" y="459648"/>
                  <a:pt x="145232" y="447418"/>
                </a:cubicBezTo>
                <a:cubicBezTo>
                  <a:pt x="116355" y="435188"/>
                  <a:pt x="91217" y="418371"/>
                  <a:pt x="69813" y="396968"/>
                </a:cubicBezTo>
                <a:cubicBezTo>
                  <a:pt x="48411" y="375566"/>
                  <a:pt x="31424" y="350766"/>
                  <a:pt x="18855" y="322569"/>
                </a:cubicBezTo>
                <a:cubicBezTo>
                  <a:pt x="6285" y="294372"/>
                  <a:pt x="0" y="263966"/>
                  <a:pt x="0" y="231353"/>
                </a:cubicBezTo>
                <a:cubicBezTo>
                  <a:pt x="0" y="200098"/>
                  <a:pt x="6285" y="170372"/>
                  <a:pt x="18855" y="142175"/>
                </a:cubicBezTo>
                <a:cubicBezTo>
                  <a:pt x="31424" y="113978"/>
                  <a:pt x="48411" y="89347"/>
                  <a:pt x="69813" y="68285"/>
                </a:cubicBezTo>
                <a:cubicBezTo>
                  <a:pt x="91217" y="47222"/>
                  <a:pt x="116355" y="30575"/>
                  <a:pt x="145232" y="18345"/>
                </a:cubicBezTo>
                <a:cubicBezTo>
                  <a:pt x="174109" y="6115"/>
                  <a:pt x="205193" y="0"/>
                  <a:pt x="238487" y="0"/>
                </a:cubicBezTo>
                <a:close/>
                <a:moveTo>
                  <a:pt x="236449" y="95802"/>
                </a:moveTo>
                <a:cubicBezTo>
                  <a:pt x="218783" y="95802"/>
                  <a:pt x="202306" y="99369"/>
                  <a:pt x="187019" y="106504"/>
                </a:cubicBezTo>
                <a:cubicBezTo>
                  <a:pt x="171731" y="113638"/>
                  <a:pt x="158311" y="123320"/>
                  <a:pt x="146761" y="135550"/>
                </a:cubicBezTo>
                <a:cubicBezTo>
                  <a:pt x="135210" y="147780"/>
                  <a:pt x="126037" y="162218"/>
                  <a:pt x="119243" y="178865"/>
                </a:cubicBezTo>
                <a:cubicBezTo>
                  <a:pt x="112449" y="195512"/>
                  <a:pt x="109052" y="213347"/>
                  <a:pt x="109052" y="232372"/>
                </a:cubicBezTo>
                <a:cubicBezTo>
                  <a:pt x="109052" y="252076"/>
                  <a:pt x="112449" y="270251"/>
                  <a:pt x="119243" y="286898"/>
                </a:cubicBezTo>
                <a:cubicBezTo>
                  <a:pt x="126037" y="303544"/>
                  <a:pt x="135210" y="317982"/>
                  <a:pt x="146761" y="330212"/>
                </a:cubicBezTo>
                <a:cubicBezTo>
                  <a:pt x="158311" y="342443"/>
                  <a:pt x="171731" y="352125"/>
                  <a:pt x="187019" y="359259"/>
                </a:cubicBezTo>
                <a:cubicBezTo>
                  <a:pt x="202306" y="366393"/>
                  <a:pt x="218783" y="369960"/>
                  <a:pt x="236449" y="369960"/>
                </a:cubicBezTo>
                <a:cubicBezTo>
                  <a:pt x="254114" y="369960"/>
                  <a:pt x="270761" y="366393"/>
                  <a:pt x="286388" y="359259"/>
                </a:cubicBezTo>
                <a:cubicBezTo>
                  <a:pt x="302015" y="352125"/>
                  <a:pt x="315774" y="342443"/>
                  <a:pt x="327665" y="330212"/>
                </a:cubicBezTo>
                <a:cubicBezTo>
                  <a:pt x="339555" y="317982"/>
                  <a:pt x="348897" y="303544"/>
                  <a:pt x="355692" y="286898"/>
                </a:cubicBezTo>
                <a:cubicBezTo>
                  <a:pt x="362487" y="270251"/>
                  <a:pt x="365884" y="252076"/>
                  <a:pt x="365884" y="232372"/>
                </a:cubicBezTo>
                <a:cubicBezTo>
                  <a:pt x="365884" y="213347"/>
                  <a:pt x="362487" y="195512"/>
                  <a:pt x="355692" y="178865"/>
                </a:cubicBezTo>
                <a:cubicBezTo>
                  <a:pt x="348897" y="162218"/>
                  <a:pt x="339555" y="147780"/>
                  <a:pt x="327665" y="135550"/>
                </a:cubicBezTo>
                <a:cubicBezTo>
                  <a:pt x="315774" y="123320"/>
                  <a:pt x="302015" y="113638"/>
                  <a:pt x="286388" y="106504"/>
                </a:cubicBezTo>
                <a:cubicBezTo>
                  <a:pt x="270761" y="99369"/>
                  <a:pt x="254114" y="95802"/>
                  <a:pt x="236449" y="9580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id="{2F745666-C32E-477D-9907-F49B31F607F2}"/>
              </a:ext>
            </a:extLst>
          </p:cNvPr>
          <p:cNvSpPr txBox="1"/>
          <p:nvPr/>
        </p:nvSpPr>
        <p:spPr>
          <a:xfrm>
            <a:off x="6174074" y="1810295"/>
            <a:ext cx="542202" cy="543220"/>
          </a:xfrm>
          <a:custGeom>
            <a:avLst/>
            <a:gdLst/>
            <a:ahLst/>
            <a:cxnLst/>
            <a:rect l="l" t="t" r="r" b="b"/>
            <a:pathLst>
              <a:path w="542202" h="543220">
                <a:moveTo>
                  <a:pt x="270591" y="0"/>
                </a:moveTo>
                <a:cubicBezTo>
                  <a:pt x="307887" y="0"/>
                  <a:pt x="342982" y="7134"/>
                  <a:pt x="375877" y="21403"/>
                </a:cubicBezTo>
                <a:cubicBezTo>
                  <a:pt x="408772" y="35671"/>
                  <a:pt x="437596" y="55035"/>
                  <a:pt x="462347" y="79496"/>
                </a:cubicBezTo>
                <a:cubicBezTo>
                  <a:pt x="487100" y="103956"/>
                  <a:pt x="506597" y="132832"/>
                  <a:pt x="520839" y="166125"/>
                </a:cubicBezTo>
                <a:cubicBezTo>
                  <a:pt x="535081" y="199418"/>
                  <a:pt x="542202" y="234750"/>
                  <a:pt x="542202" y="272120"/>
                </a:cubicBezTo>
                <a:lnTo>
                  <a:pt x="542202" y="536086"/>
                </a:lnTo>
                <a:lnTo>
                  <a:pt x="437227" y="536086"/>
                </a:lnTo>
                <a:lnTo>
                  <a:pt x="437227" y="486688"/>
                </a:lnTo>
                <a:cubicBezTo>
                  <a:pt x="414125" y="504184"/>
                  <a:pt x="388646" y="517980"/>
                  <a:pt x="360788" y="528076"/>
                </a:cubicBezTo>
                <a:cubicBezTo>
                  <a:pt x="332931" y="538172"/>
                  <a:pt x="303035" y="543220"/>
                  <a:pt x="271101" y="543220"/>
                </a:cubicBezTo>
                <a:cubicBezTo>
                  <a:pt x="233731" y="543220"/>
                  <a:pt x="198570" y="536086"/>
                  <a:pt x="165616" y="521818"/>
                </a:cubicBezTo>
                <a:cubicBezTo>
                  <a:pt x="132663" y="507549"/>
                  <a:pt x="103956" y="488185"/>
                  <a:pt x="79496" y="463725"/>
                </a:cubicBezTo>
                <a:cubicBezTo>
                  <a:pt x="55036" y="439264"/>
                  <a:pt x="35671" y="410558"/>
                  <a:pt x="21403" y="377604"/>
                </a:cubicBezTo>
                <a:cubicBezTo>
                  <a:pt x="7135" y="344651"/>
                  <a:pt x="0" y="309489"/>
                  <a:pt x="0" y="272120"/>
                </a:cubicBezTo>
                <a:cubicBezTo>
                  <a:pt x="0" y="234750"/>
                  <a:pt x="7121" y="199418"/>
                  <a:pt x="21363" y="166125"/>
                </a:cubicBezTo>
                <a:cubicBezTo>
                  <a:pt x="35606" y="132832"/>
                  <a:pt x="54932" y="103956"/>
                  <a:pt x="79345" y="79496"/>
                </a:cubicBezTo>
                <a:cubicBezTo>
                  <a:pt x="103757" y="55035"/>
                  <a:pt x="132411" y="35671"/>
                  <a:pt x="165306" y="21403"/>
                </a:cubicBezTo>
                <a:cubicBezTo>
                  <a:pt x="198201" y="7134"/>
                  <a:pt x="233296" y="0"/>
                  <a:pt x="270591" y="0"/>
                </a:cubicBezTo>
                <a:close/>
                <a:moveTo>
                  <a:pt x="271101" y="104975"/>
                </a:moveTo>
                <a:cubicBezTo>
                  <a:pt x="248000" y="104975"/>
                  <a:pt x="226427" y="109418"/>
                  <a:pt x="206383" y="118304"/>
                </a:cubicBezTo>
                <a:cubicBezTo>
                  <a:pt x="186340" y="127190"/>
                  <a:pt x="168844" y="139154"/>
                  <a:pt x="153896" y="154198"/>
                </a:cubicBezTo>
                <a:cubicBezTo>
                  <a:pt x="138948" y="169241"/>
                  <a:pt x="127058" y="186846"/>
                  <a:pt x="118225" y="207012"/>
                </a:cubicBezTo>
                <a:cubicBezTo>
                  <a:pt x="109392" y="227178"/>
                  <a:pt x="104975" y="248880"/>
                  <a:pt x="104975" y="272120"/>
                </a:cubicBezTo>
                <a:cubicBezTo>
                  <a:pt x="104975" y="294680"/>
                  <a:pt x="109392" y="316042"/>
                  <a:pt x="118225" y="336208"/>
                </a:cubicBezTo>
                <a:cubicBezTo>
                  <a:pt x="127058" y="356374"/>
                  <a:pt x="138948" y="373979"/>
                  <a:pt x="153896" y="389022"/>
                </a:cubicBezTo>
                <a:cubicBezTo>
                  <a:pt x="168844" y="404066"/>
                  <a:pt x="186340" y="416030"/>
                  <a:pt x="206383" y="424916"/>
                </a:cubicBezTo>
                <a:cubicBezTo>
                  <a:pt x="226427" y="433802"/>
                  <a:pt x="248000" y="438245"/>
                  <a:pt x="271101" y="438245"/>
                </a:cubicBezTo>
                <a:cubicBezTo>
                  <a:pt x="294202" y="438245"/>
                  <a:pt x="315775" y="433802"/>
                  <a:pt x="335819" y="424916"/>
                </a:cubicBezTo>
                <a:cubicBezTo>
                  <a:pt x="355862" y="416030"/>
                  <a:pt x="373358" y="404066"/>
                  <a:pt x="388306" y="389022"/>
                </a:cubicBezTo>
                <a:cubicBezTo>
                  <a:pt x="403254" y="373979"/>
                  <a:pt x="415145" y="356374"/>
                  <a:pt x="423977" y="336208"/>
                </a:cubicBezTo>
                <a:cubicBezTo>
                  <a:pt x="432810" y="316042"/>
                  <a:pt x="437227" y="294680"/>
                  <a:pt x="437227" y="272120"/>
                </a:cubicBezTo>
                <a:cubicBezTo>
                  <a:pt x="437227" y="248880"/>
                  <a:pt x="432810" y="227178"/>
                  <a:pt x="423977" y="207012"/>
                </a:cubicBezTo>
                <a:cubicBezTo>
                  <a:pt x="415145" y="186846"/>
                  <a:pt x="403254" y="169241"/>
                  <a:pt x="388306" y="154198"/>
                </a:cubicBezTo>
                <a:cubicBezTo>
                  <a:pt x="373358" y="139154"/>
                  <a:pt x="355862" y="127190"/>
                  <a:pt x="335819" y="118304"/>
                </a:cubicBezTo>
                <a:cubicBezTo>
                  <a:pt x="315775" y="109418"/>
                  <a:pt x="294202" y="104975"/>
                  <a:pt x="271101" y="104975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701762AF-5C9D-4CE2-BA47-9969D91515AB}"/>
              </a:ext>
            </a:extLst>
          </p:cNvPr>
          <p:cNvSpPr txBox="1"/>
          <p:nvPr/>
        </p:nvSpPr>
        <p:spPr>
          <a:xfrm>
            <a:off x="4608122" y="3023020"/>
            <a:ext cx="520639" cy="761324"/>
          </a:xfrm>
          <a:custGeom>
            <a:avLst/>
            <a:gdLst/>
            <a:ahLst/>
            <a:cxnLst/>
            <a:rect l="l" t="t" r="r" b="b"/>
            <a:pathLst>
              <a:path w="586025" h="761324">
                <a:moveTo>
                  <a:pt x="0" y="0"/>
                </a:moveTo>
                <a:lnTo>
                  <a:pt x="483088" y="577872"/>
                </a:lnTo>
                <a:lnTo>
                  <a:pt x="483088" y="13249"/>
                </a:lnTo>
                <a:lnTo>
                  <a:pt x="586025" y="13249"/>
                </a:lnTo>
                <a:lnTo>
                  <a:pt x="586025" y="761324"/>
                </a:lnTo>
                <a:lnTo>
                  <a:pt x="486146" y="761324"/>
                </a:lnTo>
                <a:lnTo>
                  <a:pt x="102936" y="289445"/>
                </a:lnTo>
                <a:lnTo>
                  <a:pt x="102936" y="761324"/>
                </a:lnTo>
                <a:lnTo>
                  <a:pt x="0" y="761324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F9DFA18F-1DA4-4A21-8754-E48C12E96E01}"/>
              </a:ext>
            </a:extLst>
          </p:cNvPr>
          <p:cNvSpPr txBox="1"/>
          <p:nvPr/>
        </p:nvSpPr>
        <p:spPr>
          <a:xfrm>
            <a:off x="264722" y="3032192"/>
            <a:ext cx="745017" cy="752152"/>
          </a:xfrm>
          <a:custGeom>
            <a:avLst/>
            <a:gdLst/>
            <a:ahLst/>
            <a:cxnLst/>
            <a:rect l="l" t="t" r="r" b="b"/>
            <a:pathLst>
              <a:path w="745017" h="752152">
                <a:moveTo>
                  <a:pt x="371999" y="0"/>
                </a:moveTo>
                <a:cubicBezTo>
                  <a:pt x="423637" y="0"/>
                  <a:pt x="472218" y="9852"/>
                  <a:pt x="517741" y="29556"/>
                </a:cubicBezTo>
                <a:cubicBezTo>
                  <a:pt x="563264" y="49260"/>
                  <a:pt x="602842" y="76099"/>
                  <a:pt x="636475" y="110071"/>
                </a:cubicBezTo>
                <a:cubicBezTo>
                  <a:pt x="670107" y="144044"/>
                  <a:pt x="696606" y="183961"/>
                  <a:pt x="715970" y="229824"/>
                </a:cubicBezTo>
                <a:cubicBezTo>
                  <a:pt x="735335" y="275687"/>
                  <a:pt x="745017" y="324777"/>
                  <a:pt x="745017" y="377095"/>
                </a:cubicBezTo>
                <a:cubicBezTo>
                  <a:pt x="745017" y="428733"/>
                  <a:pt x="735335" y="477314"/>
                  <a:pt x="715970" y="522837"/>
                </a:cubicBezTo>
                <a:cubicBezTo>
                  <a:pt x="696606" y="568360"/>
                  <a:pt x="670107" y="608108"/>
                  <a:pt x="636475" y="642081"/>
                </a:cubicBezTo>
                <a:cubicBezTo>
                  <a:pt x="602842" y="676053"/>
                  <a:pt x="563264" y="702891"/>
                  <a:pt x="517741" y="722595"/>
                </a:cubicBezTo>
                <a:cubicBezTo>
                  <a:pt x="472218" y="742299"/>
                  <a:pt x="423637" y="752152"/>
                  <a:pt x="371999" y="752152"/>
                </a:cubicBezTo>
                <a:cubicBezTo>
                  <a:pt x="320361" y="752152"/>
                  <a:pt x="271950" y="742299"/>
                  <a:pt x="226766" y="722595"/>
                </a:cubicBezTo>
                <a:cubicBezTo>
                  <a:pt x="181583" y="702891"/>
                  <a:pt x="142175" y="676053"/>
                  <a:pt x="108542" y="642081"/>
                </a:cubicBezTo>
                <a:cubicBezTo>
                  <a:pt x="74909" y="608108"/>
                  <a:pt x="48411" y="568360"/>
                  <a:pt x="29047" y="522837"/>
                </a:cubicBezTo>
                <a:cubicBezTo>
                  <a:pt x="9682" y="477314"/>
                  <a:pt x="0" y="428733"/>
                  <a:pt x="0" y="377095"/>
                </a:cubicBezTo>
                <a:cubicBezTo>
                  <a:pt x="0" y="324777"/>
                  <a:pt x="9682" y="275687"/>
                  <a:pt x="29047" y="229824"/>
                </a:cubicBezTo>
                <a:cubicBezTo>
                  <a:pt x="48411" y="183961"/>
                  <a:pt x="74909" y="144044"/>
                  <a:pt x="108542" y="110071"/>
                </a:cubicBezTo>
                <a:cubicBezTo>
                  <a:pt x="142175" y="76099"/>
                  <a:pt x="181583" y="49260"/>
                  <a:pt x="226766" y="29556"/>
                </a:cubicBezTo>
                <a:cubicBezTo>
                  <a:pt x="271950" y="9852"/>
                  <a:pt x="320361" y="0"/>
                  <a:pt x="371999" y="0"/>
                </a:cubicBezTo>
                <a:close/>
                <a:moveTo>
                  <a:pt x="371999" y="104975"/>
                </a:moveTo>
                <a:cubicBezTo>
                  <a:pt x="336667" y="104975"/>
                  <a:pt x="303374" y="112083"/>
                  <a:pt x="272120" y="126298"/>
                </a:cubicBezTo>
                <a:cubicBezTo>
                  <a:pt x="240865" y="140514"/>
                  <a:pt x="213517" y="159974"/>
                  <a:pt x="190076" y="184678"/>
                </a:cubicBezTo>
                <a:cubicBezTo>
                  <a:pt x="166635" y="209382"/>
                  <a:pt x="148120" y="238320"/>
                  <a:pt x="134531" y="271491"/>
                </a:cubicBezTo>
                <a:cubicBezTo>
                  <a:pt x="120942" y="304662"/>
                  <a:pt x="114148" y="339863"/>
                  <a:pt x="114148" y="377095"/>
                </a:cubicBezTo>
                <a:cubicBezTo>
                  <a:pt x="114148" y="414327"/>
                  <a:pt x="120942" y="449356"/>
                  <a:pt x="134531" y="482182"/>
                </a:cubicBezTo>
                <a:cubicBezTo>
                  <a:pt x="148120" y="515008"/>
                  <a:pt x="166635" y="543606"/>
                  <a:pt x="190076" y="567975"/>
                </a:cubicBezTo>
                <a:cubicBezTo>
                  <a:pt x="213517" y="592345"/>
                  <a:pt x="240865" y="611638"/>
                  <a:pt x="272120" y="625853"/>
                </a:cubicBezTo>
                <a:cubicBezTo>
                  <a:pt x="303374" y="640069"/>
                  <a:pt x="336667" y="647176"/>
                  <a:pt x="371999" y="647176"/>
                </a:cubicBezTo>
                <a:cubicBezTo>
                  <a:pt x="407330" y="647176"/>
                  <a:pt x="440793" y="640069"/>
                  <a:pt x="472388" y="625853"/>
                </a:cubicBezTo>
                <a:cubicBezTo>
                  <a:pt x="503982" y="611638"/>
                  <a:pt x="531500" y="592345"/>
                  <a:pt x="554941" y="567975"/>
                </a:cubicBezTo>
                <a:cubicBezTo>
                  <a:pt x="578382" y="543606"/>
                  <a:pt x="596897" y="515008"/>
                  <a:pt x="610486" y="482182"/>
                </a:cubicBezTo>
                <a:cubicBezTo>
                  <a:pt x="624075" y="449356"/>
                  <a:pt x="630869" y="414327"/>
                  <a:pt x="630869" y="377095"/>
                </a:cubicBezTo>
                <a:cubicBezTo>
                  <a:pt x="630869" y="339863"/>
                  <a:pt x="624075" y="304662"/>
                  <a:pt x="610486" y="271491"/>
                </a:cubicBezTo>
                <a:cubicBezTo>
                  <a:pt x="596897" y="238320"/>
                  <a:pt x="578382" y="209382"/>
                  <a:pt x="554941" y="184678"/>
                </a:cubicBezTo>
                <a:cubicBezTo>
                  <a:pt x="531500" y="159974"/>
                  <a:pt x="503982" y="140514"/>
                  <a:pt x="472388" y="126298"/>
                </a:cubicBezTo>
                <a:cubicBezTo>
                  <a:pt x="440793" y="112083"/>
                  <a:pt x="407330" y="104975"/>
                  <a:pt x="371999" y="104975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586A07E1-5779-487E-884A-DFC7F0FEC64B}"/>
              </a:ext>
            </a:extLst>
          </p:cNvPr>
          <p:cNvSpPr txBox="1"/>
          <p:nvPr/>
        </p:nvSpPr>
        <p:spPr>
          <a:xfrm>
            <a:off x="6713146" y="3032192"/>
            <a:ext cx="661891" cy="752152"/>
          </a:xfrm>
          <a:custGeom>
            <a:avLst/>
            <a:gdLst/>
            <a:ahLst/>
            <a:cxnLst/>
            <a:rect l="l" t="t" r="r" b="b"/>
            <a:pathLst>
              <a:path w="745017" h="752152">
                <a:moveTo>
                  <a:pt x="371999" y="0"/>
                </a:moveTo>
                <a:cubicBezTo>
                  <a:pt x="423637" y="0"/>
                  <a:pt x="472218" y="9852"/>
                  <a:pt x="517741" y="29556"/>
                </a:cubicBezTo>
                <a:cubicBezTo>
                  <a:pt x="563264" y="49260"/>
                  <a:pt x="602842" y="76099"/>
                  <a:pt x="636475" y="110071"/>
                </a:cubicBezTo>
                <a:cubicBezTo>
                  <a:pt x="670108" y="144044"/>
                  <a:pt x="696606" y="183961"/>
                  <a:pt x="715970" y="229824"/>
                </a:cubicBezTo>
                <a:cubicBezTo>
                  <a:pt x="735335" y="275687"/>
                  <a:pt x="745017" y="324777"/>
                  <a:pt x="745017" y="377095"/>
                </a:cubicBezTo>
                <a:cubicBezTo>
                  <a:pt x="745017" y="428733"/>
                  <a:pt x="735335" y="477314"/>
                  <a:pt x="715970" y="522837"/>
                </a:cubicBezTo>
                <a:cubicBezTo>
                  <a:pt x="696606" y="568360"/>
                  <a:pt x="670108" y="608108"/>
                  <a:pt x="636475" y="642081"/>
                </a:cubicBezTo>
                <a:cubicBezTo>
                  <a:pt x="602842" y="676053"/>
                  <a:pt x="563264" y="702891"/>
                  <a:pt x="517741" y="722595"/>
                </a:cubicBezTo>
                <a:cubicBezTo>
                  <a:pt x="472218" y="742299"/>
                  <a:pt x="423637" y="752152"/>
                  <a:pt x="371999" y="752152"/>
                </a:cubicBezTo>
                <a:cubicBezTo>
                  <a:pt x="320361" y="752152"/>
                  <a:pt x="271950" y="742299"/>
                  <a:pt x="226766" y="722595"/>
                </a:cubicBezTo>
                <a:cubicBezTo>
                  <a:pt x="181583" y="702891"/>
                  <a:pt x="142175" y="676053"/>
                  <a:pt x="108542" y="642081"/>
                </a:cubicBezTo>
                <a:cubicBezTo>
                  <a:pt x="74909" y="608108"/>
                  <a:pt x="48411" y="568360"/>
                  <a:pt x="29046" y="522837"/>
                </a:cubicBezTo>
                <a:cubicBezTo>
                  <a:pt x="9682" y="477314"/>
                  <a:pt x="0" y="428733"/>
                  <a:pt x="0" y="377095"/>
                </a:cubicBezTo>
                <a:cubicBezTo>
                  <a:pt x="0" y="324777"/>
                  <a:pt x="9682" y="275687"/>
                  <a:pt x="29046" y="229824"/>
                </a:cubicBezTo>
                <a:cubicBezTo>
                  <a:pt x="48411" y="183961"/>
                  <a:pt x="74909" y="144044"/>
                  <a:pt x="108542" y="110071"/>
                </a:cubicBezTo>
                <a:cubicBezTo>
                  <a:pt x="142175" y="76099"/>
                  <a:pt x="181583" y="49260"/>
                  <a:pt x="226766" y="29556"/>
                </a:cubicBezTo>
                <a:cubicBezTo>
                  <a:pt x="271950" y="9852"/>
                  <a:pt x="320361" y="0"/>
                  <a:pt x="371999" y="0"/>
                </a:cubicBezTo>
                <a:close/>
                <a:moveTo>
                  <a:pt x="371999" y="104975"/>
                </a:moveTo>
                <a:cubicBezTo>
                  <a:pt x="336667" y="104975"/>
                  <a:pt x="303374" y="112083"/>
                  <a:pt x="272120" y="126298"/>
                </a:cubicBezTo>
                <a:cubicBezTo>
                  <a:pt x="240865" y="140514"/>
                  <a:pt x="213517" y="159974"/>
                  <a:pt x="190076" y="184678"/>
                </a:cubicBezTo>
                <a:cubicBezTo>
                  <a:pt x="166635" y="209382"/>
                  <a:pt x="148120" y="238320"/>
                  <a:pt x="134531" y="271491"/>
                </a:cubicBezTo>
                <a:cubicBezTo>
                  <a:pt x="120942" y="304662"/>
                  <a:pt x="114148" y="339863"/>
                  <a:pt x="114148" y="377095"/>
                </a:cubicBezTo>
                <a:cubicBezTo>
                  <a:pt x="114148" y="414327"/>
                  <a:pt x="120942" y="449356"/>
                  <a:pt x="134531" y="482182"/>
                </a:cubicBezTo>
                <a:cubicBezTo>
                  <a:pt x="148120" y="515008"/>
                  <a:pt x="166635" y="543606"/>
                  <a:pt x="190076" y="567975"/>
                </a:cubicBezTo>
                <a:cubicBezTo>
                  <a:pt x="213517" y="592345"/>
                  <a:pt x="240865" y="611638"/>
                  <a:pt x="272120" y="625853"/>
                </a:cubicBezTo>
                <a:cubicBezTo>
                  <a:pt x="303374" y="640069"/>
                  <a:pt x="336667" y="647176"/>
                  <a:pt x="371999" y="647176"/>
                </a:cubicBezTo>
                <a:cubicBezTo>
                  <a:pt x="407330" y="647176"/>
                  <a:pt x="440793" y="640069"/>
                  <a:pt x="472387" y="625853"/>
                </a:cubicBezTo>
                <a:cubicBezTo>
                  <a:pt x="503982" y="611638"/>
                  <a:pt x="531500" y="592345"/>
                  <a:pt x="554941" y="567975"/>
                </a:cubicBezTo>
                <a:cubicBezTo>
                  <a:pt x="578382" y="543606"/>
                  <a:pt x="596897" y="515008"/>
                  <a:pt x="610486" y="482182"/>
                </a:cubicBezTo>
                <a:cubicBezTo>
                  <a:pt x="624075" y="449356"/>
                  <a:pt x="630870" y="414327"/>
                  <a:pt x="630870" y="377095"/>
                </a:cubicBezTo>
                <a:cubicBezTo>
                  <a:pt x="630870" y="339863"/>
                  <a:pt x="624075" y="304662"/>
                  <a:pt x="610486" y="271491"/>
                </a:cubicBezTo>
                <a:cubicBezTo>
                  <a:pt x="596897" y="238320"/>
                  <a:pt x="578382" y="209382"/>
                  <a:pt x="554941" y="184678"/>
                </a:cubicBezTo>
                <a:cubicBezTo>
                  <a:pt x="531500" y="159974"/>
                  <a:pt x="503982" y="140514"/>
                  <a:pt x="472387" y="126298"/>
                </a:cubicBezTo>
                <a:cubicBezTo>
                  <a:pt x="440793" y="112083"/>
                  <a:pt x="407330" y="104975"/>
                  <a:pt x="371999" y="104975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369ED7DF-3C50-45B8-8A6C-A6870A3BECB3}"/>
              </a:ext>
            </a:extLst>
          </p:cNvPr>
          <p:cNvSpPr txBox="1"/>
          <p:nvPr/>
        </p:nvSpPr>
        <p:spPr>
          <a:xfrm>
            <a:off x="4341420" y="3035250"/>
            <a:ext cx="96884" cy="747055"/>
          </a:xfrm>
          <a:custGeom>
            <a:avLst/>
            <a:gdLst/>
            <a:ahLst/>
            <a:cxnLst/>
            <a:rect l="l" t="t" r="r" b="b"/>
            <a:pathLst>
              <a:path w="109052" h="747055">
                <a:moveTo>
                  <a:pt x="0" y="0"/>
                </a:moveTo>
                <a:lnTo>
                  <a:pt x="109052" y="0"/>
                </a:lnTo>
                <a:lnTo>
                  <a:pt x="109052" y="747055"/>
                </a:lnTo>
                <a:lnTo>
                  <a:pt x="0" y="747055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93C80CAE-70B7-4A17-A1E2-CAB642515284}"/>
              </a:ext>
            </a:extLst>
          </p:cNvPr>
          <p:cNvSpPr txBox="1"/>
          <p:nvPr/>
        </p:nvSpPr>
        <p:spPr>
          <a:xfrm>
            <a:off x="5397025" y="3033212"/>
            <a:ext cx="96884" cy="747055"/>
          </a:xfrm>
          <a:custGeom>
            <a:avLst/>
            <a:gdLst/>
            <a:ahLst/>
            <a:cxnLst/>
            <a:rect l="l" t="t" r="r" b="b"/>
            <a:pathLst>
              <a:path w="109052" h="747055">
                <a:moveTo>
                  <a:pt x="0" y="0"/>
                </a:moveTo>
                <a:lnTo>
                  <a:pt x="109052" y="0"/>
                </a:lnTo>
                <a:lnTo>
                  <a:pt x="109052" y="747055"/>
                </a:lnTo>
                <a:lnTo>
                  <a:pt x="0" y="747055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37F7CE1A-863A-4586-BD0E-7635A68B37BD}"/>
              </a:ext>
            </a:extLst>
          </p:cNvPr>
          <p:cNvSpPr txBox="1"/>
          <p:nvPr/>
        </p:nvSpPr>
        <p:spPr>
          <a:xfrm>
            <a:off x="6446445" y="3035250"/>
            <a:ext cx="96884" cy="747055"/>
          </a:xfrm>
          <a:custGeom>
            <a:avLst/>
            <a:gdLst/>
            <a:ahLst/>
            <a:cxnLst/>
            <a:rect l="l" t="t" r="r" b="b"/>
            <a:pathLst>
              <a:path w="109052" h="747055">
                <a:moveTo>
                  <a:pt x="0" y="0"/>
                </a:moveTo>
                <a:lnTo>
                  <a:pt x="109052" y="0"/>
                </a:lnTo>
                <a:lnTo>
                  <a:pt x="109052" y="747055"/>
                </a:lnTo>
                <a:lnTo>
                  <a:pt x="0" y="747055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3D8E9017-6F2F-43EB-BAD2-FD852712CCA8}"/>
              </a:ext>
            </a:extLst>
          </p:cNvPr>
          <p:cNvSpPr txBox="1"/>
          <p:nvPr/>
        </p:nvSpPr>
        <p:spPr>
          <a:xfrm>
            <a:off x="10799370" y="3035250"/>
            <a:ext cx="622716" cy="747055"/>
          </a:xfrm>
          <a:custGeom>
            <a:avLst/>
            <a:gdLst/>
            <a:ahLst/>
            <a:cxnLst/>
            <a:rect l="l" t="t" r="r" b="b"/>
            <a:pathLst>
              <a:path w="622716" h="747055">
                <a:moveTo>
                  <a:pt x="0" y="0"/>
                </a:moveTo>
                <a:lnTo>
                  <a:pt x="260908" y="0"/>
                </a:lnTo>
                <a:cubicBezTo>
                  <a:pt x="311188" y="0"/>
                  <a:pt x="358239" y="9852"/>
                  <a:pt x="402065" y="29556"/>
                </a:cubicBezTo>
                <a:cubicBezTo>
                  <a:pt x="445889" y="49260"/>
                  <a:pt x="484108" y="76098"/>
                  <a:pt x="516722" y="110071"/>
                </a:cubicBezTo>
                <a:cubicBezTo>
                  <a:pt x="549335" y="144043"/>
                  <a:pt x="575154" y="183621"/>
                  <a:pt x="594178" y="228805"/>
                </a:cubicBezTo>
                <a:cubicBezTo>
                  <a:pt x="613204" y="273988"/>
                  <a:pt x="622716" y="322399"/>
                  <a:pt x="622716" y="374037"/>
                </a:cubicBezTo>
                <a:cubicBezTo>
                  <a:pt x="622716" y="425675"/>
                  <a:pt x="613544" y="474086"/>
                  <a:pt x="595198" y="519270"/>
                </a:cubicBezTo>
                <a:cubicBezTo>
                  <a:pt x="576853" y="564453"/>
                  <a:pt x="551544" y="603861"/>
                  <a:pt x="519269" y="637494"/>
                </a:cubicBezTo>
                <a:cubicBezTo>
                  <a:pt x="486995" y="671127"/>
                  <a:pt x="448777" y="697795"/>
                  <a:pt x="404612" y="717499"/>
                </a:cubicBezTo>
                <a:cubicBezTo>
                  <a:pt x="360449" y="737203"/>
                  <a:pt x="312547" y="747055"/>
                  <a:pt x="260908" y="747055"/>
                </a:cubicBezTo>
                <a:lnTo>
                  <a:pt x="0" y="747055"/>
                </a:lnTo>
                <a:lnTo>
                  <a:pt x="0" y="0"/>
                </a:lnTo>
                <a:close/>
                <a:moveTo>
                  <a:pt x="109051" y="95802"/>
                </a:moveTo>
                <a:lnTo>
                  <a:pt x="109051" y="651253"/>
                </a:lnTo>
                <a:lnTo>
                  <a:pt x="248679" y="651253"/>
                </a:lnTo>
                <a:cubicBezTo>
                  <a:pt x="286727" y="651253"/>
                  <a:pt x="321720" y="643935"/>
                  <a:pt x="353654" y="629301"/>
                </a:cubicBezTo>
                <a:cubicBezTo>
                  <a:pt x="385588" y="614666"/>
                  <a:pt x="413106" y="594755"/>
                  <a:pt x="436207" y="569567"/>
                </a:cubicBezTo>
                <a:cubicBezTo>
                  <a:pt x="459308" y="544380"/>
                  <a:pt x="477314" y="514941"/>
                  <a:pt x="490223" y="481250"/>
                </a:cubicBezTo>
                <a:cubicBezTo>
                  <a:pt x="503133" y="447558"/>
                  <a:pt x="509587" y="411651"/>
                  <a:pt x="509587" y="373528"/>
                </a:cubicBezTo>
                <a:cubicBezTo>
                  <a:pt x="509587" y="335404"/>
                  <a:pt x="503133" y="299497"/>
                  <a:pt x="490223" y="265805"/>
                </a:cubicBezTo>
                <a:cubicBezTo>
                  <a:pt x="477314" y="232114"/>
                  <a:pt x="459138" y="202675"/>
                  <a:pt x="435697" y="177488"/>
                </a:cubicBezTo>
                <a:cubicBezTo>
                  <a:pt x="412256" y="152300"/>
                  <a:pt x="384568" y="132389"/>
                  <a:pt x="352634" y="117754"/>
                </a:cubicBezTo>
                <a:cubicBezTo>
                  <a:pt x="320700" y="103120"/>
                  <a:pt x="286048" y="95802"/>
                  <a:pt x="248679" y="95802"/>
                </a:cubicBezTo>
                <a:lnTo>
                  <a:pt x="109051" y="95802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3B0D183B-25C5-48DE-B973-BB6B4992DFA0}"/>
              </a:ext>
            </a:extLst>
          </p:cNvPr>
          <p:cNvSpPr txBox="1"/>
          <p:nvPr/>
        </p:nvSpPr>
        <p:spPr>
          <a:xfrm>
            <a:off x="5617771" y="3036269"/>
            <a:ext cx="592171" cy="746036"/>
          </a:xfrm>
          <a:custGeom>
            <a:avLst/>
            <a:gdLst/>
            <a:ahLst/>
            <a:cxnLst/>
            <a:rect l="l" t="t" r="r" b="b"/>
            <a:pathLst>
              <a:path w="666541" h="746036">
                <a:moveTo>
                  <a:pt x="368942" y="0"/>
                </a:moveTo>
                <a:cubicBezTo>
                  <a:pt x="430771" y="0"/>
                  <a:pt x="487336" y="13589"/>
                  <a:pt x="538634" y="40767"/>
                </a:cubicBezTo>
                <a:cubicBezTo>
                  <a:pt x="589932" y="67945"/>
                  <a:pt x="632568" y="104635"/>
                  <a:pt x="666541" y="150838"/>
                </a:cubicBezTo>
                <a:lnTo>
                  <a:pt x="577872" y="217084"/>
                </a:lnTo>
                <a:cubicBezTo>
                  <a:pt x="554771" y="182432"/>
                  <a:pt x="525045" y="154745"/>
                  <a:pt x="488694" y="134022"/>
                </a:cubicBezTo>
                <a:cubicBezTo>
                  <a:pt x="452344" y="113298"/>
                  <a:pt x="412426" y="102937"/>
                  <a:pt x="368942" y="102937"/>
                </a:cubicBezTo>
                <a:cubicBezTo>
                  <a:pt x="333610" y="102937"/>
                  <a:pt x="300487" y="110071"/>
                  <a:pt x="269572" y="124339"/>
                </a:cubicBezTo>
                <a:cubicBezTo>
                  <a:pt x="238657" y="138608"/>
                  <a:pt x="211649" y="157972"/>
                  <a:pt x="188548" y="182432"/>
                </a:cubicBezTo>
                <a:cubicBezTo>
                  <a:pt x="165446" y="206893"/>
                  <a:pt x="147101" y="235429"/>
                  <a:pt x="133512" y="268043"/>
                </a:cubicBezTo>
                <a:cubicBezTo>
                  <a:pt x="119923" y="300657"/>
                  <a:pt x="113129" y="335648"/>
                  <a:pt x="113129" y="373018"/>
                </a:cubicBezTo>
                <a:cubicBezTo>
                  <a:pt x="113129" y="410388"/>
                  <a:pt x="119923" y="445380"/>
                  <a:pt x="133512" y="477993"/>
                </a:cubicBezTo>
                <a:cubicBezTo>
                  <a:pt x="147101" y="510607"/>
                  <a:pt x="165446" y="539144"/>
                  <a:pt x="188548" y="563604"/>
                </a:cubicBezTo>
                <a:cubicBezTo>
                  <a:pt x="211649" y="588064"/>
                  <a:pt x="238657" y="607428"/>
                  <a:pt x="269572" y="621697"/>
                </a:cubicBezTo>
                <a:cubicBezTo>
                  <a:pt x="300487" y="635965"/>
                  <a:pt x="333610" y="643099"/>
                  <a:pt x="368942" y="643099"/>
                </a:cubicBezTo>
                <a:cubicBezTo>
                  <a:pt x="412426" y="643099"/>
                  <a:pt x="452344" y="632738"/>
                  <a:pt x="488694" y="612015"/>
                </a:cubicBezTo>
                <a:cubicBezTo>
                  <a:pt x="525045" y="591291"/>
                  <a:pt x="554771" y="563604"/>
                  <a:pt x="577872" y="528952"/>
                </a:cubicBezTo>
                <a:lnTo>
                  <a:pt x="666541" y="595198"/>
                </a:lnTo>
                <a:cubicBezTo>
                  <a:pt x="632568" y="641401"/>
                  <a:pt x="589932" y="678091"/>
                  <a:pt x="538634" y="705269"/>
                </a:cubicBezTo>
                <a:cubicBezTo>
                  <a:pt x="487336" y="732447"/>
                  <a:pt x="430771" y="746036"/>
                  <a:pt x="368942" y="746036"/>
                </a:cubicBezTo>
                <a:cubicBezTo>
                  <a:pt x="317983" y="746036"/>
                  <a:pt x="270082" y="736184"/>
                  <a:pt x="225238" y="716480"/>
                </a:cubicBezTo>
                <a:cubicBezTo>
                  <a:pt x="180395" y="696776"/>
                  <a:pt x="141326" y="670108"/>
                  <a:pt x="108033" y="636475"/>
                </a:cubicBezTo>
                <a:cubicBezTo>
                  <a:pt x="74740" y="602842"/>
                  <a:pt x="48412" y="563434"/>
                  <a:pt x="29047" y="518251"/>
                </a:cubicBezTo>
                <a:cubicBezTo>
                  <a:pt x="9683" y="473067"/>
                  <a:pt x="0" y="424656"/>
                  <a:pt x="0" y="373018"/>
                </a:cubicBezTo>
                <a:cubicBezTo>
                  <a:pt x="0" y="321380"/>
                  <a:pt x="9683" y="272969"/>
                  <a:pt x="29047" y="227786"/>
                </a:cubicBezTo>
                <a:cubicBezTo>
                  <a:pt x="48412" y="182602"/>
                  <a:pt x="74740" y="143194"/>
                  <a:pt x="108033" y="109561"/>
                </a:cubicBezTo>
                <a:cubicBezTo>
                  <a:pt x="141326" y="75929"/>
                  <a:pt x="180395" y="49260"/>
                  <a:pt x="225238" y="29556"/>
                </a:cubicBezTo>
                <a:cubicBezTo>
                  <a:pt x="270082" y="9852"/>
                  <a:pt x="317983" y="0"/>
                  <a:pt x="368942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97D6F48D-C026-4517-9E7D-3AFA932408FF}"/>
              </a:ext>
            </a:extLst>
          </p:cNvPr>
          <p:cNvSpPr txBox="1"/>
          <p:nvPr/>
        </p:nvSpPr>
        <p:spPr>
          <a:xfrm>
            <a:off x="11580422" y="3036269"/>
            <a:ext cx="391158" cy="743998"/>
          </a:xfrm>
          <a:custGeom>
            <a:avLst/>
            <a:gdLst/>
            <a:ahLst/>
            <a:cxnLst/>
            <a:rect l="l" t="t" r="r" b="b"/>
            <a:pathLst>
              <a:path w="440283" h="743998">
                <a:moveTo>
                  <a:pt x="0" y="0"/>
                </a:moveTo>
                <a:lnTo>
                  <a:pt x="433149" y="0"/>
                </a:lnTo>
                <a:lnTo>
                  <a:pt x="433149" y="104975"/>
                </a:lnTo>
                <a:lnTo>
                  <a:pt x="108033" y="104975"/>
                </a:lnTo>
                <a:lnTo>
                  <a:pt x="108033" y="222722"/>
                </a:lnTo>
                <a:lnTo>
                  <a:pt x="108033" y="283633"/>
                </a:lnTo>
                <a:lnTo>
                  <a:pt x="108033" y="357730"/>
                </a:lnTo>
                <a:lnTo>
                  <a:pt x="400536" y="357730"/>
                </a:lnTo>
                <a:lnTo>
                  <a:pt x="400536" y="459648"/>
                </a:lnTo>
                <a:lnTo>
                  <a:pt x="108033" y="459648"/>
                </a:lnTo>
                <a:lnTo>
                  <a:pt x="108033" y="636984"/>
                </a:lnTo>
                <a:lnTo>
                  <a:pt x="440283" y="636984"/>
                </a:lnTo>
                <a:lnTo>
                  <a:pt x="440283" y="743998"/>
                </a:lnTo>
                <a:lnTo>
                  <a:pt x="0" y="743998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B9CC4460-B667-41BD-A674-310E15F489F5}"/>
              </a:ext>
            </a:extLst>
          </p:cNvPr>
          <p:cNvSpPr txBox="1"/>
          <p:nvPr/>
        </p:nvSpPr>
        <p:spPr>
          <a:xfrm>
            <a:off x="2617396" y="4280320"/>
            <a:ext cx="520640" cy="761324"/>
          </a:xfrm>
          <a:custGeom>
            <a:avLst/>
            <a:gdLst/>
            <a:ahLst/>
            <a:cxnLst/>
            <a:rect l="l" t="t" r="r" b="b"/>
            <a:pathLst>
              <a:path w="586026" h="761324">
                <a:moveTo>
                  <a:pt x="0" y="0"/>
                </a:moveTo>
                <a:lnTo>
                  <a:pt x="483089" y="577872"/>
                </a:lnTo>
                <a:lnTo>
                  <a:pt x="483089" y="13249"/>
                </a:lnTo>
                <a:lnTo>
                  <a:pt x="586026" y="13249"/>
                </a:lnTo>
                <a:lnTo>
                  <a:pt x="586026" y="761324"/>
                </a:lnTo>
                <a:lnTo>
                  <a:pt x="486146" y="761324"/>
                </a:lnTo>
                <a:lnTo>
                  <a:pt x="102936" y="289446"/>
                </a:lnTo>
                <a:lnTo>
                  <a:pt x="102936" y="761324"/>
                </a:lnTo>
                <a:lnTo>
                  <a:pt x="0" y="761324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48E529E0-7CF8-482A-96B9-B15340376A27}"/>
              </a:ext>
            </a:extLst>
          </p:cNvPr>
          <p:cNvSpPr txBox="1"/>
          <p:nvPr/>
        </p:nvSpPr>
        <p:spPr>
          <a:xfrm>
            <a:off x="9027721" y="4280320"/>
            <a:ext cx="520639" cy="761324"/>
          </a:xfrm>
          <a:custGeom>
            <a:avLst/>
            <a:gdLst/>
            <a:ahLst/>
            <a:cxnLst/>
            <a:rect l="l" t="t" r="r" b="b"/>
            <a:pathLst>
              <a:path w="586025" h="761324">
                <a:moveTo>
                  <a:pt x="0" y="0"/>
                </a:moveTo>
                <a:lnTo>
                  <a:pt x="483089" y="577872"/>
                </a:lnTo>
                <a:lnTo>
                  <a:pt x="483089" y="13249"/>
                </a:lnTo>
                <a:lnTo>
                  <a:pt x="586025" y="13249"/>
                </a:lnTo>
                <a:lnTo>
                  <a:pt x="586025" y="761324"/>
                </a:lnTo>
                <a:lnTo>
                  <a:pt x="486146" y="761324"/>
                </a:lnTo>
                <a:lnTo>
                  <a:pt x="102936" y="289446"/>
                </a:lnTo>
                <a:lnTo>
                  <a:pt x="102936" y="761324"/>
                </a:lnTo>
                <a:lnTo>
                  <a:pt x="0" y="761324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7A4798DC-0C8F-476A-9BE6-C97980E43BD1}"/>
              </a:ext>
            </a:extLst>
          </p:cNvPr>
          <p:cNvSpPr txBox="1"/>
          <p:nvPr/>
        </p:nvSpPr>
        <p:spPr>
          <a:xfrm>
            <a:off x="1160071" y="4291531"/>
            <a:ext cx="465406" cy="749093"/>
          </a:xfrm>
          <a:custGeom>
            <a:avLst/>
            <a:gdLst/>
            <a:ahLst/>
            <a:cxnLst/>
            <a:rect l="l" t="t" r="r" b="b"/>
            <a:pathLst>
              <a:path w="523856" h="749093">
                <a:moveTo>
                  <a:pt x="0" y="0"/>
                </a:moveTo>
                <a:lnTo>
                  <a:pt x="242563" y="0"/>
                </a:lnTo>
                <a:cubicBezTo>
                  <a:pt x="273139" y="0"/>
                  <a:pt x="301846" y="3907"/>
                  <a:pt x="328684" y="11720"/>
                </a:cubicBezTo>
                <a:cubicBezTo>
                  <a:pt x="355522" y="19534"/>
                  <a:pt x="380152" y="30235"/>
                  <a:pt x="402574" y="43824"/>
                </a:cubicBezTo>
                <a:cubicBezTo>
                  <a:pt x="457609" y="78476"/>
                  <a:pt x="494640" y="127057"/>
                  <a:pt x="513664" y="189566"/>
                </a:cubicBezTo>
                <a:cubicBezTo>
                  <a:pt x="514343" y="192963"/>
                  <a:pt x="515023" y="196021"/>
                  <a:pt x="515702" y="198739"/>
                </a:cubicBezTo>
                <a:cubicBezTo>
                  <a:pt x="516382" y="201457"/>
                  <a:pt x="517401" y="204514"/>
                  <a:pt x="518760" y="207911"/>
                </a:cubicBezTo>
                <a:lnTo>
                  <a:pt x="518760" y="213007"/>
                </a:lnTo>
                <a:cubicBezTo>
                  <a:pt x="520119" y="216404"/>
                  <a:pt x="520968" y="220142"/>
                  <a:pt x="521308" y="224218"/>
                </a:cubicBezTo>
                <a:cubicBezTo>
                  <a:pt x="521647" y="228295"/>
                  <a:pt x="522157" y="232372"/>
                  <a:pt x="522836" y="236448"/>
                </a:cubicBezTo>
                <a:lnTo>
                  <a:pt x="522836" y="237468"/>
                </a:lnTo>
                <a:cubicBezTo>
                  <a:pt x="523516" y="241544"/>
                  <a:pt x="523856" y="245621"/>
                  <a:pt x="523856" y="249698"/>
                </a:cubicBezTo>
                <a:cubicBezTo>
                  <a:pt x="523856" y="253774"/>
                  <a:pt x="523856" y="258191"/>
                  <a:pt x="523856" y="262947"/>
                </a:cubicBezTo>
                <a:lnTo>
                  <a:pt x="523856" y="263966"/>
                </a:lnTo>
                <a:lnTo>
                  <a:pt x="523856" y="266004"/>
                </a:lnTo>
                <a:cubicBezTo>
                  <a:pt x="523856" y="270081"/>
                  <a:pt x="523856" y="274158"/>
                  <a:pt x="523856" y="278235"/>
                </a:cubicBezTo>
                <a:cubicBezTo>
                  <a:pt x="523856" y="282311"/>
                  <a:pt x="523516" y="286388"/>
                  <a:pt x="522836" y="290465"/>
                </a:cubicBezTo>
                <a:lnTo>
                  <a:pt x="522836" y="292503"/>
                </a:lnTo>
                <a:cubicBezTo>
                  <a:pt x="522157" y="296580"/>
                  <a:pt x="521647" y="300487"/>
                  <a:pt x="521308" y="304224"/>
                </a:cubicBezTo>
                <a:cubicBezTo>
                  <a:pt x="520968" y="307960"/>
                  <a:pt x="520119" y="311867"/>
                  <a:pt x="518760" y="315944"/>
                </a:cubicBezTo>
                <a:lnTo>
                  <a:pt x="518760" y="320021"/>
                </a:lnTo>
                <a:cubicBezTo>
                  <a:pt x="516042" y="327495"/>
                  <a:pt x="514343" y="333949"/>
                  <a:pt x="513664" y="339385"/>
                </a:cubicBezTo>
                <a:cubicBezTo>
                  <a:pt x="504152" y="369960"/>
                  <a:pt x="490053" y="397478"/>
                  <a:pt x="471368" y="421938"/>
                </a:cubicBezTo>
                <a:cubicBezTo>
                  <a:pt x="452683" y="446398"/>
                  <a:pt x="429752" y="467122"/>
                  <a:pt x="402574" y="484108"/>
                </a:cubicBezTo>
                <a:cubicBezTo>
                  <a:pt x="401215" y="485467"/>
                  <a:pt x="399516" y="486486"/>
                  <a:pt x="397478" y="487165"/>
                </a:cubicBezTo>
                <a:cubicBezTo>
                  <a:pt x="395440" y="487845"/>
                  <a:pt x="393741" y="488864"/>
                  <a:pt x="392382" y="490223"/>
                </a:cubicBezTo>
                <a:lnTo>
                  <a:pt x="523856" y="749093"/>
                </a:lnTo>
                <a:lnTo>
                  <a:pt x="408689" y="749093"/>
                </a:lnTo>
                <a:lnTo>
                  <a:pt x="293522" y="523856"/>
                </a:lnTo>
                <a:cubicBezTo>
                  <a:pt x="285369" y="525215"/>
                  <a:pt x="277215" y="526234"/>
                  <a:pt x="269062" y="526913"/>
                </a:cubicBezTo>
                <a:cubicBezTo>
                  <a:pt x="260909" y="527593"/>
                  <a:pt x="252076" y="527932"/>
                  <a:pt x="242563" y="527932"/>
                </a:cubicBezTo>
                <a:lnTo>
                  <a:pt x="109051" y="527932"/>
                </a:lnTo>
                <a:lnTo>
                  <a:pt x="109051" y="749093"/>
                </a:lnTo>
                <a:lnTo>
                  <a:pt x="0" y="749093"/>
                </a:lnTo>
                <a:lnTo>
                  <a:pt x="0" y="0"/>
                </a:lnTo>
                <a:close/>
                <a:moveTo>
                  <a:pt x="110071" y="95802"/>
                </a:moveTo>
                <a:lnTo>
                  <a:pt x="110071" y="432130"/>
                </a:lnTo>
                <a:lnTo>
                  <a:pt x="255813" y="432130"/>
                </a:lnTo>
                <a:cubicBezTo>
                  <a:pt x="278235" y="432130"/>
                  <a:pt x="298788" y="427361"/>
                  <a:pt x="317473" y="417822"/>
                </a:cubicBezTo>
                <a:cubicBezTo>
                  <a:pt x="336158" y="408283"/>
                  <a:pt x="352295" y="395676"/>
                  <a:pt x="365884" y="380001"/>
                </a:cubicBezTo>
                <a:cubicBezTo>
                  <a:pt x="379473" y="364326"/>
                  <a:pt x="390344" y="346434"/>
                  <a:pt x="398497" y="326327"/>
                </a:cubicBezTo>
                <a:cubicBezTo>
                  <a:pt x="406651" y="306219"/>
                  <a:pt x="410727" y="285263"/>
                  <a:pt x="410727" y="263456"/>
                </a:cubicBezTo>
                <a:cubicBezTo>
                  <a:pt x="410727" y="242330"/>
                  <a:pt x="406651" y="221543"/>
                  <a:pt x="398497" y="201096"/>
                </a:cubicBezTo>
                <a:cubicBezTo>
                  <a:pt x="390344" y="180649"/>
                  <a:pt x="379473" y="162757"/>
                  <a:pt x="365884" y="147422"/>
                </a:cubicBezTo>
                <a:cubicBezTo>
                  <a:pt x="352295" y="132086"/>
                  <a:pt x="336158" y="119649"/>
                  <a:pt x="317473" y="110110"/>
                </a:cubicBezTo>
                <a:cubicBezTo>
                  <a:pt x="298788" y="100572"/>
                  <a:pt x="278235" y="95802"/>
                  <a:pt x="255813" y="95802"/>
                </a:cubicBezTo>
                <a:lnTo>
                  <a:pt x="110071" y="95802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C66B4ABF-3EFB-494F-B1B4-92FB85A7EC0A}"/>
              </a:ext>
            </a:extLst>
          </p:cNvPr>
          <p:cNvSpPr txBox="1"/>
          <p:nvPr/>
        </p:nvSpPr>
        <p:spPr>
          <a:xfrm>
            <a:off x="1845871" y="4291531"/>
            <a:ext cx="541464" cy="747055"/>
          </a:xfrm>
          <a:custGeom>
            <a:avLst/>
            <a:gdLst/>
            <a:ahLst/>
            <a:cxnLst/>
            <a:rect l="l" t="t" r="r" b="b"/>
            <a:pathLst>
              <a:path w="609466" h="747055">
                <a:moveTo>
                  <a:pt x="304733" y="0"/>
                </a:moveTo>
                <a:lnTo>
                  <a:pt x="609466" y="747055"/>
                </a:lnTo>
                <a:lnTo>
                  <a:pt x="498377" y="747055"/>
                </a:lnTo>
                <a:lnTo>
                  <a:pt x="475955" y="687943"/>
                </a:lnTo>
                <a:lnTo>
                  <a:pt x="134531" y="687943"/>
                </a:lnTo>
                <a:lnTo>
                  <a:pt x="111090" y="747055"/>
                </a:lnTo>
                <a:lnTo>
                  <a:pt x="0" y="747055"/>
                </a:lnTo>
                <a:lnTo>
                  <a:pt x="304733" y="0"/>
                </a:lnTo>
                <a:close/>
                <a:moveTo>
                  <a:pt x="304733" y="249698"/>
                </a:moveTo>
                <a:lnTo>
                  <a:pt x="171221" y="592140"/>
                </a:lnTo>
                <a:lnTo>
                  <a:pt x="438245" y="592140"/>
                </a:lnTo>
                <a:lnTo>
                  <a:pt x="304733" y="249698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ACD8ECB1-A599-4390-A0A4-15F33C1FC13D}"/>
              </a:ext>
            </a:extLst>
          </p:cNvPr>
          <p:cNvSpPr txBox="1"/>
          <p:nvPr/>
        </p:nvSpPr>
        <p:spPr>
          <a:xfrm>
            <a:off x="8256195" y="4291531"/>
            <a:ext cx="541464" cy="747055"/>
          </a:xfrm>
          <a:custGeom>
            <a:avLst/>
            <a:gdLst/>
            <a:ahLst/>
            <a:cxnLst/>
            <a:rect l="l" t="t" r="r" b="b"/>
            <a:pathLst>
              <a:path w="609466" h="747055">
                <a:moveTo>
                  <a:pt x="304733" y="0"/>
                </a:moveTo>
                <a:lnTo>
                  <a:pt x="609466" y="747055"/>
                </a:lnTo>
                <a:lnTo>
                  <a:pt x="498376" y="747055"/>
                </a:lnTo>
                <a:lnTo>
                  <a:pt x="475954" y="687943"/>
                </a:lnTo>
                <a:lnTo>
                  <a:pt x="134531" y="687943"/>
                </a:lnTo>
                <a:lnTo>
                  <a:pt x="111090" y="747055"/>
                </a:lnTo>
                <a:lnTo>
                  <a:pt x="0" y="747055"/>
                </a:lnTo>
                <a:lnTo>
                  <a:pt x="304733" y="0"/>
                </a:lnTo>
                <a:close/>
                <a:moveTo>
                  <a:pt x="304733" y="249698"/>
                </a:moveTo>
                <a:lnTo>
                  <a:pt x="171221" y="592140"/>
                </a:lnTo>
                <a:lnTo>
                  <a:pt x="438245" y="592140"/>
                </a:lnTo>
                <a:lnTo>
                  <a:pt x="304733" y="249698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AD590499-C4AD-4332-AEFF-E9A02227E8AA}"/>
              </a:ext>
            </a:extLst>
          </p:cNvPr>
          <p:cNvSpPr txBox="1"/>
          <p:nvPr/>
        </p:nvSpPr>
        <p:spPr>
          <a:xfrm>
            <a:off x="10342171" y="4291531"/>
            <a:ext cx="541465" cy="747055"/>
          </a:xfrm>
          <a:custGeom>
            <a:avLst/>
            <a:gdLst/>
            <a:ahLst/>
            <a:cxnLst/>
            <a:rect l="l" t="t" r="r" b="b"/>
            <a:pathLst>
              <a:path w="609467" h="747055">
                <a:moveTo>
                  <a:pt x="304733" y="0"/>
                </a:moveTo>
                <a:lnTo>
                  <a:pt x="609467" y="747055"/>
                </a:lnTo>
                <a:lnTo>
                  <a:pt x="498376" y="747055"/>
                </a:lnTo>
                <a:lnTo>
                  <a:pt x="475954" y="687943"/>
                </a:lnTo>
                <a:lnTo>
                  <a:pt x="134531" y="687943"/>
                </a:lnTo>
                <a:lnTo>
                  <a:pt x="111089" y="747055"/>
                </a:lnTo>
                <a:lnTo>
                  <a:pt x="0" y="747055"/>
                </a:lnTo>
                <a:lnTo>
                  <a:pt x="304733" y="0"/>
                </a:lnTo>
                <a:close/>
                <a:moveTo>
                  <a:pt x="304733" y="249698"/>
                </a:moveTo>
                <a:lnTo>
                  <a:pt x="171222" y="592140"/>
                </a:lnTo>
                <a:lnTo>
                  <a:pt x="438245" y="592140"/>
                </a:lnTo>
                <a:lnTo>
                  <a:pt x="304733" y="249698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17767D29-80AB-4F82-9EF2-41326AAC7FED}"/>
              </a:ext>
            </a:extLst>
          </p:cNvPr>
          <p:cNvSpPr txBox="1"/>
          <p:nvPr/>
        </p:nvSpPr>
        <p:spPr>
          <a:xfrm>
            <a:off x="3360346" y="4292550"/>
            <a:ext cx="553236" cy="747055"/>
          </a:xfrm>
          <a:custGeom>
            <a:avLst/>
            <a:gdLst/>
            <a:ahLst/>
            <a:cxnLst/>
            <a:rect l="l" t="t" r="r" b="b"/>
            <a:pathLst>
              <a:path w="622716" h="747055">
                <a:moveTo>
                  <a:pt x="0" y="0"/>
                </a:moveTo>
                <a:lnTo>
                  <a:pt x="260909" y="0"/>
                </a:lnTo>
                <a:cubicBezTo>
                  <a:pt x="311188" y="0"/>
                  <a:pt x="358240" y="9852"/>
                  <a:pt x="402064" y="29556"/>
                </a:cubicBezTo>
                <a:cubicBezTo>
                  <a:pt x="445889" y="49260"/>
                  <a:pt x="484108" y="76098"/>
                  <a:pt x="516721" y="110071"/>
                </a:cubicBezTo>
                <a:cubicBezTo>
                  <a:pt x="549335" y="144043"/>
                  <a:pt x="575154" y="183621"/>
                  <a:pt x="594179" y="228805"/>
                </a:cubicBezTo>
                <a:cubicBezTo>
                  <a:pt x="613203" y="273988"/>
                  <a:pt x="622716" y="322399"/>
                  <a:pt x="622716" y="374037"/>
                </a:cubicBezTo>
                <a:cubicBezTo>
                  <a:pt x="622716" y="425675"/>
                  <a:pt x="613543" y="474086"/>
                  <a:pt x="595198" y="519270"/>
                </a:cubicBezTo>
                <a:cubicBezTo>
                  <a:pt x="576853" y="564453"/>
                  <a:pt x="551543" y="603861"/>
                  <a:pt x="519269" y="637494"/>
                </a:cubicBezTo>
                <a:cubicBezTo>
                  <a:pt x="486996" y="671127"/>
                  <a:pt x="448776" y="697795"/>
                  <a:pt x="404612" y="717499"/>
                </a:cubicBezTo>
                <a:cubicBezTo>
                  <a:pt x="360448" y="737203"/>
                  <a:pt x="312547" y="747055"/>
                  <a:pt x="260909" y="747055"/>
                </a:cubicBezTo>
                <a:lnTo>
                  <a:pt x="0" y="747055"/>
                </a:lnTo>
                <a:lnTo>
                  <a:pt x="0" y="0"/>
                </a:lnTo>
                <a:close/>
                <a:moveTo>
                  <a:pt x="109052" y="95802"/>
                </a:moveTo>
                <a:lnTo>
                  <a:pt x="109052" y="651253"/>
                </a:lnTo>
                <a:lnTo>
                  <a:pt x="248678" y="651253"/>
                </a:lnTo>
                <a:cubicBezTo>
                  <a:pt x="286728" y="651253"/>
                  <a:pt x="321719" y="643935"/>
                  <a:pt x="353654" y="629301"/>
                </a:cubicBezTo>
                <a:cubicBezTo>
                  <a:pt x="385588" y="614666"/>
                  <a:pt x="413106" y="594755"/>
                  <a:pt x="436207" y="569568"/>
                </a:cubicBezTo>
                <a:cubicBezTo>
                  <a:pt x="459308" y="544380"/>
                  <a:pt x="477313" y="514941"/>
                  <a:pt x="490223" y="481250"/>
                </a:cubicBezTo>
                <a:cubicBezTo>
                  <a:pt x="503133" y="447558"/>
                  <a:pt x="509587" y="411651"/>
                  <a:pt x="509587" y="373528"/>
                </a:cubicBezTo>
                <a:cubicBezTo>
                  <a:pt x="509587" y="335404"/>
                  <a:pt x="503133" y="299497"/>
                  <a:pt x="490223" y="265806"/>
                </a:cubicBezTo>
                <a:cubicBezTo>
                  <a:pt x="477313" y="232114"/>
                  <a:pt x="459138" y="202675"/>
                  <a:pt x="435697" y="177488"/>
                </a:cubicBezTo>
                <a:cubicBezTo>
                  <a:pt x="412256" y="152300"/>
                  <a:pt x="384569" y="132389"/>
                  <a:pt x="352634" y="117754"/>
                </a:cubicBezTo>
                <a:cubicBezTo>
                  <a:pt x="320700" y="103120"/>
                  <a:pt x="286048" y="95802"/>
                  <a:pt x="248678" y="95802"/>
                </a:cubicBezTo>
                <a:lnTo>
                  <a:pt x="109052" y="95802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798E53F5-12E9-4C09-8659-03CFE5B19527}"/>
              </a:ext>
            </a:extLst>
          </p:cNvPr>
          <p:cNvSpPr txBox="1"/>
          <p:nvPr/>
        </p:nvSpPr>
        <p:spPr>
          <a:xfrm>
            <a:off x="5884471" y="4292550"/>
            <a:ext cx="681811" cy="761324"/>
          </a:xfrm>
          <a:custGeom>
            <a:avLst/>
            <a:gdLst/>
            <a:ahLst/>
            <a:cxnLst/>
            <a:rect l="l" t="t" r="r" b="b"/>
            <a:pathLst>
              <a:path w="767439" h="761324">
                <a:moveTo>
                  <a:pt x="138608" y="0"/>
                </a:moveTo>
                <a:lnTo>
                  <a:pt x="383210" y="514683"/>
                </a:lnTo>
                <a:lnTo>
                  <a:pt x="628831" y="0"/>
                </a:lnTo>
                <a:lnTo>
                  <a:pt x="767439" y="748074"/>
                </a:lnTo>
                <a:lnTo>
                  <a:pt x="656349" y="748074"/>
                </a:lnTo>
                <a:lnTo>
                  <a:pt x="583987" y="333270"/>
                </a:lnTo>
                <a:lnTo>
                  <a:pt x="383210" y="761324"/>
                </a:lnTo>
                <a:lnTo>
                  <a:pt x="183451" y="333270"/>
                </a:lnTo>
                <a:lnTo>
                  <a:pt x="111090" y="748074"/>
                </a:lnTo>
                <a:lnTo>
                  <a:pt x="0" y="748074"/>
                </a:lnTo>
                <a:lnTo>
                  <a:pt x="138608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64E6A017-DFBA-4F60-997B-57F25A7832A6}"/>
              </a:ext>
            </a:extLst>
          </p:cNvPr>
          <p:cNvSpPr txBox="1"/>
          <p:nvPr/>
        </p:nvSpPr>
        <p:spPr>
          <a:xfrm>
            <a:off x="6808396" y="4292550"/>
            <a:ext cx="447297" cy="746036"/>
          </a:xfrm>
          <a:custGeom>
            <a:avLst/>
            <a:gdLst/>
            <a:ahLst/>
            <a:cxnLst/>
            <a:rect l="l" t="t" r="r" b="b"/>
            <a:pathLst>
              <a:path w="503473" h="746036">
                <a:moveTo>
                  <a:pt x="0" y="0"/>
                </a:moveTo>
                <a:lnTo>
                  <a:pt x="107014" y="0"/>
                </a:lnTo>
                <a:lnTo>
                  <a:pt x="107014" y="499396"/>
                </a:lnTo>
                <a:cubicBezTo>
                  <a:pt x="107014" y="519100"/>
                  <a:pt x="110751" y="537615"/>
                  <a:pt x="118225" y="554941"/>
                </a:cubicBezTo>
                <a:cubicBezTo>
                  <a:pt x="125699" y="572267"/>
                  <a:pt x="135890" y="587554"/>
                  <a:pt x="148800" y="600804"/>
                </a:cubicBezTo>
                <a:cubicBezTo>
                  <a:pt x="161709" y="614053"/>
                  <a:pt x="176997" y="624414"/>
                  <a:pt x="194662" y="631888"/>
                </a:cubicBezTo>
                <a:cubicBezTo>
                  <a:pt x="212328" y="639362"/>
                  <a:pt x="231013" y="643099"/>
                  <a:pt x="250717" y="643099"/>
                </a:cubicBezTo>
                <a:cubicBezTo>
                  <a:pt x="271101" y="643099"/>
                  <a:pt x="290125" y="639362"/>
                  <a:pt x="307791" y="631888"/>
                </a:cubicBezTo>
                <a:cubicBezTo>
                  <a:pt x="325457" y="624414"/>
                  <a:pt x="340914" y="614053"/>
                  <a:pt x="354164" y="600804"/>
                </a:cubicBezTo>
                <a:cubicBezTo>
                  <a:pt x="367413" y="587554"/>
                  <a:pt x="377774" y="572267"/>
                  <a:pt x="385248" y="554941"/>
                </a:cubicBezTo>
                <a:cubicBezTo>
                  <a:pt x="392722" y="537615"/>
                  <a:pt x="396459" y="519100"/>
                  <a:pt x="396459" y="499396"/>
                </a:cubicBezTo>
                <a:lnTo>
                  <a:pt x="396459" y="0"/>
                </a:lnTo>
                <a:lnTo>
                  <a:pt x="503473" y="0"/>
                </a:lnTo>
                <a:lnTo>
                  <a:pt x="503473" y="499396"/>
                </a:lnTo>
                <a:cubicBezTo>
                  <a:pt x="503473" y="534048"/>
                  <a:pt x="496848" y="566321"/>
                  <a:pt x="483599" y="596217"/>
                </a:cubicBezTo>
                <a:cubicBezTo>
                  <a:pt x="470350" y="626113"/>
                  <a:pt x="452174" y="652102"/>
                  <a:pt x="429073" y="674184"/>
                </a:cubicBezTo>
                <a:cubicBezTo>
                  <a:pt x="405972" y="696266"/>
                  <a:pt x="379133" y="713762"/>
                  <a:pt x="348558" y="726672"/>
                </a:cubicBezTo>
                <a:cubicBezTo>
                  <a:pt x="317983" y="739581"/>
                  <a:pt x="285030" y="746036"/>
                  <a:pt x="249698" y="746036"/>
                </a:cubicBezTo>
                <a:cubicBezTo>
                  <a:pt x="215046" y="746036"/>
                  <a:pt x="182602" y="739581"/>
                  <a:pt x="152367" y="726672"/>
                </a:cubicBezTo>
                <a:cubicBezTo>
                  <a:pt x="122131" y="713762"/>
                  <a:pt x="95633" y="696266"/>
                  <a:pt x="72871" y="674184"/>
                </a:cubicBezTo>
                <a:cubicBezTo>
                  <a:pt x="50110" y="652102"/>
                  <a:pt x="32274" y="626113"/>
                  <a:pt x="19364" y="596217"/>
                </a:cubicBezTo>
                <a:cubicBezTo>
                  <a:pt x="6455" y="566321"/>
                  <a:pt x="0" y="534048"/>
                  <a:pt x="0" y="499396"/>
                </a:cubicBez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CF788D4C-E233-4EA7-B257-101A9DD21A8B}"/>
              </a:ext>
            </a:extLst>
          </p:cNvPr>
          <p:cNvSpPr txBox="1"/>
          <p:nvPr/>
        </p:nvSpPr>
        <p:spPr>
          <a:xfrm>
            <a:off x="7475145" y="4292550"/>
            <a:ext cx="553236" cy="747055"/>
          </a:xfrm>
          <a:custGeom>
            <a:avLst/>
            <a:gdLst/>
            <a:ahLst/>
            <a:cxnLst/>
            <a:rect l="l" t="t" r="r" b="b"/>
            <a:pathLst>
              <a:path w="622716" h="747055">
                <a:moveTo>
                  <a:pt x="0" y="0"/>
                </a:moveTo>
                <a:lnTo>
                  <a:pt x="260909" y="0"/>
                </a:lnTo>
                <a:cubicBezTo>
                  <a:pt x="311188" y="0"/>
                  <a:pt x="358240" y="9852"/>
                  <a:pt x="402065" y="29556"/>
                </a:cubicBezTo>
                <a:cubicBezTo>
                  <a:pt x="445889" y="49260"/>
                  <a:pt x="484108" y="76098"/>
                  <a:pt x="516722" y="110071"/>
                </a:cubicBezTo>
                <a:cubicBezTo>
                  <a:pt x="549336" y="144043"/>
                  <a:pt x="575154" y="183621"/>
                  <a:pt x="594179" y="228805"/>
                </a:cubicBezTo>
                <a:cubicBezTo>
                  <a:pt x="613204" y="273988"/>
                  <a:pt x="622716" y="322399"/>
                  <a:pt x="622716" y="374037"/>
                </a:cubicBezTo>
                <a:cubicBezTo>
                  <a:pt x="622716" y="425675"/>
                  <a:pt x="613543" y="474086"/>
                  <a:pt x="595198" y="519270"/>
                </a:cubicBezTo>
                <a:cubicBezTo>
                  <a:pt x="576853" y="564453"/>
                  <a:pt x="551544" y="603861"/>
                  <a:pt x="519269" y="637494"/>
                </a:cubicBezTo>
                <a:cubicBezTo>
                  <a:pt x="486996" y="671127"/>
                  <a:pt x="448777" y="697795"/>
                  <a:pt x="404612" y="717499"/>
                </a:cubicBezTo>
                <a:cubicBezTo>
                  <a:pt x="360448" y="737203"/>
                  <a:pt x="312547" y="747055"/>
                  <a:pt x="260909" y="747055"/>
                </a:cubicBezTo>
                <a:lnTo>
                  <a:pt x="0" y="747055"/>
                </a:lnTo>
                <a:lnTo>
                  <a:pt x="0" y="0"/>
                </a:lnTo>
                <a:close/>
                <a:moveTo>
                  <a:pt x="109052" y="95802"/>
                </a:moveTo>
                <a:lnTo>
                  <a:pt x="109052" y="651253"/>
                </a:lnTo>
                <a:lnTo>
                  <a:pt x="248679" y="651253"/>
                </a:lnTo>
                <a:cubicBezTo>
                  <a:pt x="286728" y="651253"/>
                  <a:pt x="321720" y="643935"/>
                  <a:pt x="353654" y="629301"/>
                </a:cubicBezTo>
                <a:cubicBezTo>
                  <a:pt x="385588" y="614666"/>
                  <a:pt x="413105" y="594755"/>
                  <a:pt x="436207" y="569568"/>
                </a:cubicBezTo>
                <a:cubicBezTo>
                  <a:pt x="459308" y="544380"/>
                  <a:pt x="477314" y="514941"/>
                  <a:pt x="490223" y="481250"/>
                </a:cubicBezTo>
                <a:cubicBezTo>
                  <a:pt x="503133" y="447558"/>
                  <a:pt x="509587" y="411651"/>
                  <a:pt x="509587" y="373528"/>
                </a:cubicBezTo>
                <a:cubicBezTo>
                  <a:pt x="509587" y="335404"/>
                  <a:pt x="503133" y="299497"/>
                  <a:pt x="490223" y="265806"/>
                </a:cubicBezTo>
                <a:cubicBezTo>
                  <a:pt x="477314" y="232114"/>
                  <a:pt x="459138" y="202675"/>
                  <a:pt x="435697" y="177488"/>
                </a:cubicBezTo>
                <a:cubicBezTo>
                  <a:pt x="412256" y="152300"/>
                  <a:pt x="384569" y="132389"/>
                  <a:pt x="352635" y="117754"/>
                </a:cubicBezTo>
                <a:cubicBezTo>
                  <a:pt x="320701" y="103120"/>
                  <a:pt x="286049" y="95802"/>
                  <a:pt x="248679" y="95802"/>
                </a:cubicBezTo>
                <a:lnTo>
                  <a:pt x="109052" y="95802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2D8DF185-612B-46DB-883D-F239527D6AA6}"/>
              </a:ext>
            </a:extLst>
          </p:cNvPr>
          <p:cNvSpPr txBox="1"/>
          <p:nvPr/>
        </p:nvSpPr>
        <p:spPr>
          <a:xfrm>
            <a:off x="264721" y="4293569"/>
            <a:ext cx="656458" cy="746036"/>
          </a:xfrm>
          <a:custGeom>
            <a:avLst/>
            <a:gdLst/>
            <a:ahLst/>
            <a:cxnLst/>
            <a:rect l="l" t="t" r="r" b="b"/>
            <a:pathLst>
              <a:path w="738902" h="746036">
                <a:moveTo>
                  <a:pt x="369960" y="0"/>
                </a:moveTo>
                <a:cubicBezTo>
                  <a:pt x="408689" y="0"/>
                  <a:pt x="445549" y="5606"/>
                  <a:pt x="480541" y="16816"/>
                </a:cubicBezTo>
                <a:cubicBezTo>
                  <a:pt x="515532" y="28027"/>
                  <a:pt x="547636" y="43825"/>
                  <a:pt x="576853" y="64208"/>
                </a:cubicBezTo>
                <a:cubicBezTo>
                  <a:pt x="606069" y="84592"/>
                  <a:pt x="632058" y="108882"/>
                  <a:pt x="654820" y="137079"/>
                </a:cubicBezTo>
                <a:cubicBezTo>
                  <a:pt x="677581" y="165276"/>
                  <a:pt x="696096" y="196021"/>
                  <a:pt x="710365" y="229314"/>
                </a:cubicBezTo>
                <a:lnTo>
                  <a:pt x="585006" y="229314"/>
                </a:lnTo>
                <a:cubicBezTo>
                  <a:pt x="562584" y="191265"/>
                  <a:pt x="532519" y="160690"/>
                  <a:pt x="494809" y="137589"/>
                </a:cubicBezTo>
                <a:cubicBezTo>
                  <a:pt x="457100" y="114487"/>
                  <a:pt x="415483" y="102937"/>
                  <a:pt x="369960" y="102937"/>
                </a:cubicBezTo>
                <a:cubicBezTo>
                  <a:pt x="334629" y="102937"/>
                  <a:pt x="301336" y="110071"/>
                  <a:pt x="270081" y="124339"/>
                </a:cubicBezTo>
                <a:cubicBezTo>
                  <a:pt x="238826" y="138608"/>
                  <a:pt x="211648" y="157972"/>
                  <a:pt x="188547" y="182432"/>
                </a:cubicBezTo>
                <a:cubicBezTo>
                  <a:pt x="165446" y="206893"/>
                  <a:pt x="147101" y="235430"/>
                  <a:pt x="133512" y="268043"/>
                </a:cubicBezTo>
                <a:cubicBezTo>
                  <a:pt x="119923" y="300657"/>
                  <a:pt x="113128" y="335648"/>
                  <a:pt x="113128" y="373018"/>
                </a:cubicBezTo>
                <a:cubicBezTo>
                  <a:pt x="113128" y="410388"/>
                  <a:pt x="119923" y="445380"/>
                  <a:pt x="133512" y="477993"/>
                </a:cubicBezTo>
                <a:cubicBezTo>
                  <a:pt x="147101" y="510607"/>
                  <a:pt x="165446" y="539144"/>
                  <a:pt x="188547" y="563604"/>
                </a:cubicBezTo>
                <a:cubicBezTo>
                  <a:pt x="211648" y="588064"/>
                  <a:pt x="238826" y="607428"/>
                  <a:pt x="270081" y="621697"/>
                </a:cubicBezTo>
                <a:cubicBezTo>
                  <a:pt x="301336" y="635965"/>
                  <a:pt x="334629" y="643099"/>
                  <a:pt x="369960" y="643099"/>
                </a:cubicBezTo>
                <a:cubicBezTo>
                  <a:pt x="400536" y="643099"/>
                  <a:pt x="429752" y="637664"/>
                  <a:pt x="457609" y="626793"/>
                </a:cubicBezTo>
                <a:cubicBezTo>
                  <a:pt x="485467" y="615921"/>
                  <a:pt x="510437" y="600804"/>
                  <a:pt x="532519" y="581439"/>
                </a:cubicBezTo>
                <a:cubicBezTo>
                  <a:pt x="554601" y="562075"/>
                  <a:pt x="573286" y="539144"/>
                  <a:pt x="588573" y="512645"/>
                </a:cubicBezTo>
                <a:cubicBezTo>
                  <a:pt x="603861" y="486147"/>
                  <a:pt x="614562" y="457610"/>
                  <a:pt x="620677" y="427034"/>
                </a:cubicBezTo>
                <a:lnTo>
                  <a:pt x="359769" y="427034"/>
                </a:lnTo>
                <a:lnTo>
                  <a:pt x="359769" y="331232"/>
                </a:lnTo>
                <a:lnTo>
                  <a:pt x="622716" y="331232"/>
                </a:lnTo>
                <a:lnTo>
                  <a:pt x="736863" y="331232"/>
                </a:lnTo>
                <a:cubicBezTo>
                  <a:pt x="737543" y="338706"/>
                  <a:pt x="738052" y="345840"/>
                  <a:pt x="738392" y="352635"/>
                </a:cubicBezTo>
                <a:cubicBezTo>
                  <a:pt x="738732" y="359429"/>
                  <a:pt x="738902" y="366224"/>
                  <a:pt x="738902" y="373018"/>
                </a:cubicBezTo>
                <a:cubicBezTo>
                  <a:pt x="738902" y="382530"/>
                  <a:pt x="738562" y="391703"/>
                  <a:pt x="737882" y="400536"/>
                </a:cubicBezTo>
                <a:cubicBezTo>
                  <a:pt x="737203" y="409369"/>
                  <a:pt x="736184" y="418202"/>
                  <a:pt x="734825" y="427034"/>
                </a:cubicBezTo>
                <a:cubicBezTo>
                  <a:pt x="728710" y="471878"/>
                  <a:pt x="714951" y="513834"/>
                  <a:pt x="693548" y="552903"/>
                </a:cubicBezTo>
                <a:cubicBezTo>
                  <a:pt x="672146" y="591971"/>
                  <a:pt x="645307" y="625773"/>
                  <a:pt x="613033" y="654310"/>
                </a:cubicBezTo>
                <a:cubicBezTo>
                  <a:pt x="580760" y="682847"/>
                  <a:pt x="543900" y="705269"/>
                  <a:pt x="502453" y="721576"/>
                </a:cubicBezTo>
                <a:cubicBezTo>
                  <a:pt x="461007" y="737883"/>
                  <a:pt x="416842" y="746036"/>
                  <a:pt x="369960" y="746036"/>
                </a:cubicBezTo>
                <a:cubicBezTo>
                  <a:pt x="319002" y="746036"/>
                  <a:pt x="270930" y="736184"/>
                  <a:pt x="225747" y="716480"/>
                </a:cubicBezTo>
                <a:cubicBezTo>
                  <a:pt x="180564" y="696776"/>
                  <a:pt x="141325" y="670108"/>
                  <a:pt x="108032" y="636475"/>
                </a:cubicBezTo>
                <a:cubicBezTo>
                  <a:pt x="74739" y="602842"/>
                  <a:pt x="48411" y="563434"/>
                  <a:pt x="29046" y="518251"/>
                </a:cubicBezTo>
                <a:cubicBezTo>
                  <a:pt x="9682" y="473067"/>
                  <a:pt x="0" y="424656"/>
                  <a:pt x="0" y="373018"/>
                </a:cubicBezTo>
                <a:cubicBezTo>
                  <a:pt x="0" y="321380"/>
                  <a:pt x="9682" y="272969"/>
                  <a:pt x="29046" y="227786"/>
                </a:cubicBezTo>
                <a:cubicBezTo>
                  <a:pt x="48411" y="182602"/>
                  <a:pt x="74739" y="143194"/>
                  <a:pt x="108032" y="109561"/>
                </a:cubicBezTo>
                <a:cubicBezTo>
                  <a:pt x="141325" y="75929"/>
                  <a:pt x="180564" y="49260"/>
                  <a:pt x="225747" y="29556"/>
                </a:cubicBezTo>
                <a:cubicBezTo>
                  <a:pt x="270930" y="9852"/>
                  <a:pt x="319002" y="0"/>
                  <a:pt x="369960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DB6BF3ED-469E-49DA-8871-B9860E61F54A}"/>
              </a:ext>
            </a:extLst>
          </p:cNvPr>
          <p:cNvSpPr txBox="1"/>
          <p:nvPr/>
        </p:nvSpPr>
        <p:spPr>
          <a:xfrm>
            <a:off x="4141398" y="4293569"/>
            <a:ext cx="391158" cy="743998"/>
          </a:xfrm>
          <a:custGeom>
            <a:avLst/>
            <a:gdLst/>
            <a:ahLst/>
            <a:cxnLst/>
            <a:rect l="l" t="t" r="r" b="b"/>
            <a:pathLst>
              <a:path w="440283" h="743998">
                <a:moveTo>
                  <a:pt x="0" y="0"/>
                </a:moveTo>
                <a:lnTo>
                  <a:pt x="433149" y="0"/>
                </a:lnTo>
                <a:lnTo>
                  <a:pt x="433149" y="104975"/>
                </a:lnTo>
                <a:lnTo>
                  <a:pt x="108031" y="104975"/>
                </a:lnTo>
                <a:lnTo>
                  <a:pt x="108031" y="222722"/>
                </a:lnTo>
                <a:lnTo>
                  <a:pt x="108031" y="283633"/>
                </a:lnTo>
                <a:lnTo>
                  <a:pt x="108031" y="357731"/>
                </a:lnTo>
                <a:lnTo>
                  <a:pt x="400535" y="357731"/>
                </a:lnTo>
                <a:lnTo>
                  <a:pt x="400535" y="459648"/>
                </a:lnTo>
                <a:lnTo>
                  <a:pt x="108031" y="459648"/>
                </a:lnTo>
                <a:lnTo>
                  <a:pt x="108031" y="636984"/>
                </a:lnTo>
                <a:lnTo>
                  <a:pt x="440283" y="636984"/>
                </a:lnTo>
                <a:lnTo>
                  <a:pt x="440283" y="743998"/>
                </a:lnTo>
                <a:lnTo>
                  <a:pt x="0" y="743998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269F0A65-78B3-4FEA-A783-7C7714F7B2B9}"/>
              </a:ext>
            </a:extLst>
          </p:cNvPr>
          <p:cNvSpPr txBox="1"/>
          <p:nvPr/>
        </p:nvSpPr>
        <p:spPr>
          <a:xfrm>
            <a:off x="4741470" y="4293569"/>
            <a:ext cx="430093" cy="747055"/>
          </a:xfrm>
          <a:custGeom>
            <a:avLst/>
            <a:gdLst/>
            <a:ahLst/>
            <a:cxnLst/>
            <a:rect l="l" t="t" r="r" b="b"/>
            <a:pathLst>
              <a:path w="484108" h="747055">
                <a:moveTo>
                  <a:pt x="208931" y="0"/>
                </a:moveTo>
                <a:lnTo>
                  <a:pt x="275178" y="0"/>
                </a:lnTo>
                <a:cubicBezTo>
                  <a:pt x="311867" y="0"/>
                  <a:pt x="345331" y="8323"/>
                  <a:pt x="375566" y="24970"/>
                </a:cubicBezTo>
                <a:cubicBezTo>
                  <a:pt x="405802" y="41616"/>
                  <a:pt x="430432" y="64208"/>
                  <a:pt x="449456" y="92745"/>
                </a:cubicBezTo>
                <a:cubicBezTo>
                  <a:pt x="451494" y="96142"/>
                  <a:pt x="453703" y="99879"/>
                  <a:pt x="456081" y="103956"/>
                </a:cubicBezTo>
                <a:cubicBezTo>
                  <a:pt x="458459" y="108033"/>
                  <a:pt x="460667" y="111770"/>
                  <a:pt x="462706" y="115167"/>
                </a:cubicBezTo>
                <a:lnTo>
                  <a:pt x="369961" y="187528"/>
                </a:lnTo>
                <a:cubicBezTo>
                  <a:pt x="363845" y="163068"/>
                  <a:pt x="350936" y="142685"/>
                  <a:pt x="331232" y="126378"/>
                </a:cubicBezTo>
                <a:cubicBezTo>
                  <a:pt x="311528" y="110071"/>
                  <a:pt x="288767" y="101918"/>
                  <a:pt x="262947" y="101918"/>
                </a:cubicBezTo>
                <a:lnTo>
                  <a:pt x="222180" y="101918"/>
                </a:lnTo>
                <a:cubicBezTo>
                  <a:pt x="208591" y="101918"/>
                  <a:pt x="195513" y="104296"/>
                  <a:pt x="182943" y="109052"/>
                </a:cubicBezTo>
                <a:cubicBezTo>
                  <a:pt x="170372" y="113808"/>
                  <a:pt x="159331" y="120433"/>
                  <a:pt x="149819" y="128926"/>
                </a:cubicBezTo>
                <a:cubicBezTo>
                  <a:pt x="140307" y="137419"/>
                  <a:pt x="132323" y="147441"/>
                  <a:pt x="125868" y="158991"/>
                </a:cubicBezTo>
                <a:cubicBezTo>
                  <a:pt x="119414" y="170542"/>
                  <a:pt x="115167" y="182772"/>
                  <a:pt x="113129" y="195682"/>
                </a:cubicBezTo>
                <a:cubicBezTo>
                  <a:pt x="112450" y="198400"/>
                  <a:pt x="112110" y="201117"/>
                  <a:pt x="112110" y="203835"/>
                </a:cubicBezTo>
                <a:cubicBezTo>
                  <a:pt x="112110" y="206553"/>
                  <a:pt x="112110" y="209271"/>
                  <a:pt x="112110" y="211988"/>
                </a:cubicBezTo>
                <a:cubicBezTo>
                  <a:pt x="112110" y="226936"/>
                  <a:pt x="114828" y="240865"/>
                  <a:pt x="120263" y="253775"/>
                </a:cubicBezTo>
                <a:cubicBezTo>
                  <a:pt x="125699" y="266684"/>
                  <a:pt x="133172" y="278065"/>
                  <a:pt x="142685" y="287917"/>
                </a:cubicBezTo>
                <a:cubicBezTo>
                  <a:pt x="152197" y="297769"/>
                  <a:pt x="163408" y="305753"/>
                  <a:pt x="176318" y="311868"/>
                </a:cubicBezTo>
                <a:cubicBezTo>
                  <a:pt x="189227" y="317983"/>
                  <a:pt x="202816" y="321380"/>
                  <a:pt x="217085" y="322059"/>
                </a:cubicBezTo>
                <a:lnTo>
                  <a:pt x="275178" y="322059"/>
                </a:lnTo>
                <a:lnTo>
                  <a:pt x="279254" y="322059"/>
                </a:lnTo>
                <a:cubicBezTo>
                  <a:pt x="304393" y="322739"/>
                  <a:pt x="328005" y="327665"/>
                  <a:pt x="350087" y="336838"/>
                </a:cubicBezTo>
                <a:cubicBezTo>
                  <a:pt x="372168" y="346010"/>
                  <a:pt x="392042" y="358410"/>
                  <a:pt x="409709" y="374037"/>
                </a:cubicBezTo>
                <a:cubicBezTo>
                  <a:pt x="414464" y="377435"/>
                  <a:pt x="418881" y="381341"/>
                  <a:pt x="422958" y="385758"/>
                </a:cubicBezTo>
                <a:cubicBezTo>
                  <a:pt x="427034" y="390174"/>
                  <a:pt x="430771" y="394421"/>
                  <a:pt x="434169" y="398498"/>
                </a:cubicBezTo>
                <a:cubicBezTo>
                  <a:pt x="449796" y="418202"/>
                  <a:pt x="462026" y="439774"/>
                  <a:pt x="470859" y="463215"/>
                </a:cubicBezTo>
                <a:cubicBezTo>
                  <a:pt x="479692" y="486656"/>
                  <a:pt x="484108" y="511286"/>
                  <a:pt x="484108" y="537105"/>
                </a:cubicBezTo>
                <a:cubicBezTo>
                  <a:pt x="484108" y="543220"/>
                  <a:pt x="483769" y="547977"/>
                  <a:pt x="483089" y="551374"/>
                </a:cubicBezTo>
                <a:cubicBezTo>
                  <a:pt x="481051" y="589423"/>
                  <a:pt x="469500" y="623735"/>
                  <a:pt x="448438" y="654310"/>
                </a:cubicBezTo>
                <a:cubicBezTo>
                  <a:pt x="429413" y="682847"/>
                  <a:pt x="404952" y="705439"/>
                  <a:pt x="375057" y="722086"/>
                </a:cubicBezTo>
                <a:cubicBezTo>
                  <a:pt x="345161" y="738732"/>
                  <a:pt x="311867" y="747055"/>
                  <a:pt x="275178" y="747055"/>
                </a:cubicBezTo>
                <a:lnTo>
                  <a:pt x="207912" y="747055"/>
                </a:lnTo>
                <a:cubicBezTo>
                  <a:pt x="171222" y="747055"/>
                  <a:pt x="137929" y="738732"/>
                  <a:pt x="108033" y="722086"/>
                </a:cubicBezTo>
                <a:cubicBezTo>
                  <a:pt x="78137" y="705439"/>
                  <a:pt x="53677" y="682847"/>
                  <a:pt x="34652" y="654310"/>
                </a:cubicBezTo>
                <a:cubicBezTo>
                  <a:pt x="29217" y="646157"/>
                  <a:pt x="23781" y="636645"/>
                  <a:pt x="18345" y="625773"/>
                </a:cubicBezTo>
                <a:lnTo>
                  <a:pt x="113129" y="552393"/>
                </a:lnTo>
                <a:cubicBezTo>
                  <a:pt x="115167" y="565302"/>
                  <a:pt x="119414" y="577363"/>
                  <a:pt x="125868" y="588574"/>
                </a:cubicBezTo>
                <a:cubicBezTo>
                  <a:pt x="132323" y="599785"/>
                  <a:pt x="140307" y="609637"/>
                  <a:pt x="149819" y="618130"/>
                </a:cubicBezTo>
                <a:cubicBezTo>
                  <a:pt x="159331" y="626623"/>
                  <a:pt x="170203" y="633247"/>
                  <a:pt x="182433" y="638004"/>
                </a:cubicBezTo>
                <a:cubicBezTo>
                  <a:pt x="194663" y="642760"/>
                  <a:pt x="207573" y="645138"/>
                  <a:pt x="221161" y="645138"/>
                </a:cubicBezTo>
                <a:lnTo>
                  <a:pt x="261929" y="645138"/>
                </a:lnTo>
                <a:cubicBezTo>
                  <a:pt x="289786" y="645138"/>
                  <a:pt x="313906" y="636135"/>
                  <a:pt x="334290" y="618130"/>
                </a:cubicBezTo>
                <a:cubicBezTo>
                  <a:pt x="354673" y="600124"/>
                  <a:pt x="366903" y="577872"/>
                  <a:pt x="370980" y="551374"/>
                </a:cubicBezTo>
                <a:cubicBezTo>
                  <a:pt x="370980" y="548656"/>
                  <a:pt x="371150" y="545938"/>
                  <a:pt x="371489" y="543220"/>
                </a:cubicBezTo>
                <a:cubicBezTo>
                  <a:pt x="371829" y="540503"/>
                  <a:pt x="371999" y="537785"/>
                  <a:pt x="371999" y="535067"/>
                </a:cubicBezTo>
                <a:cubicBezTo>
                  <a:pt x="371999" y="520119"/>
                  <a:pt x="369281" y="506190"/>
                  <a:pt x="363845" y="493281"/>
                </a:cubicBezTo>
                <a:cubicBezTo>
                  <a:pt x="358409" y="480371"/>
                  <a:pt x="350936" y="468990"/>
                  <a:pt x="341424" y="459138"/>
                </a:cubicBezTo>
                <a:cubicBezTo>
                  <a:pt x="331911" y="449286"/>
                  <a:pt x="320700" y="441303"/>
                  <a:pt x="307791" y="435188"/>
                </a:cubicBezTo>
                <a:cubicBezTo>
                  <a:pt x="294882" y="429073"/>
                  <a:pt x="281293" y="425676"/>
                  <a:pt x="267024" y="424996"/>
                </a:cubicBezTo>
                <a:lnTo>
                  <a:pt x="208931" y="424996"/>
                </a:lnTo>
                <a:lnTo>
                  <a:pt x="204855" y="424996"/>
                </a:lnTo>
                <a:cubicBezTo>
                  <a:pt x="179715" y="424317"/>
                  <a:pt x="156104" y="419391"/>
                  <a:pt x="134022" y="410218"/>
                </a:cubicBezTo>
                <a:cubicBezTo>
                  <a:pt x="111940" y="401046"/>
                  <a:pt x="92066" y="388646"/>
                  <a:pt x="74400" y="373018"/>
                </a:cubicBezTo>
                <a:cubicBezTo>
                  <a:pt x="64888" y="366224"/>
                  <a:pt x="56734" y="358070"/>
                  <a:pt x="49940" y="348558"/>
                </a:cubicBezTo>
                <a:cubicBezTo>
                  <a:pt x="34313" y="328854"/>
                  <a:pt x="22082" y="307281"/>
                  <a:pt x="13249" y="283840"/>
                </a:cubicBezTo>
                <a:cubicBezTo>
                  <a:pt x="4417" y="260399"/>
                  <a:pt x="0" y="235769"/>
                  <a:pt x="0" y="209950"/>
                </a:cubicBezTo>
                <a:lnTo>
                  <a:pt x="0" y="195682"/>
                </a:lnTo>
                <a:cubicBezTo>
                  <a:pt x="3398" y="156953"/>
                  <a:pt x="15288" y="122641"/>
                  <a:pt x="35671" y="92745"/>
                </a:cubicBezTo>
                <a:cubicBezTo>
                  <a:pt x="54696" y="64208"/>
                  <a:pt x="79157" y="41616"/>
                  <a:pt x="109052" y="24970"/>
                </a:cubicBezTo>
                <a:cubicBezTo>
                  <a:pt x="138948" y="8323"/>
                  <a:pt x="172241" y="0"/>
                  <a:pt x="208931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9D3DFADE-8C15-4C54-9632-EB7F6DEBF2A8}"/>
              </a:ext>
            </a:extLst>
          </p:cNvPr>
          <p:cNvSpPr txBox="1"/>
          <p:nvPr/>
        </p:nvSpPr>
        <p:spPr>
          <a:xfrm>
            <a:off x="11113695" y="4293569"/>
            <a:ext cx="430093" cy="747055"/>
          </a:xfrm>
          <a:custGeom>
            <a:avLst/>
            <a:gdLst/>
            <a:ahLst/>
            <a:cxnLst/>
            <a:rect l="l" t="t" r="r" b="b"/>
            <a:pathLst>
              <a:path w="484108" h="747055">
                <a:moveTo>
                  <a:pt x="208931" y="0"/>
                </a:moveTo>
                <a:lnTo>
                  <a:pt x="275177" y="0"/>
                </a:lnTo>
                <a:cubicBezTo>
                  <a:pt x="311868" y="0"/>
                  <a:pt x="345331" y="8323"/>
                  <a:pt x="375566" y="24970"/>
                </a:cubicBezTo>
                <a:cubicBezTo>
                  <a:pt x="405802" y="41616"/>
                  <a:pt x="430431" y="64208"/>
                  <a:pt x="449456" y="92745"/>
                </a:cubicBezTo>
                <a:cubicBezTo>
                  <a:pt x="451494" y="96142"/>
                  <a:pt x="453702" y="99879"/>
                  <a:pt x="456081" y="103956"/>
                </a:cubicBezTo>
                <a:cubicBezTo>
                  <a:pt x="458459" y="108033"/>
                  <a:pt x="460667" y="111770"/>
                  <a:pt x="462705" y="115167"/>
                </a:cubicBezTo>
                <a:lnTo>
                  <a:pt x="369961" y="187528"/>
                </a:lnTo>
                <a:cubicBezTo>
                  <a:pt x="363845" y="163068"/>
                  <a:pt x="350936" y="142685"/>
                  <a:pt x="331232" y="126378"/>
                </a:cubicBezTo>
                <a:cubicBezTo>
                  <a:pt x="311527" y="110071"/>
                  <a:pt x="288766" y="101918"/>
                  <a:pt x="262948" y="101918"/>
                </a:cubicBezTo>
                <a:lnTo>
                  <a:pt x="222180" y="101918"/>
                </a:lnTo>
                <a:cubicBezTo>
                  <a:pt x="208592" y="101918"/>
                  <a:pt x="195512" y="104296"/>
                  <a:pt x="182942" y="109052"/>
                </a:cubicBezTo>
                <a:cubicBezTo>
                  <a:pt x="170372" y="113808"/>
                  <a:pt x="159331" y="120433"/>
                  <a:pt x="149818" y="128926"/>
                </a:cubicBezTo>
                <a:cubicBezTo>
                  <a:pt x="140306" y="137419"/>
                  <a:pt x="132323" y="147441"/>
                  <a:pt x="125868" y="158991"/>
                </a:cubicBezTo>
                <a:cubicBezTo>
                  <a:pt x="119413" y="170542"/>
                  <a:pt x="115167" y="182772"/>
                  <a:pt x="113129" y="195682"/>
                </a:cubicBezTo>
                <a:cubicBezTo>
                  <a:pt x="112449" y="198400"/>
                  <a:pt x="112109" y="201117"/>
                  <a:pt x="112109" y="203835"/>
                </a:cubicBezTo>
                <a:cubicBezTo>
                  <a:pt x="112109" y="206553"/>
                  <a:pt x="112109" y="209271"/>
                  <a:pt x="112109" y="211988"/>
                </a:cubicBezTo>
                <a:cubicBezTo>
                  <a:pt x="112109" y="226936"/>
                  <a:pt x="114826" y="240865"/>
                  <a:pt x="120262" y="253775"/>
                </a:cubicBezTo>
                <a:cubicBezTo>
                  <a:pt x="125698" y="266684"/>
                  <a:pt x="133172" y="278065"/>
                  <a:pt x="142684" y="287917"/>
                </a:cubicBezTo>
                <a:cubicBezTo>
                  <a:pt x="152196" y="297769"/>
                  <a:pt x="163407" y="305753"/>
                  <a:pt x="176317" y="311868"/>
                </a:cubicBezTo>
                <a:cubicBezTo>
                  <a:pt x="189226" y="317983"/>
                  <a:pt x="202815" y="321380"/>
                  <a:pt x="217084" y="322059"/>
                </a:cubicBezTo>
                <a:lnTo>
                  <a:pt x="275177" y="322059"/>
                </a:lnTo>
                <a:lnTo>
                  <a:pt x="279254" y="322059"/>
                </a:lnTo>
                <a:cubicBezTo>
                  <a:pt x="304394" y="322739"/>
                  <a:pt x="328004" y="327665"/>
                  <a:pt x="350086" y="336838"/>
                </a:cubicBezTo>
                <a:cubicBezTo>
                  <a:pt x="372169" y="346010"/>
                  <a:pt x="392042" y="358410"/>
                  <a:pt x="409708" y="374037"/>
                </a:cubicBezTo>
                <a:cubicBezTo>
                  <a:pt x="414464" y="377435"/>
                  <a:pt x="418881" y="381341"/>
                  <a:pt x="422958" y="385758"/>
                </a:cubicBezTo>
                <a:cubicBezTo>
                  <a:pt x="427034" y="390174"/>
                  <a:pt x="430771" y="394421"/>
                  <a:pt x="434168" y="398498"/>
                </a:cubicBezTo>
                <a:cubicBezTo>
                  <a:pt x="449795" y="418202"/>
                  <a:pt x="462026" y="439774"/>
                  <a:pt x="470859" y="463215"/>
                </a:cubicBezTo>
                <a:cubicBezTo>
                  <a:pt x="479691" y="486656"/>
                  <a:pt x="484108" y="511286"/>
                  <a:pt x="484108" y="537105"/>
                </a:cubicBezTo>
                <a:cubicBezTo>
                  <a:pt x="484108" y="543220"/>
                  <a:pt x="483768" y="547977"/>
                  <a:pt x="483089" y="551374"/>
                </a:cubicBezTo>
                <a:cubicBezTo>
                  <a:pt x="481050" y="589423"/>
                  <a:pt x="469500" y="623735"/>
                  <a:pt x="448437" y="654310"/>
                </a:cubicBezTo>
                <a:cubicBezTo>
                  <a:pt x="429412" y="682847"/>
                  <a:pt x="404952" y="705439"/>
                  <a:pt x="375056" y="722086"/>
                </a:cubicBezTo>
                <a:cubicBezTo>
                  <a:pt x="345160" y="738732"/>
                  <a:pt x="311868" y="747055"/>
                  <a:pt x="275177" y="747055"/>
                </a:cubicBezTo>
                <a:lnTo>
                  <a:pt x="207911" y="747055"/>
                </a:lnTo>
                <a:cubicBezTo>
                  <a:pt x="171222" y="747055"/>
                  <a:pt x="137928" y="738732"/>
                  <a:pt x="108033" y="722086"/>
                </a:cubicBezTo>
                <a:cubicBezTo>
                  <a:pt x="78137" y="705439"/>
                  <a:pt x="53677" y="682847"/>
                  <a:pt x="34652" y="654310"/>
                </a:cubicBezTo>
                <a:cubicBezTo>
                  <a:pt x="29216" y="646157"/>
                  <a:pt x="23781" y="636645"/>
                  <a:pt x="18345" y="625773"/>
                </a:cubicBezTo>
                <a:lnTo>
                  <a:pt x="113129" y="552393"/>
                </a:lnTo>
                <a:cubicBezTo>
                  <a:pt x="115167" y="565302"/>
                  <a:pt x="119413" y="577363"/>
                  <a:pt x="125868" y="588574"/>
                </a:cubicBezTo>
                <a:cubicBezTo>
                  <a:pt x="132323" y="599785"/>
                  <a:pt x="140306" y="609637"/>
                  <a:pt x="149818" y="618130"/>
                </a:cubicBezTo>
                <a:cubicBezTo>
                  <a:pt x="159331" y="626623"/>
                  <a:pt x="170202" y="633247"/>
                  <a:pt x="182433" y="638004"/>
                </a:cubicBezTo>
                <a:cubicBezTo>
                  <a:pt x="194662" y="642760"/>
                  <a:pt x="207572" y="645138"/>
                  <a:pt x="221161" y="645138"/>
                </a:cubicBezTo>
                <a:lnTo>
                  <a:pt x="261928" y="645138"/>
                </a:lnTo>
                <a:cubicBezTo>
                  <a:pt x="289785" y="645138"/>
                  <a:pt x="313906" y="636135"/>
                  <a:pt x="334290" y="618130"/>
                </a:cubicBezTo>
                <a:cubicBezTo>
                  <a:pt x="354672" y="600124"/>
                  <a:pt x="366903" y="577872"/>
                  <a:pt x="370979" y="551374"/>
                </a:cubicBezTo>
                <a:cubicBezTo>
                  <a:pt x="370979" y="548656"/>
                  <a:pt x="371149" y="545938"/>
                  <a:pt x="371489" y="543220"/>
                </a:cubicBezTo>
                <a:cubicBezTo>
                  <a:pt x="371829" y="540503"/>
                  <a:pt x="371999" y="537785"/>
                  <a:pt x="371999" y="535067"/>
                </a:cubicBezTo>
                <a:cubicBezTo>
                  <a:pt x="371999" y="520119"/>
                  <a:pt x="369281" y="506190"/>
                  <a:pt x="363845" y="493281"/>
                </a:cubicBezTo>
                <a:cubicBezTo>
                  <a:pt x="358409" y="480371"/>
                  <a:pt x="350936" y="468990"/>
                  <a:pt x="341423" y="459138"/>
                </a:cubicBezTo>
                <a:cubicBezTo>
                  <a:pt x="331911" y="449286"/>
                  <a:pt x="320700" y="441303"/>
                  <a:pt x="307790" y="435188"/>
                </a:cubicBezTo>
                <a:cubicBezTo>
                  <a:pt x="294882" y="429073"/>
                  <a:pt x="281292" y="425676"/>
                  <a:pt x="267024" y="424996"/>
                </a:cubicBezTo>
                <a:lnTo>
                  <a:pt x="208931" y="424996"/>
                </a:lnTo>
                <a:lnTo>
                  <a:pt x="204855" y="424996"/>
                </a:lnTo>
                <a:cubicBezTo>
                  <a:pt x="179714" y="424317"/>
                  <a:pt x="156103" y="419391"/>
                  <a:pt x="134022" y="410218"/>
                </a:cubicBezTo>
                <a:cubicBezTo>
                  <a:pt x="111939" y="401046"/>
                  <a:pt x="92065" y="388646"/>
                  <a:pt x="74400" y="373018"/>
                </a:cubicBezTo>
                <a:cubicBezTo>
                  <a:pt x="64888" y="366224"/>
                  <a:pt x="56733" y="358070"/>
                  <a:pt x="49940" y="348558"/>
                </a:cubicBezTo>
                <a:cubicBezTo>
                  <a:pt x="34311" y="328854"/>
                  <a:pt x="22082" y="307281"/>
                  <a:pt x="13249" y="283840"/>
                </a:cubicBezTo>
                <a:cubicBezTo>
                  <a:pt x="4417" y="260399"/>
                  <a:pt x="0" y="235769"/>
                  <a:pt x="0" y="209950"/>
                </a:cubicBezTo>
                <a:lnTo>
                  <a:pt x="0" y="195682"/>
                </a:lnTo>
                <a:cubicBezTo>
                  <a:pt x="3397" y="156953"/>
                  <a:pt x="15287" y="122641"/>
                  <a:pt x="35671" y="92745"/>
                </a:cubicBezTo>
                <a:cubicBezTo>
                  <a:pt x="54695" y="64208"/>
                  <a:pt x="79155" y="41616"/>
                  <a:pt x="109051" y="24970"/>
                </a:cubicBezTo>
                <a:cubicBezTo>
                  <a:pt x="138947" y="8323"/>
                  <a:pt x="172240" y="0"/>
                  <a:pt x="208931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B9352F9-9B7D-46B0-B952-F98576AA59CE}"/>
              </a:ext>
            </a:extLst>
          </p:cNvPr>
          <p:cNvSpPr txBox="1"/>
          <p:nvPr/>
        </p:nvSpPr>
        <p:spPr>
          <a:xfrm>
            <a:off x="9749374" y="4352359"/>
            <a:ext cx="408076" cy="901233"/>
          </a:xfrm>
          <a:custGeom>
            <a:avLst/>
            <a:gdLst/>
            <a:ahLst/>
            <a:cxnLst/>
            <a:rect l="l" t="t" r="r" b="b"/>
            <a:pathLst>
              <a:path w="459326" h="901233">
                <a:moveTo>
                  <a:pt x="288136" y="0"/>
                </a:moveTo>
                <a:cubicBezTo>
                  <a:pt x="318327" y="0"/>
                  <a:pt x="346196" y="1576"/>
                  <a:pt x="371741" y="4727"/>
                </a:cubicBezTo>
                <a:cubicBezTo>
                  <a:pt x="397287" y="7879"/>
                  <a:pt x="426481" y="13768"/>
                  <a:pt x="459326" y="22394"/>
                </a:cubicBezTo>
                <a:lnTo>
                  <a:pt x="459326" y="160241"/>
                </a:lnTo>
                <a:lnTo>
                  <a:pt x="410059" y="160241"/>
                </a:lnTo>
                <a:cubicBezTo>
                  <a:pt x="402097" y="131378"/>
                  <a:pt x="391979" y="108403"/>
                  <a:pt x="379703" y="91317"/>
                </a:cubicBezTo>
                <a:cubicBezTo>
                  <a:pt x="367428" y="74232"/>
                  <a:pt x="353163" y="62039"/>
                  <a:pt x="336905" y="54741"/>
                </a:cubicBezTo>
                <a:cubicBezTo>
                  <a:pt x="320649" y="47442"/>
                  <a:pt x="301075" y="43792"/>
                  <a:pt x="278183" y="43792"/>
                </a:cubicBezTo>
                <a:cubicBezTo>
                  <a:pt x="244012" y="43792"/>
                  <a:pt x="213573" y="55155"/>
                  <a:pt x="186866" y="77881"/>
                </a:cubicBezTo>
                <a:cubicBezTo>
                  <a:pt x="160159" y="100607"/>
                  <a:pt x="139176" y="134778"/>
                  <a:pt x="123914" y="180396"/>
                </a:cubicBezTo>
                <a:cubicBezTo>
                  <a:pt x="108653" y="226013"/>
                  <a:pt x="101022" y="281169"/>
                  <a:pt x="101022" y="345862"/>
                </a:cubicBezTo>
                <a:cubicBezTo>
                  <a:pt x="101022" y="410888"/>
                  <a:pt x="107326" y="466375"/>
                  <a:pt x="119933" y="512324"/>
                </a:cubicBezTo>
                <a:cubicBezTo>
                  <a:pt x="132540" y="558273"/>
                  <a:pt x="151119" y="592943"/>
                  <a:pt x="175669" y="616332"/>
                </a:cubicBezTo>
                <a:cubicBezTo>
                  <a:pt x="200220" y="639721"/>
                  <a:pt x="230410" y="651416"/>
                  <a:pt x="266240" y="651416"/>
                </a:cubicBezTo>
                <a:cubicBezTo>
                  <a:pt x="293445" y="651416"/>
                  <a:pt x="315673" y="647517"/>
                  <a:pt x="332924" y="639721"/>
                </a:cubicBezTo>
                <a:cubicBezTo>
                  <a:pt x="350177" y="631925"/>
                  <a:pt x="364691" y="619567"/>
                  <a:pt x="376468" y="602647"/>
                </a:cubicBezTo>
                <a:cubicBezTo>
                  <a:pt x="388246" y="585727"/>
                  <a:pt x="399443" y="560845"/>
                  <a:pt x="410059" y="528000"/>
                </a:cubicBezTo>
                <a:lnTo>
                  <a:pt x="459326" y="528000"/>
                </a:lnTo>
                <a:lnTo>
                  <a:pt x="459326" y="670326"/>
                </a:lnTo>
                <a:cubicBezTo>
                  <a:pt x="415533" y="681606"/>
                  <a:pt x="369585" y="689071"/>
                  <a:pt x="321478" y="692720"/>
                </a:cubicBezTo>
                <a:lnTo>
                  <a:pt x="276193" y="727058"/>
                </a:lnTo>
                <a:cubicBezTo>
                  <a:pt x="279511" y="734356"/>
                  <a:pt x="282331" y="743148"/>
                  <a:pt x="284653" y="753433"/>
                </a:cubicBezTo>
                <a:cubicBezTo>
                  <a:pt x="286976" y="763717"/>
                  <a:pt x="288136" y="773504"/>
                  <a:pt x="288136" y="782794"/>
                </a:cubicBezTo>
                <a:cubicBezTo>
                  <a:pt x="288136" y="816965"/>
                  <a:pt x="274617" y="844419"/>
                  <a:pt x="247578" y="865154"/>
                </a:cubicBezTo>
                <a:cubicBezTo>
                  <a:pt x="220540" y="885889"/>
                  <a:pt x="181807" y="897915"/>
                  <a:pt x="131378" y="901233"/>
                </a:cubicBezTo>
                <a:lnTo>
                  <a:pt x="124909" y="864407"/>
                </a:lnTo>
                <a:cubicBezTo>
                  <a:pt x="146474" y="861753"/>
                  <a:pt x="163725" y="856777"/>
                  <a:pt x="176664" y="849478"/>
                </a:cubicBezTo>
                <a:cubicBezTo>
                  <a:pt x="189603" y="842179"/>
                  <a:pt x="198560" y="833636"/>
                  <a:pt x="203537" y="823849"/>
                </a:cubicBezTo>
                <a:cubicBezTo>
                  <a:pt x="208513" y="814062"/>
                  <a:pt x="211001" y="802202"/>
                  <a:pt x="211001" y="788268"/>
                </a:cubicBezTo>
                <a:cubicBezTo>
                  <a:pt x="211001" y="779642"/>
                  <a:pt x="210006" y="771016"/>
                  <a:pt x="208016" y="762390"/>
                </a:cubicBezTo>
                <a:lnTo>
                  <a:pt x="208016" y="742485"/>
                </a:lnTo>
                <a:lnTo>
                  <a:pt x="276193" y="694711"/>
                </a:lnTo>
                <a:cubicBezTo>
                  <a:pt x="272876" y="695042"/>
                  <a:pt x="269558" y="695208"/>
                  <a:pt x="266240" y="695208"/>
                </a:cubicBezTo>
                <a:lnTo>
                  <a:pt x="255789" y="695208"/>
                </a:lnTo>
                <a:cubicBezTo>
                  <a:pt x="171522" y="695208"/>
                  <a:pt x="107824" y="666677"/>
                  <a:pt x="64694" y="609614"/>
                </a:cubicBezTo>
                <a:cubicBezTo>
                  <a:pt x="21565" y="552551"/>
                  <a:pt x="0" y="467453"/>
                  <a:pt x="0" y="354322"/>
                </a:cubicBezTo>
                <a:cubicBezTo>
                  <a:pt x="0" y="283325"/>
                  <a:pt x="11197" y="221120"/>
                  <a:pt x="33591" y="167706"/>
                </a:cubicBezTo>
                <a:cubicBezTo>
                  <a:pt x="55985" y="114292"/>
                  <a:pt x="88913" y="72987"/>
                  <a:pt x="132374" y="43792"/>
                </a:cubicBezTo>
                <a:cubicBezTo>
                  <a:pt x="175835" y="14597"/>
                  <a:pt x="227756" y="0"/>
                  <a:pt x="288136" y="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a Grotesque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7ADB14-29D3-40ED-B7F2-7DB21A09B74E}"/>
              </a:ext>
            </a:extLst>
          </p:cNvPr>
          <p:cNvSpPr txBox="1"/>
          <p:nvPr/>
        </p:nvSpPr>
        <p:spPr>
          <a:xfrm>
            <a:off x="9859310" y="6870700"/>
            <a:ext cx="23326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 dirty="0">
                <a:solidFill>
                  <a:srgbClr val="FFFFFF"/>
                </a:solidFill>
                <a:hlinkClick r:id="rId3" tooltip="https://www.flickr.com/photos/geertschneider/154411642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 dirty="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 dirty="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BR" sz="700" dirty="0">
              <a:solidFill>
                <a:srgbClr val="FFFFFF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FCE5DF-33FD-4F39-817E-1273E4EF1B3D}"/>
              </a:ext>
            </a:extLst>
          </p:cNvPr>
          <p:cNvSpPr txBox="1"/>
          <p:nvPr/>
        </p:nvSpPr>
        <p:spPr>
          <a:xfrm>
            <a:off x="7260646" y="6870700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 dirty="0">
                <a:solidFill>
                  <a:srgbClr val="FFFFFF"/>
                </a:solidFill>
                <a:hlinkClick r:id="rId5" tooltip="https://www.travelemiliaromagna.it/artedecoforlisandomenico/art-de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 dirty="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 dirty="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9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7AA48A-AF6D-473D-8F0C-416E738C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Broadway" panose="04040905080B02020502" pitchFamily="82" charset="0"/>
              </a:rPr>
              <a:t>A </a:t>
            </a:r>
            <a:r>
              <a:rPr lang="en-US" sz="5400" dirty="0" err="1">
                <a:solidFill>
                  <a:srgbClr val="FFFFFF"/>
                </a:solidFill>
                <a:latin typeface="Broadway" panose="04040905080B02020502" pitchFamily="82" charset="0"/>
              </a:rPr>
              <a:t>moda</a:t>
            </a:r>
            <a:r>
              <a:rPr lang="en-US" sz="5400" dirty="0">
                <a:solidFill>
                  <a:srgbClr val="FFFFFF"/>
                </a:solidFill>
                <a:latin typeface="Broadway" panose="04040905080B02020502" pitchFamily="82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roadway" panose="04040905080B02020502" pitchFamily="82" charset="0"/>
              </a:rPr>
              <a:t>feminina</a:t>
            </a:r>
            <a:endParaRPr lang="en-US" sz="5400" dirty="0">
              <a:solidFill>
                <a:srgbClr val="FFFFFF"/>
              </a:solidFill>
              <a:latin typeface="Broadway" panose="04040905080B02020502" pitchFamily="8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3D273EE-B488-4ECE-A86F-A068F9A59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9" r="-2" b="2500"/>
          <a:stretch/>
        </p:blipFill>
        <p:spPr>
          <a:xfrm>
            <a:off x="6414670" y="477749"/>
            <a:ext cx="5402191" cy="3997637"/>
          </a:xfrm>
          <a:prstGeom prst="rect">
            <a:avLst/>
          </a:prstGeom>
        </p:spPr>
      </p:pic>
      <p:pic>
        <p:nvPicPr>
          <p:cNvPr id="8" name="Espaço Reservado para Conteúdo 9">
            <a:extLst>
              <a:ext uri="{FF2B5EF4-FFF2-40B4-BE49-F238E27FC236}">
                <a16:creationId xmlns:a16="http://schemas.microsoft.com/office/drawing/2014/main" id="{F7A43D2D-079C-43C0-A090-0464F2476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7" r="-2" b="8471"/>
          <a:stretch/>
        </p:blipFill>
        <p:spPr>
          <a:xfrm>
            <a:off x="527538" y="420926"/>
            <a:ext cx="5401388" cy="399763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0D6BCD4E-BAFF-470D-8620-172E9190CA17}"/>
              </a:ext>
            </a:extLst>
          </p:cNvPr>
          <p:cNvSpPr txBox="1">
            <a:spLocks/>
          </p:cNvSpPr>
          <p:nvPr/>
        </p:nvSpPr>
        <p:spPr>
          <a:xfrm>
            <a:off x="602273" y="5656599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FFFF"/>
              </a:solidFill>
              <a:latin typeface="Broadway" panose="04040905080B02020502" pitchFamily="82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553CED2-28DC-44EB-B4BF-A9CEBA5421E6}"/>
              </a:ext>
            </a:extLst>
          </p:cNvPr>
          <p:cNvSpPr txBox="1">
            <a:spLocks/>
          </p:cNvSpPr>
          <p:nvPr/>
        </p:nvSpPr>
        <p:spPr>
          <a:xfrm>
            <a:off x="526073" y="557315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FFFFFF"/>
                </a:solidFill>
                <a:latin typeface="Broadway" panose="04040905080B02020502" pitchFamily="82" charset="0"/>
              </a:rPr>
              <a:t>Chapéus</a:t>
            </a:r>
            <a:r>
              <a:rPr lang="en-US" dirty="0">
                <a:solidFill>
                  <a:srgbClr val="FFFFFF"/>
                </a:solidFill>
                <a:latin typeface="Broadway" panose="04040905080B02020502" pitchFamily="82" charset="0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Broadway" panose="04040905080B02020502" pitchFamily="82" charset="0"/>
              </a:rPr>
              <a:t>penteados</a:t>
            </a:r>
            <a:endParaRPr lang="en-US" dirty="0">
              <a:solidFill>
                <a:srgbClr val="FFFFFF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C9D1F5-4330-4723-9973-C3715B2B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Broadway" panose="04040905080B02020502" pitchFamily="82" charset="0"/>
              </a:rPr>
              <a:t>A </a:t>
            </a:r>
            <a:r>
              <a:rPr lang="en-US" sz="5400" dirty="0" err="1">
                <a:solidFill>
                  <a:schemeClr val="bg1">
                    <a:lumMod val="85000"/>
                  </a:schemeClr>
                </a:solidFill>
                <a:latin typeface="Broadway" panose="04040905080B02020502" pitchFamily="82" charset="0"/>
              </a:rPr>
              <a:t>moda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Broadway" panose="04040905080B02020502" pitchFamily="82" charset="0"/>
              </a:rPr>
              <a:t> </a:t>
            </a:r>
            <a:r>
              <a:rPr lang="en-US" sz="5400" dirty="0" err="1">
                <a:solidFill>
                  <a:schemeClr val="bg1">
                    <a:lumMod val="85000"/>
                  </a:schemeClr>
                </a:solidFill>
                <a:latin typeface="Broadway" panose="04040905080B02020502" pitchFamily="82" charset="0"/>
              </a:rPr>
              <a:t>feminina</a:t>
            </a:r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Broadway" panose="04040905080B02020502" pitchFamily="82" charset="0"/>
              </a:rPr>
              <a:t> - underwear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DC9678-D500-40EE-916A-D7CA4650D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4" y="307731"/>
            <a:ext cx="4787589" cy="3997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B67E4C-9D58-456A-9933-150B0444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07" y="307731"/>
            <a:ext cx="4787589" cy="3997637"/>
          </a:xfrm>
          <a:prstGeom prst="rect">
            <a:avLst/>
          </a:prstGeom>
        </p:spPr>
      </p:pic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6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100F7-92D7-49BA-9164-7B88F1E8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581" y="4103924"/>
            <a:ext cx="6838114" cy="12072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latin typeface="Broadway" panose="04040905080B02020502" pitchFamily="82" charset="0"/>
              </a:rPr>
              <a:t>A </a:t>
            </a:r>
            <a:r>
              <a:rPr lang="en-US" sz="4000" dirty="0" err="1">
                <a:latin typeface="Broadway" panose="04040905080B02020502" pitchFamily="82" charset="0"/>
              </a:rPr>
              <a:t>moda</a:t>
            </a:r>
            <a:r>
              <a:rPr lang="en-US" sz="4000" dirty="0">
                <a:latin typeface="Broadway" panose="04040905080B02020502" pitchFamily="82" charset="0"/>
              </a:rPr>
              <a:t> </a:t>
            </a:r>
            <a:r>
              <a:rPr lang="en-US" sz="4000" dirty="0" err="1">
                <a:latin typeface="Broadway" panose="04040905080B02020502" pitchFamily="82" charset="0"/>
              </a:rPr>
              <a:t>masculina</a:t>
            </a:r>
            <a:endParaRPr lang="en-US" sz="4000" dirty="0">
              <a:latin typeface="Broadway" panose="04040905080B02020502" pitchFamily="8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06D3A5-FEAD-4289-9F7A-0518B769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84" y="321733"/>
            <a:ext cx="4800315" cy="398426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DAD4C16F-08CD-4D92-A6BB-F4395A251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74" y="321735"/>
            <a:ext cx="4743165" cy="398425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4E3A9E0-ED56-4864-AB03-77C13FAFBA56}"/>
              </a:ext>
            </a:extLst>
          </p:cNvPr>
          <p:cNvSpPr txBox="1"/>
          <p:nvPr/>
        </p:nvSpPr>
        <p:spPr>
          <a:xfrm>
            <a:off x="650984" y="5311193"/>
            <a:ext cx="4133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Permaneceu</a:t>
            </a:r>
            <a:r>
              <a:rPr lang="en-US" dirty="0">
                <a:latin typeface="Arial Narrow" panose="020B0606020202030204" pitchFamily="34" charset="0"/>
              </a:rPr>
              <a:t> a </a:t>
            </a:r>
            <a:r>
              <a:rPr lang="en-US" dirty="0" err="1">
                <a:latin typeface="Arial Narrow" panose="020B0606020202030204" pitchFamily="34" charset="0"/>
              </a:rPr>
              <a:t>mesma</a:t>
            </a:r>
            <a:r>
              <a:rPr lang="en-US" dirty="0">
                <a:latin typeface="Arial Narrow" panose="020B0606020202030204" pitchFamily="34" charset="0"/>
              </a:rPr>
              <a:t>, </a:t>
            </a:r>
          </a:p>
          <a:p>
            <a:r>
              <a:rPr lang="en-US" dirty="0" err="1">
                <a:latin typeface="Arial Narrow" panose="020B0606020202030204" pitchFamily="34" charset="0"/>
              </a:rPr>
              <a:t>Ficou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cada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vez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mais</a:t>
            </a:r>
            <a:r>
              <a:rPr lang="en-US" dirty="0">
                <a:latin typeface="Arial Narrow" panose="020B0606020202030204" pitchFamily="34" charset="0"/>
              </a:rPr>
              <a:t> simples e </a:t>
            </a:r>
            <a:r>
              <a:rPr lang="en-US" dirty="0" err="1">
                <a:latin typeface="Arial Narrow" panose="020B0606020202030204" pitchFamily="34" charset="0"/>
              </a:rPr>
              <a:t>prática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apresenta</a:t>
            </a:r>
            <a:r>
              <a:rPr lang="en-US" dirty="0">
                <a:latin typeface="Arial Narrow" panose="020B0606020202030204" pitchFamily="34" charset="0"/>
              </a:rPr>
              <a:t> um </a:t>
            </a:r>
            <a:r>
              <a:rPr lang="en-US" dirty="0" err="1">
                <a:latin typeface="Arial Narrow" panose="020B0606020202030204" pitchFamily="34" charset="0"/>
              </a:rPr>
              <a:t>aspecto</a:t>
            </a:r>
            <a:r>
              <a:rPr lang="en-US" dirty="0">
                <a:latin typeface="Arial Narrow" panose="020B0606020202030204" pitchFamily="34" charset="0"/>
              </a:rPr>
              <a:t> de </a:t>
            </a:r>
            <a:r>
              <a:rPr lang="en-US" dirty="0" err="1">
                <a:latin typeface="Arial Narrow" panose="020B0606020202030204" pitchFamily="34" charset="0"/>
              </a:rPr>
              <a:t>uniformização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6639BEC-02BB-49E7-A477-58EBC1FACB0E}"/>
              </a:ext>
            </a:extLst>
          </p:cNvPr>
          <p:cNvSpPr txBox="1"/>
          <p:nvPr/>
        </p:nvSpPr>
        <p:spPr>
          <a:xfrm>
            <a:off x="6769274" y="5163640"/>
            <a:ext cx="4133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Todos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vestiam</a:t>
            </a:r>
            <a:r>
              <a:rPr lang="en-US" dirty="0">
                <a:latin typeface="Arial Narrow" panose="020B060602020203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calça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comprida</a:t>
            </a:r>
            <a:r>
              <a:rPr lang="en-US" dirty="0"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paletó</a:t>
            </a:r>
            <a:r>
              <a:rPr lang="en-US" dirty="0"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colete</a:t>
            </a:r>
            <a:r>
              <a:rPr lang="en-US" dirty="0">
                <a:latin typeface="Arial Narrow" panose="020B0606020202030204" pitchFamily="34" charset="0"/>
              </a:rPr>
              <a:t> 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gravata</a:t>
            </a:r>
            <a:r>
              <a:rPr lang="en-US" dirty="0">
                <a:latin typeface="Arial Narrow" panose="020B0606020202030204" pitchFamily="34" charset="0"/>
              </a:rPr>
              <a:t>.</a:t>
            </a:r>
            <a:br>
              <a:rPr lang="en-US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4399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6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B3DC7C-9250-4902-8B1A-CACA3BBDF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598"/>
          <a:stretch/>
        </p:blipFill>
        <p:spPr>
          <a:xfrm>
            <a:off x="6421035" y="1272403"/>
            <a:ext cx="5129784" cy="430075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B170424-B75F-4DD1-85A9-C2602012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1" y="1278622"/>
            <a:ext cx="5129784" cy="430901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4BE412F-3B29-4D3B-B1D1-1D70E45F6829}"/>
              </a:ext>
            </a:extLst>
          </p:cNvPr>
          <p:cNvSpPr txBox="1">
            <a:spLocks/>
          </p:cNvSpPr>
          <p:nvPr/>
        </p:nvSpPr>
        <p:spPr>
          <a:xfrm>
            <a:off x="477012" y="480060"/>
            <a:ext cx="5458121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A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moda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  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E28C835-252F-486E-AD78-39791C8A4920}"/>
              </a:ext>
            </a:extLst>
          </p:cNvPr>
          <p:cNvSpPr txBox="1">
            <a:spLocks/>
          </p:cNvSpPr>
          <p:nvPr/>
        </p:nvSpPr>
        <p:spPr>
          <a:xfrm>
            <a:off x="6412144" y="5573158"/>
            <a:ext cx="5302843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penteados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C5A17EE-5D99-4D1E-90D4-ED5BC15EFE2F}"/>
              </a:ext>
            </a:extLst>
          </p:cNvPr>
          <p:cNvSpPr txBox="1">
            <a:spLocks/>
          </p:cNvSpPr>
          <p:nvPr/>
        </p:nvSpPr>
        <p:spPr>
          <a:xfrm>
            <a:off x="6207805" y="427702"/>
            <a:ext cx="5458122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masculina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32FB2D5-FAE0-4B2A-8A84-1E51A3D59F85}"/>
              </a:ext>
            </a:extLst>
          </p:cNvPr>
          <p:cNvSpPr txBox="1">
            <a:spLocks/>
          </p:cNvSpPr>
          <p:nvPr/>
        </p:nvSpPr>
        <p:spPr>
          <a:xfrm>
            <a:off x="477012" y="5451364"/>
            <a:ext cx="5458122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Chapéus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F77263D5-E48B-41FB-8B2E-0E81A533CC1E}"/>
              </a:ext>
            </a:extLst>
          </p:cNvPr>
          <p:cNvSpPr txBox="1">
            <a:spLocks/>
          </p:cNvSpPr>
          <p:nvPr/>
        </p:nvSpPr>
        <p:spPr>
          <a:xfrm>
            <a:off x="5639836" y="6043497"/>
            <a:ext cx="901149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Broadway" panose="04040905080B02020502" pitchFamily="82" charset="0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04091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FD36F3-1503-4364-A8BC-035988CEB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287315"/>
            <a:ext cx="5129784" cy="4283369"/>
          </a:xfrm>
          <a:prstGeom prst="rect">
            <a:avLst/>
          </a:prstGeom>
        </p:spPr>
      </p:pic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70EF3705-5AB2-4254-8E64-80861244D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0" y="1287315"/>
            <a:ext cx="5129784" cy="430901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B86938F-5784-4575-95C8-8916E1499079}"/>
              </a:ext>
            </a:extLst>
          </p:cNvPr>
          <p:cNvSpPr txBox="1">
            <a:spLocks/>
          </p:cNvSpPr>
          <p:nvPr/>
        </p:nvSpPr>
        <p:spPr>
          <a:xfrm>
            <a:off x="477012" y="480060"/>
            <a:ext cx="5458121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A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moda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  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1659A3-C049-467B-BCCE-439E66684CA5}"/>
              </a:ext>
            </a:extLst>
          </p:cNvPr>
          <p:cNvSpPr txBox="1">
            <a:spLocks/>
          </p:cNvSpPr>
          <p:nvPr/>
        </p:nvSpPr>
        <p:spPr>
          <a:xfrm>
            <a:off x="6207805" y="427702"/>
            <a:ext cx="5458122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masculina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A18C3A-57EA-4506-A326-1FDCD563A254}"/>
              </a:ext>
            </a:extLst>
          </p:cNvPr>
          <p:cNvSpPr/>
          <p:nvPr/>
        </p:nvSpPr>
        <p:spPr>
          <a:xfrm>
            <a:off x="3114261" y="5457021"/>
            <a:ext cx="2665593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under</a:t>
            </a:r>
            <a:endParaRPr lang="pt-BR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2F08A7B-DC03-4078-ABA8-3B0E2562062A}"/>
              </a:ext>
            </a:extLst>
          </p:cNvPr>
          <p:cNvSpPr/>
          <p:nvPr/>
        </p:nvSpPr>
        <p:spPr>
          <a:xfrm>
            <a:off x="6412145" y="5457021"/>
            <a:ext cx="5244892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wear</a:t>
            </a:r>
            <a:endParaRPr lang="pt-BR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5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03DF78E-4C16-49ED-8EB7-8653C5FC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287315"/>
            <a:ext cx="5129784" cy="42833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958DA51-BC70-4E6F-9FAA-2D93846E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293727"/>
            <a:ext cx="5129784" cy="427054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89E4786-5A8B-4250-9F86-A3391D368001}"/>
              </a:ext>
            </a:extLst>
          </p:cNvPr>
          <p:cNvSpPr/>
          <p:nvPr/>
        </p:nvSpPr>
        <p:spPr>
          <a:xfrm>
            <a:off x="6412145" y="5454609"/>
            <a:ext cx="2665593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roadway" panose="04040905080B02020502" pitchFamily="82" charset="0"/>
              </a:rPr>
              <a:t>praia</a:t>
            </a:r>
            <a:endParaRPr lang="pt-BR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B304E9C-3889-4EF6-9CCE-500A542A9DD9}"/>
              </a:ext>
            </a:extLst>
          </p:cNvPr>
          <p:cNvSpPr txBox="1">
            <a:spLocks/>
          </p:cNvSpPr>
          <p:nvPr/>
        </p:nvSpPr>
        <p:spPr>
          <a:xfrm>
            <a:off x="477012" y="480060"/>
            <a:ext cx="5458121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roadway" panose="04040905080B02020502" pitchFamily="82" charset="0"/>
              </a:rPr>
              <a:t>Moda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Broadway" panose="04040905080B02020502" pitchFamily="82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2322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ídia Online 2" title="Downton Abbey: Season 3 Trailer">
            <a:hlinkClick r:id="" action="ppaction://media"/>
            <a:extLst>
              <a:ext uri="{FF2B5EF4-FFF2-40B4-BE49-F238E27FC236}">
                <a16:creationId xmlns:a16="http://schemas.microsoft.com/office/drawing/2014/main" id="{371A5784-C423-42C4-95E2-16D74A70D4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6079F6D-A5A8-4ACE-A865-C5BF3CFAE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95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D2979E4-6F36-42B6-A032-C154B02DB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4" r="1" b="4555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F151848-EC8C-4FAC-B934-B569284AFC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031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B084AF-610A-4D07-A4D1-DF79EE24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3" y="815917"/>
            <a:ext cx="3817799" cy="1325563"/>
          </a:xfrm>
        </p:spPr>
        <p:txBody>
          <a:bodyPr>
            <a:noAutofit/>
          </a:bodyPr>
          <a:lstStyle/>
          <a:p>
            <a:pPr algn="ctr"/>
            <a:r>
              <a:rPr lang="pt-BR" sz="5400" dirty="0">
                <a:latin typeface="Harrington" panose="04040505050A02020702" pitchFamily="82" charset="0"/>
              </a:rPr>
              <a:t>Os Estilistas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5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1B5925-AAE4-4C1F-9C32-444FE0CA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1084" y="274320"/>
            <a:ext cx="4340069" cy="1106424"/>
          </a:xfrm>
          <a:ln>
            <a:noFill/>
          </a:ln>
        </p:spPr>
        <p:txBody>
          <a:bodyPr anchor="ctr">
            <a:normAutofit fontScale="90000"/>
          </a:bodyPr>
          <a:lstStyle/>
          <a:p>
            <a:pPr algn="ctr"/>
            <a:r>
              <a:rPr lang="pt-BR" dirty="0">
                <a:latin typeface="Broadway" panose="04040905080B02020502" pitchFamily="82" charset="0"/>
              </a:rPr>
              <a:t>Paul </a:t>
            </a:r>
            <a:r>
              <a:rPr lang="pt-BR" dirty="0" err="1">
                <a:latin typeface="Broadway" panose="04040905080B02020502" pitchFamily="82" charset="0"/>
              </a:rPr>
              <a:t>Poiret</a:t>
            </a:r>
            <a:br>
              <a:rPr lang="pt-BR" dirty="0">
                <a:latin typeface="Broadway" panose="04040905080B02020502" pitchFamily="82" charset="0"/>
              </a:rPr>
            </a:br>
            <a:r>
              <a:rPr lang="pt-BR" b="1" dirty="0">
                <a:latin typeface="Broadway" panose="04040905080B02020502" pitchFamily="82" charset="0"/>
              </a:rPr>
              <a:t>O libertador</a:t>
            </a:r>
            <a:br>
              <a:rPr lang="pt-BR" sz="2800" b="1" dirty="0"/>
            </a:b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40E508F-92AE-42BC-A010-FBC1B0358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1" r="1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C9ADF6-E29E-4A14-B670-C91EA5E65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2" b="6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2D4B039-8CFE-40F4-8B8A-B4C549FA8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56" r="4" b="21211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1B5D17-6EE8-4A95-969A-51A324993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314" y="1417320"/>
            <a:ext cx="3721608" cy="4850958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Aos 24 anos, abre sua própria Maison.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mudou a silhueta feminina e a história da moda criando peças inspiradas nos Balés Russos e pela atmosfera Oriental.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 apresenta uma nova silhueta para os vestidos, em 1906, mais ampla e permitindo a mulher usar ligas e soutiens.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ficou conhecido por liberar as mulheres do espartilho.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elevou</a:t>
            </a:r>
            <a:r>
              <a:rPr lang="en-US" dirty="0">
                <a:latin typeface="Arial Narrow" panose="020B0606020202030204" pitchFamily="34" charset="0"/>
              </a:rPr>
              <a:t> a </a:t>
            </a:r>
            <a:r>
              <a:rPr lang="en-US" dirty="0" err="1">
                <a:latin typeface="Arial Narrow" panose="020B0606020202030204" pitchFamily="34" charset="0"/>
              </a:rPr>
              <a:t>moda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ao</a:t>
            </a:r>
            <a:r>
              <a:rPr lang="en-US" dirty="0">
                <a:latin typeface="Arial Narrow" panose="020B0606020202030204" pitchFamily="34" charset="0"/>
              </a:rPr>
              <a:t> status de: </a:t>
            </a:r>
            <a:r>
              <a:rPr lang="en-US" dirty="0" err="1">
                <a:latin typeface="Arial Narrow" panose="020B0606020202030204" pitchFamily="34" charset="0"/>
              </a:rPr>
              <a:t>uma</a:t>
            </a:r>
            <a:r>
              <a:rPr lang="en-US" dirty="0">
                <a:latin typeface="Arial Narrow" panose="020B0606020202030204" pitchFamily="34" charset="0"/>
              </a:rPr>
              <a:t> forma de </a:t>
            </a:r>
            <a:r>
              <a:rPr lang="en-US" dirty="0" err="1">
                <a:latin typeface="Arial Narrow" panose="020B0606020202030204" pitchFamily="34" charset="0"/>
              </a:rPr>
              <a:t>arte</a:t>
            </a:r>
            <a:r>
              <a:rPr lang="en-US" dirty="0">
                <a:latin typeface="Arial Narrow" panose="020B0606020202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dirty="0" err="1">
                <a:latin typeface="Arial Narrow" panose="020B0606020202030204" pitchFamily="34" charset="0"/>
              </a:rPr>
              <a:t>Criou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saias</a:t>
            </a:r>
            <a:r>
              <a:rPr lang="en-US" dirty="0">
                <a:latin typeface="Arial Narrow" panose="020B0606020202030204" pitchFamily="34" charset="0"/>
              </a:rPr>
              <a:t> "</a:t>
            </a:r>
            <a:r>
              <a:rPr lang="en-US" dirty="0" err="1">
                <a:latin typeface="Arial Narrow" panose="020B0606020202030204" pitchFamily="34" charset="0"/>
              </a:rPr>
              <a:t>coxeadas</a:t>
            </a:r>
            <a:r>
              <a:rPr lang="en-US" dirty="0">
                <a:latin typeface="Arial Narrow" panose="020B0606020202030204" pitchFamily="34" charset="0"/>
              </a:rPr>
              <a:t>", </a:t>
            </a:r>
            <a:r>
              <a:rPr lang="en-US" dirty="0" err="1">
                <a:latin typeface="Arial Narrow" panose="020B0606020202030204" pitchFamily="34" charset="0"/>
              </a:rPr>
              <a:t>pantalonas</a:t>
            </a:r>
            <a:r>
              <a:rPr lang="en-US" dirty="0">
                <a:latin typeface="Arial Narrow" panose="020B0606020202030204" pitchFamily="34" charset="0"/>
              </a:rPr>
              <a:t> "</a:t>
            </a:r>
            <a:r>
              <a:rPr lang="en-US" dirty="0" err="1">
                <a:latin typeface="Arial Narrow" panose="020B0606020202030204" pitchFamily="34" charset="0"/>
              </a:rPr>
              <a:t>harém</a:t>
            </a:r>
            <a:r>
              <a:rPr lang="en-US" dirty="0">
                <a:latin typeface="Arial Narrow" panose="020B0606020202030204" pitchFamily="34" charset="0"/>
              </a:rPr>
              <a:t>" e </a:t>
            </a:r>
            <a:r>
              <a:rPr lang="en-US" dirty="0" err="1">
                <a:latin typeface="Arial Narrow" panose="020B0606020202030204" pitchFamily="34" charset="0"/>
              </a:rPr>
              <a:t>túnicas</a:t>
            </a:r>
            <a:r>
              <a:rPr lang="en-US" dirty="0">
                <a:latin typeface="Arial Narrow" panose="020B0606020202030204" pitchFamily="34" charset="0"/>
              </a:rPr>
              <a:t> "</a:t>
            </a:r>
            <a:r>
              <a:rPr lang="en-US" dirty="0" err="1">
                <a:latin typeface="Arial Narrow" panose="020B0606020202030204" pitchFamily="34" charset="0"/>
              </a:rPr>
              <a:t>abajur</a:t>
            </a:r>
            <a:r>
              <a:rPr lang="en-US" dirty="0">
                <a:latin typeface="Arial Narrow" panose="020B0606020202030204" pitchFamily="34" charset="0"/>
              </a:rPr>
              <a:t>" </a:t>
            </a:r>
            <a:endParaRPr lang="pt-BR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Em abril de 1944, </a:t>
            </a:r>
            <a:r>
              <a:rPr lang="pt-BR" dirty="0" err="1">
                <a:latin typeface="Arial Narrow" panose="020B0606020202030204" pitchFamily="34" charset="0"/>
              </a:rPr>
              <a:t>Poiret</a:t>
            </a:r>
            <a:r>
              <a:rPr lang="pt-BR" dirty="0">
                <a:latin typeface="Arial Narrow" panose="020B0606020202030204" pitchFamily="34" charset="0"/>
              </a:rPr>
              <a:t> morreu pobre e esquecido</a:t>
            </a:r>
            <a:endParaRPr lang="en-US" sz="17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89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359677-6547-4AEF-BE61-1F6350998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7575" y="0"/>
            <a:ext cx="10345003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3EB81F-53EA-4ACC-A424-38FB58A7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E7A830E-EB82-4D23-B515-44E41D564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5" y="0"/>
            <a:ext cx="2209181" cy="6858000"/>
          </a:xfrm>
          <a:custGeom>
            <a:avLst/>
            <a:gdLst>
              <a:gd name="connsiteX0" fmla="*/ 955085 w 2209181"/>
              <a:gd name="connsiteY0" fmla="*/ 0 h 6858000"/>
              <a:gd name="connsiteX1" fmla="*/ 937727 w 2209181"/>
              <a:gd name="connsiteY1" fmla="*/ 0 h 6858000"/>
              <a:gd name="connsiteX2" fmla="*/ 963738 w 2209181"/>
              <a:gd name="connsiteY2" fmla="*/ 24346 h 6858000"/>
              <a:gd name="connsiteX3" fmla="*/ 2184004 w 2209181"/>
              <a:gd name="connsiteY3" fmla="*/ 3809420 h 6858000"/>
              <a:gd name="connsiteX4" fmla="*/ 218679 w 2209181"/>
              <a:gd name="connsiteY4" fmla="*/ 6681644 h 6858000"/>
              <a:gd name="connsiteX5" fmla="*/ 0 w 2209181"/>
              <a:gd name="connsiteY5" fmla="*/ 6858000 h 6858000"/>
              <a:gd name="connsiteX6" fmla="*/ 19349 w 2209181"/>
              <a:gd name="connsiteY6" fmla="*/ 6858000 h 6858000"/>
              <a:gd name="connsiteX7" fmla="*/ 236958 w 2209181"/>
              <a:gd name="connsiteY7" fmla="*/ 6682507 h 6858000"/>
              <a:gd name="connsiteX8" fmla="*/ 2202283 w 2209181"/>
              <a:gd name="connsiteY8" fmla="*/ 3810283 h 6858000"/>
              <a:gd name="connsiteX9" fmla="*/ 982018 w 2209181"/>
              <a:gd name="connsiteY9" fmla="*/ 252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181" h="6858000">
                <a:moveTo>
                  <a:pt x="955085" y="0"/>
                </a:moveTo>
                <a:lnTo>
                  <a:pt x="937727" y="0"/>
                </a:lnTo>
                <a:lnTo>
                  <a:pt x="963738" y="24346"/>
                </a:lnTo>
                <a:cubicBezTo>
                  <a:pt x="1818009" y="885455"/>
                  <a:pt x="2251801" y="2269402"/>
                  <a:pt x="2184004" y="3809420"/>
                </a:cubicBezTo>
                <a:cubicBezTo>
                  <a:pt x="2120250" y="5257592"/>
                  <a:pt x="1181008" y="5895709"/>
                  <a:pt x="218679" y="6681644"/>
                </a:cubicBezTo>
                <a:lnTo>
                  <a:pt x="0" y="6858000"/>
                </a:lnTo>
                <a:lnTo>
                  <a:pt x="19349" y="6858000"/>
                </a:lnTo>
                <a:lnTo>
                  <a:pt x="236958" y="6682507"/>
                </a:lnTo>
                <a:cubicBezTo>
                  <a:pt x="1199288" y="5896573"/>
                  <a:pt x="2138530" y="5258455"/>
                  <a:pt x="2202283" y="3810283"/>
                </a:cubicBezTo>
                <a:cubicBezTo>
                  <a:pt x="2270080" y="2270266"/>
                  <a:pt x="1836289" y="886318"/>
                  <a:pt x="982018" y="2521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3D9CAB-CE6B-4E60-B107-0815268EF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5" r="-1" b="7893"/>
          <a:stretch/>
        </p:blipFill>
        <p:spPr>
          <a:xfrm>
            <a:off x="2210938" y="1341819"/>
            <a:ext cx="3619563" cy="4072003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15AACE5-C50C-49EE-BD63-88D28D46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11BE2A-DAA1-49F6-83F6-3D543B8EA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6349" y="0"/>
            <a:ext cx="2209181" cy="6858000"/>
          </a:xfrm>
          <a:custGeom>
            <a:avLst/>
            <a:gdLst>
              <a:gd name="connsiteX0" fmla="*/ 937727 w 2209181"/>
              <a:gd name="connsiteY0" fmla="*/ 0 h 6858000"/>
              <a:gd name="connsiteX1" fmla="*/ 955085 w 2209181"/>
              <a:gd name="connsiteY1" fmla="*/ 0 h 6858000"/>
              <a:gd name="connsiteX2" fmla="*/ 982018 w 2209181"/>
              <a:gd name="connsiteY2" fmla="*/ 25210 h 6858000"/>
              <a:gd name="connsiteX3" fmla="*/ 2202283 w 2209181"/>
              <a:gd name="connsiteY3" fmla="*/ 3810283 h 6858000"/>
              <a:gd name="connsiteX4" fmla="*/ 236958 w 2209181"/>
              <a:gd name="connsiteY4" fmla="*/ 6682507 h 6858000"/>
              <a:gd name="connsiteX5" fmla="*/ 19349 w 2209181"/>
              <a:gd name="connsiteY5" fmla="*/ 6858000 h 6858000"/>
              <a:gd name="connsiteX6" fmla="*/ 0 w 2209181"/>
              <a:gd name="connsiteY6" fmla="*/ 6858000 h 6858000"/>
              <a:gd name="connsiteX7" fmla="*/ 218679 w 2209181"/>
              <a:gd name="connsiteY7" fmla="*/ 6681644 h 6858000"/>
              <a:gd name="connsiteX8" fmla="*/ 2184004 w 2209181"/>
              <a:gd name="connsiteY8" fmla="*/ 3809420 h 6858000"/>
              <a:gd name="connsiteX9" fmla="*/ 963738 w 2209181"/>
              <a:gd name="connsiteY9" fmla="*/ 243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181" h="6858000">
                <a:moveTo>
                  <a:pt x="937727" y="0"/>
                </a:moveTo>
                <a:lnTo>
                  <a:pt x="955085" y="0"/>
                </a:lnTo>
                <a:lnTo>
                  <a:pt x="982018" y="25210"/>
                </a:lnTo>
                <a:cubicBezTo>
                  <a:pt x="1836289" y="886318"/>
                  <a:pt x="2270080" y="2270266"/>
                  <a:pt x="2202283" y="3810283"/>
                </a:cubicBezTo>
                <a:cubicBezTo>
                  <a:pt x="2138530" y="5258455"/>
                  <a:pt x="1199288" y="5896573"/>
                  <a:pt x="236958" y="6682507"/>
                </a:cubicBezTo>
                <a:lnTo>
                  <a:pt x="19349" y="6858000"/>
                </a:lnTo>
                <a:lnTo>
                  <a:pt x="0" y="6858000"/>
                </a:lnTo>
                <a:lnTo>
                  <a:pt x="218679" y="6681644"/>
                </a:lnTo>
                <a:cubicBezTo>
                  <a:pt x="1181008" y="5895709"/>
                  <a:pt x="2120250" y="5257592"/>
                  <a:pt x="2184004" y="3809420"/>
                </a:cubicBezTo>
                <a:cubicBezTo>
                  <a:pt x="2251801" y="2269402"/>
                  <a:pt x="1818009" y="885455"/>
                  <a:pt x="963738" y="24346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6F320D-5966-4FCF-AC3A-A3959556A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06" y="1180532"/>
            <a:ext cx="3284947" cy="43945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9B8BE72-7EB1-4466-8D68-CEE86A9D41EA}"/>
              </a:ext>
            </a:extLst>
          </p:cNvPr>
          <p:cNvSpPr/>
          <p:nvPr/>
        </p:nvSpPr>
        <p:spPr>
          <a:xfrm>
            <a:off x="669199" y="320302"/>
            <a:ext cx="10821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Minha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esposa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é a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inspiração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todas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minhas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criações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ela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é a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expressão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meus </a:t>
            </a:r>
            <a:r>
              <a:rPr lang="en-US" sz="3000" dirty="0" err="1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ideais</a:t>
            </a:r>
            <a:r>
              <a:rPr lang="en-US" sz="3000" dirty="0">
                <a:latin typeface="Edwardian Script ITC" panose="030303020407070D08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.“ </a:t>
            </a:r>
          </a:p>
          <a:p>
            <a:pPr algn="r"/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 </a:t>
            </a:r>
            <a:r>
              <a:rPr lang="en-US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Poiret</a:t>
            </a:r>
            <a:r>
              <a:rPr lang="en-U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(Vogue, 1913) 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65CD74E-19D6-470A-B412-F11350075EA9}"/>
              </a:ext>
            </a:extLst>
          </p:cNvPr>
          <p:cNvSpPr/>
          <p:nvPr/>
        </p:nvSpPr>
        <p:spPr>
          <a:xfrm>
            <a:off x="5214822" y="1198029"/>
            <a:ext cx="2040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latin typeface="Broadway" panose="04040905080B02020502" pitchFamily="82" charset="0"/>
                <a:hlinkClick r:id="rId4"/>
              </a:rPr>
              <a:t>MET</a:t>
            </a:r>
            <a:endParaRPr lang="pt-BR" sz="6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AC359CE-4403-473E-9D0A-20B92B06D053}"/>
              </a:ext>
            </a:extLst>
          </p:cNvPr>
          <p:cNvSpPr/>
          <p:nvPr/>
        </p:nvSpPr>
        <p:spPr>
          <a:xfrm>
            <a:off x="3934568" y="5560452"/>
            <a:ext cx="55813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dirty="0">
                <a:latin typeface="Broadway" panose="04040905080B02020502" pitchFamily="82" charset="0"/>
              </a:rPr>
              <a:t>Paul </a:t>
            </a:r>
            <a:r>
              <a:rPr lang="pt-BR" sz="6000" dirty="0" err="1">
                <a:latin typeface="Broadway" panose="04040905080B02020502" pitchFamily="82" charset="0"/>
              </a:rPr>
              <a:t>Poiret</a:t>
            </a:r>
            <a:br>
              <a:rPr lang="pt-BR" dirty="0">
                <a:latin typeface="Broadway" panose="04040905080B02020502" pitchFamily="82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820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7822E-3769-43B4-9FDA-90288BA0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445494"/>
            <a:ext cx="4621886" cy="4376572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dirty="0">
                <a:solidFill>
                  <a:srgbClr val="00FFFF"/>
                </a:solidFill>
                <a:latin typeface="Broadway" panose="04040905080B02020502" pitchFamily="82" charset="0"/>
              </a:rPr>
              <a:t>1910 à1919 </a:t>
            </a:r>
            <a:br>
              <a:rPr lang="pt-BR" sz="5400" dirty="0">
                <a:solidFill>
                  <a:srgbClr val="00FFFF"/>
                </a:solidFill>
                <a:latin typeface="Broadway" panose="04040905080B02020502" pitchFamily="82" charset="0"/>
              </a:rPr>
            </a:br>
            <a:r>
              <a:rPr lang="pt-BR" sz="5400" dirty="0">
                <a:solidFill>
                  <a:srgbClr val="00FFFF"/>
                </a:solidFill>
                <a:latin typeface="Broadway" panose="04040905080B02020502" pitchFamily="82" charset="0"/>
              </a:rPr>
              <a:t> Início de grandes mudanças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7E79E1-660A-436D-864B-A0AD3B850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Inovação tecnológica, influenciado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 </a:t>
            </a: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arquitetura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o cinema e a </a:t>
            </a:r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fotografia;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progresso do pensamento;</a:t>
            </a:r>
          </a:p>
          <a:p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força feminina começa a mostrar sua força; 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emancipação financeira feminina; </a:t>
            </a:r>
          </a:p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abolição das estruturas complicadas no vestuário feminino;</a:t>
            </a:r>
          </a:p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No masculino, a praticidacle se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torna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ponto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mais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forte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notadas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principalmente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quantidade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peças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Art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noveur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dá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lugar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art décor.  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97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ídia Online 5" title="Sybil Redefines Fashion | Downton Abbey">
            <a:hlinkClick r:id="" action="ppaction://media"/>
            <a:extLst>
              <a:ext uri="{FF2B5EF4-FFF2-40B4-BE49-F238E27FC236}">
                <a16:creationId xmlns:a16="http://schemas.microsoft.com/office/drawing/2014/main" id="{0BCDDA23-6554-4DC5-A7E5-E48FD4CEC4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942" y="643467"/>
            <a:ext cx="9904115" cy="5571065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6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9E7B3F-7274-46A8-9228-D2DB37022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2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B7C3418-ED1F-4237-A67B-169DD83DC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5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17ADDA-9A46-4972-A5F9-46F6FE8A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81038"/>
            <a:ext cx="3786319" cy="1258961"/>
          </a:xfrm>
        </p:spPr>
        <p:txBody>
          <a:bodyPr anchor="ctr">
            <a:normAutofit/>
          </a:bodyPr>
          <a:lstStyle/>
          <a:p>
            <a:r>
              <a:rPr lang="pt-BR" sz="4000" dirty="0">
                <a:latin typeface="Harrington" panose="04040505050A02020702" pitchFamily="82" charset="0"/>
              </a:rPr>
              <a:t>Jacques </a:t>
            </a:r>
            <a:r>
              <a:rPr lang="pt-BR" sz="4000" dirty="0" err="1">
                <a:latin typeface="Harrington" panose="04040505050A02020702" pitchFamily="82" charset="0"/>
              </a:rPr>
              <a:t>Doucet</a:t>
            </a:r>
            <a:endParaRPr lang="pt-BR" sz="4000" dirty="0">
              <a:latin typeface="Harrington" panose="04040505050A02020702" pitchFamily="8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2E84D9-B310-427B-92B0-3BA73059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58171"/>
            <a:ext cx="4379867" cy="391879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Nascido em Paris em uma família que já trabalhava com roupas,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considerado um dos melhores costureiros franceses da Belle Époque.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 err="1">
                <a:latin typeface="Arial Narrow" panose="020B0606020202030204" pitchFamily="34" charset="0"/>
              </a:rPr>
              <a:t>House</a:t>
            </a:r>
            <a:r>
              <a:rPr lang="pt-BR" dirty="0">
                <a:latin typeface="Arial Narrow" panose="020B0606020202030204" pitchFamily="34" charset="0"/>
              </a:rPr>
              <a:t> </a:t>
            </a:r>
            <a:r>
              <a:rPr lang="pt-BR" dirty="0" err="1">
                <a:latin typeface="Arial Narrow" panose="020B0606020202030204" pitchFamily="34" charset="0"/>
              </a:rPr>
              <a:t>of</a:t>
            </a:r>
            <a:r>
              <a:rPr lang="pt-BR" dirty="0">
                <a:latin typeface="Arial Narrow" panose="020B0606020202030204" pitchFamily="34" charset="0"/>
              </a:rPr>
              <a:t> </a:t>
            </a:r>
            <a:r>
              <a:rPr lang="pt-BR" dirty="0" err="1">
                <a:latin typeface="Arial Narrow" panose="020B0606020202030204" pitchFamily="34" charset="0"/>
              </a:rPr>
              <a:t>Doucet</a:t>
            </a:r>
            <a:r>
              <a:rPr lang="pt-BR" dirty="0">
                <a:latin typeface="Arial Narrow" panose="020B0606020202030204" pitchFamily="34" charset="0"/>
              </a:rPr>
              <a:t>, fundada em 1817,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vestidos de noite feitos em: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t-BR" dirty="0">
                <a:latin typeface="Arial Narrow" panose="020B0606020202030204" pitchFamily="34" charset="0"/>
              </a:rPr>
              <a:t>renda, fitas de seda,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t-BR" dirty="0">
                <a:latin typeface="Arial Narrow" panose="020B0606020202030204" pitchFamily="34" charset="0"/>
              </a:rPr>
              <a:t>flores, penas, tranças, miçangas,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t-BR" dirty="0">
                <a:latin typeface="Arial Narrow" panose="020B0606020202030204" pitchFamily="34" charset="0"/>
              </a:rPr>
              <a:t>festões de renda, bordados florais e de insetos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pt-BR" dirty="0">
                <a:latin typeface="Arial Narrow" panose="020B0606020202030204" pitchFamily="34" charset="0"/>
              </a:rPr>
              <a:t>peças de vestuário executadas em tecidos mais fluidos.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651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359677-6547-4AEF-BE61-1F6350998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7575" y="0"/>
            <a:ext cx="10345003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3EB81F-53EA-4ACC-A424-38FB58A7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7A830E-EB82-4D23-B515-44E41D564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7625" y="0"/>
            <a:ext cx="2209181" cy="6858000"/>
          </a:xfrm>
          <a:custGeom>
            <a:avLst/>
            <a:gdLst>
              <a:gd name="connsiteX0" fmla="*/ 955085 w 2209181"/>
              <a:gd name="connsiteY0" fmla="*/ 0 h 6858000"/>
              <a:gd name="connsiteX1" fmla="*/ 937727 w 2209181"/>
              <a:gd name="connsiteY1" fmla="*/ 0 h 6858000"/>
              <a:gd name="connsiteX2" fmla="*/ 963738 w 2209181"/>
              <a:gd name="connsiteY2" fmla="*/ 24346 h 6858000"/>
              <a:gd name="connsiteX3" fmla="*/ 2184004 w 2209181"/>
              <a:gd name="connsiteY3" fmla="*/ 3809420 h 6858000"/>
              <a:gd name="connsiteX4" fmla="*/ 218679 w 2209181"/>
              <a:gd name="connsiteY4" fmla="*/ 6681644 h 6858000"/>
              <a:gd name="connsiteX5" fmla="*/ 0 w 2209181"/>
              <a:gd name="connsiteY5" fmla="*/ 6858000 h 6858000"/>
              <a:gd name="connsiteX6" fmla="*/ 19349 w 2209181"/>
              <a:gd name="connsiteY6" fmla="*/ 6858000 h 6858000"/>
              <a:gd name="connsiteX7" fmla="*/ 236958 w 2209181"/>
              <a:gd name="connsiteY7" fmla="*/ 6682507 h 6858000"/>
              <a:gd name="connsiteX8" fmla="*/ 2202283 w 2209181"/>
              <a:gd name="connsiteY8" fmla="*/ 3810283 h 6858000"/>
              <a:gd name="connsiteX9" fmla="*/ 982018 w 2209181"/>
              <a:gd name="connsiteY9" fmla="*/ 252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181" h="6858000">
                <a:moveTo>
                  <a:pt x="955085" y="0"/>
                </a:moveTo>
                <a:lnTo>
                  <a:pt x="937727" y="0"/>
                </a:lnTo>
                <a:lnTo>
                  <a:pt x="963738" y="24346"/>
                </a:lnTo>
                <a:cubicBezTo>
                  <a:pt x="1818009" y="885455"/>
                  <a:pt x="2251801" y="2269402"/>
                  <a:pt x="2184004" y="3809420"/>
                </a:cubicBezTo>
                <a:cubicBezTo>
                  <a:pt x="2120250" y="5257592"/>
                  <a:pt x="1181008" y="5895709"/>
                  <a:pt x="218679" y="6681644"/>
                </a:cubicBezTo>
                <a:lnTo>
                  <a:pt x="0" y="6858000"/>
                </a:lnTo>
                <a:lnTo>
                  <a:pt x="19349" y="6858000"/>
                </a:lnTo>
                <a:lnTo>
                  <a:pt x="236958" y="6682507"/>
                </a:lnTo>
                <a:cubicBezTo>
                  <a:pt x="1199288" y="5896573"/>
                  <a:pt x="2138530" y="5258455"/>
                  <a:pt x="2202283" y="3810283"/>
                </a:cubicBezTo>
                <a:cubicBezTo>
                  <a:pt x="2270080" y="2270266"/>
                  <a:pt x="1836289" y="886318"/>
                  <a:pt x="982018" y="2521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C23E28-914B-4C50-9DD7-B3994AC5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36" y="1180532"/>
            <a:ext cx="2944367" cy="439457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15AACE5-C50C-49EE-BD63-88D28D46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11BE2A-DAA1-49F6-83F6-3D543B8EA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6349" y="0"/>
            <a:ext cx="2209181" cy="6858000"/>
          </a:xfrm>
          <a:custGeom>
            <a:avLst/>
            <a:gdLst>
              <a:gd name="connsiteX0" fmla="*/ 937727 w 2209181"/>
              <a:gd name="connsiteY0" fmla="*/ 0 h 6858000"/>
              <a:gd name="connsiteX1" fmla="*/ 955085 w 2209181"/>
              <a:gd name="connsiteY1" fmla="*/ 0 h 6858000"/>
              <a:gd name="connsiteX2" fmla="*/ 982018 w 2209181"/>
              <a:gd name="connsiteY2" fmla="*/ 25210 h 6858000"/>
              <a:gd name="connsiteX3" fmla="*/ 2202283 w 2209181"/>
              <a:gd name="connsiteY3" fmla="*/ 3810283 h 6858000"/>
              <a:gd name="connsiteX4" fmla="*/ 236958 w 2209181"/>
              <a:gd name="connsiteY4" fmla="*/ 6682507 h 6858000"/>
              <a:gd name="connsiteX5" fmla="*/ 19349 w 2209181"/>
              <a:gd name="connsiteY5" fmla="*/ 6858000 h 6858000"/>
              <a:gd name="connsiteX6" fmla="*/ 0 w 2209181"/>
              <a:gd name="connsiteY6" fmla="*/ 6858000 h 6858000"/>
              <a:gd name="connsiteX7" fmla="*/ 218679 w 2209181"/>
              <a:gd name="connsiteY7" fmla="*/ 6681644 h 6858000"/>
              <a:gd name="connsiteX8" fmla="*/ 2184004 w 2209181"/>
              <a:gd name="connsiteY8" fmla="*/ 3809420 h 6858000"/>
              <a:gd name="connsiteX9" fmla="*/ 963738 w 2209181"/>
              <a:gd name="connsiteY9" fmla="*/ 243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181" h="6858000">
                <a:moveTo>
                  <a:pt x="937727" y="0"/>
                </a:moveTo>
                <a:lnTo>
                  <a:pt x="955085" y="0"/>
                </a:lnTo>
                <a:lnTo>
                  <a:pt x="982018" y="25210"/>
                </a:lnTo>
                <a:cubicBezTo>
                  <a:pt x="1836289" y="886318"/>
                  <a:pt x="2270080" y="2270266"/>
                  <a:pt x="2202283" y="3810283"/>
                </a:cubicBezTo>
                <a:cubicBezTo>
                  <a:pt x="2138530" y="5258455"/>
                  <a:pt x="1199288" y="5896573"/>
                  <a:pt x="236958" y="6682507"/>
                </a:cubicBezTo>
                <a:lnTo>
                  <a:pt x="19349" y="6858000"/>
                </a:lnTo>
                <a:lnTo>
                  <a:pt x="0" y="6858000"/>
                </a:lnTo>
                <a:lnTo>
                  <a:pt x="218679" y="6681644"/>
                </a:lnTo>
                <a:cubicBezTo>
                  <a:pt x="1181008" y="5895709"/>
                  <a:pt x="2120250" y="5257592"/>
                  <a:pt x="2184004" y="3809420"/>
                </a:cubicBezTo>
                <a:cubicBezTo>
                  <a:pt x="2251801" y="2269402"/>
                  <a:pt x="1818009" y="885455"/>
                  <a:pt x="963738" y="24346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AB96AA-714D-4A80-BED9-AD0BBE58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27" y="1231711"/>
            <a:ext cx="2977326" cy="43945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682B1D6-8D0A-4543-9BAD-35262C037A12}"/>
              </a:ext>
            </a:extLst>
          </p:cNvPr>
          <p:cNvSpPr/>
          <p:nvPr/>
        </p:nvSpPr>
        <p:spPr>
          <a:xfrm>
            <a:off x="2609801" y="4919008"/>
            <a:ext cx="7106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Harrington" panose="04040505050A02020702" pitchFamily="82" charset="0"/>
              </a:rPr>
              <a:t>Jacques </a:t>
            </a:r>
            <a:r>
              <a:rPr lang="pt-BR" sz="6000" dirty="0" err="1">
                <a:latin typeface="Harrington" panose="04040505050A02020702" pitchFamily="82" charset="0"/>
              </a:rPr>
              <a:t>Doucet</a:t>
            </a:r>
            <a:endParaRPr lang="pt-BR" sz="6000" dirty="0">
              <a:latin typeface="Harrington" panose="04040505050A02020702" pitchFamily="82" charset="0"/>
            </a:endParaRPr>
          </a:p>
          <a:p>
            <a:pPr algn="ctr"/>
            <a:r>
              <a:rPr lang="pt-BR" sz="6000" dirty="0">
                <a:latin typeface="Harrington" panose="04040505050A02020702" pitchFamily="82" charset="0"/>
                <a:hlinkClick r:id="rId4"/>
              </a:rPr>
              <a:t>MET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2137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D1BDD-6754-41F1-986E-0F8DDD5C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pt-BR" sz="7200" dirty="0">
                <a:latin typeface="Austine Demo" pitchFamily="2" charset="0"/>
              </a:rPr>
              <a:t>Madeleine </a:t>
            </a:r>
            <a:r>
              <a:rPr lang="pt-BR" sz="7200" dirty="0" err="1">
                <a:latin typeface="Austine Demo" pitchFamily="2" charset="0"/>
              </a:rPr>
              <a:t>Vionnet</a:t>
            </a:r>
            <a:endParaRPr lang="pt-BR" sz="7200" dirty="0">
              <a:latin typeface="Austine Demo" pitchFamily="2" charset="0"/>
            </a:endParaRPr>
          </a:p>
        </p:txBody>
      </p:sp>
      <p:pic>
        <p:nvPicPr>
          <p:cNvPr id="5" name="Imagem 4" descr="Texto, Carta&#10;&#10;Descrição gerada automaticamente">
            <a:extLst>
              <a:ext uri="{FF2B5EF4-FFF2-40B4-BE49-F238E27FC236}">
                <a16:creationId xmlns:a16="http://schemas.microsoft.com/office/drawing/2014/main" id="{03666C3A-F501-43FA-AF65-DB10D4646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471" r="7459" b="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1608FA-2543-456F-8FEC-99B74733C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262" y="3752850"/>
            <a:ext cx="8122133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2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francesa Madeleine </a:t>
            </a:r>
            <a:r>
              <a:rPr lang="pt-BR" sz="2200" dirty="0" err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Vionnet</a:t>
            </a:r>
            <a:r>
              <a:rPr lang="pt-BR" sz="22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é a responsável pela criação da </a:t>
            </a:r>
            <a:r>
              <a:rPr lang="pt-BR" sz="2200" dirty="0" err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maison</a:t>
            </a:r>
            <a:r>
              <a:rPr lang="pt-BR" sz="22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de alta-costura.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2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Madeleine </a:t>
            </a:r>
            <a:r>
              <a:rPr lang="pt-BR" sz="2200" dirty="0" err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Vionnet</a:t>
            </a:r>
            <a:r>
              <a:rPr lang="pt-BR" sz="22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(1876 a 1975) integrou seleto grupo de estilistas, de maioria francesa, que reinventaram verdadeiramente a maneira como as mulheres se vestiam no início do século XX. </a:t>
            </a:r>
          </a:p>
          <a:p>
            <a:endParaRPr lang="pt-BR" sz="1100" dirty="0"/>
          </a:p>
          <a:p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450717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upload.wikimedia.org/wikipedia/en/f/f0/Madelein...">
            <a:extLst>
              <a:ext uri="{FF2B5EF4-FFF2-40B4-BE49-F238E27FC236}">
                <a16:creationId xmlns:a16="http://schemas.microsoft.com/office/drawing/2014/main" id="{EC887129-6785-4EC1-9F20-05A463433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23504" b="2"/>
          <a:stretch/>
        </p:blipFill>
        <p:spPr bwMode="auto">
          <a:xfrm>
            <a:off x="680483" y="685795"/>
            <a:ext cx="29312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336C5747-F4FC-4F2A-B2AB-E1E34CA703B9}"/>
              </a:ext>
            </a:extLst>
          </p:cNvPr>
          <p:cNvSpPr/>
          <p:nvPr/>
        </p:nvSpPr>
        <p:spPr>
          <a:xfrm>
            <a:off x="3953022" y="801858"/>
            <a:ext cx="4403187" cy="501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Conhecida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como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 “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arquiteta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”,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é a “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mãe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” do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corte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enviesado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e do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drapeado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desenvolvia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suas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peças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inspirada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arte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grega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um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manequim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madeira de 80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cms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construia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vestidos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com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caimento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perfeito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dispensando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espartilhos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corseletes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1919,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fotografava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suas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obras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vários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ângulos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nomeá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-las,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assiná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-las,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numerá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-las 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marcá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-las com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suas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digitais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para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evitar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as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cópias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Apoiou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criação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Associação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para 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Defesa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das Artes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Plásticas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Aplicadas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Espaço Reservado para Conteúdo 4" descr="Foto em preto e branco de mulher em pé&#10;&#10;Descrição gerada automaticamente">
            <a:extLst>
              <a:ext uri="{FF2B5EF4-FFF2-40B4-BE49-F238E27FC236}">
                <a16:creationId xmlns:a16="http://schemas.microsoft.com/office/drawing/2014/main" id="{188A680E-F3C9-42D0-93A6-9FD89715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845" r="4128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5180E29-2412-4557-99E6-79AB8EE95679}"/>
              </a:ext>
            </a:extLst>
          </p:cNvPr>
          <p:cNvSpPr txBox="1"/>
          <p:nvPr/>
        </p:nvSpPr>
        <p:spPr>
          <a:xfrm>
            <a:off x="9586800" y="6870700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comovestimos-lo.blogspot.com/2012/09/man-ray-con-paul-poiret-madelein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F97F97-D6C3-4D24-B7C7-550994371425}"/>
              </a:ext>
            </a:extLst>
          </p:cNvPr>
          <p:cNvSpPr txBox="1"/>
          <p:nvPr/>
        </p:nvSpPr>
        <p:spPr>
          <a:xfrm>
            <a:off x="6968900" y="6870700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7" tooltip="https://comovestimos-lo.blogspot.com/2012/07/movimientos-liberales-no-al-cors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92543AC-5833-4CA9-9B81-1AC0534599D0}"/>
              </a:ext>
            </a:extLst>
          </p:cNvPr>
          <p:cNvSpPr txBox="1"/>
          <p:nvPr/>
        </p:nvSpPr>
        <p:spPr>
          <a:xfrm>
            <a:off x="4351000" y="6870700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8" tooltip="https://retalesdeunidilio.wordpress.com/2014/03/18/expiacion-y-el-vestido-mas-aclama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1DAB37-18FB-4E6B-A406-7EC2CD1BD458}"/>
              </a:ext>
            </a:extLst>
          </p:cNvPr>
          <p:cNvSpPr txBox="1"/>
          <p:nvPr/>
        </p:nvSpPr>
        <p:spPr>
          <a:xfrm>
            <a:off x="9039366" y="5972149"/>
            <a:ext cx="24721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://elvestiditonegro.blogspot.com/2010/11/they-rule-world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9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96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9C2289B-5F5E-43E9-9416-51AC3AF54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3903" y="0"/>
            <a:ext cx="5618097" cy="6858000"/>
          </a:xfrm>
          <a:custGeom>
            <a:avLst/>
            <a:gdLst>
              <a:gd name="connsiteX0" fmla="*/ 0 w 5618097"/>
              <a:gd name="connsiteY0" fmla="*/ 0 h 6858000"/>
              <a:gd name="connsiteX1" fmla="*/ 2543718 w 5618097"/>
              <a:gd name="connsiteY1" fmla="*/ 0 h 6858000"/>
              <a:gd name="connsiteX2" fmla="*/ 3057210 w 5618097"/>
              <a:gd name="connsiteY2" fmla="*/ 0 h 6858000"/>
              <a:gd name="connsiteX3" fmla="*/ 5618097 w 5618097"/>
              <a:gd name="connsiteY3" fmla="*/ 0 h 6858000"/>
              <a:gd name="connsiteX4" fmla="*/ 5618097 w 5618097"/>
              <a:gd name="connsiteY4" fmla="*/ 6858000 h 6858000"/>
              <a:gd name="connsiteX5" fmla="*/ 3057210 w 5618097"/>
              <a:gd name="connsiteY5" fmla="*/ 6858000 h 6858000"/>
              <a:gd name="connsiteX6" fmla="*/ 2543718 w 5618097"/>
              <a:gd name="connsiteY6" fmla="*/ 6858000 h 6858000"/>
              <a:gd name="connsiteX7" fmla="*/ 1 w 5618097"/>
              <a:gd name="connsiteY7" fmla="*/ 6858000 h 6858000"/>
              <a:gd name="connsiteX8" fmla="*/ 4006 w 5618097"/>
              <a:gd name="connsiteY8" fmla="*/ 6854853 h 6858000"/>
              <a:gd name="connsiteX9" fmla="*/ 1619628 w 5618097"/>
              <a:gd name="connsiteY9" fmla="*/ 3429000 h 6858000"/>
              <a:gd name="connsiteX10" fmla="*/ 4006 w 5618097"/>
              <a:gd name="connsiteY10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8097" h="6858000">
                <a:moveTo>
                  <a:pt x="0" y="0"/>
                </a:moveTo>
                <a:lnTo>
                  <a:pt x="2543718" y="0"/>
                </a:lnTo>
                <a:lnTo>
                  <a:pt x="3057210" y="0"/>
                </a:lnTo>
                <a:lnTo>
                  <a:pt x="5618097" y="0"/>
                </a:lnTo>
                <a:lnTo>
                  <a:pt x="5618097" y="6858000"/>
                </a:lnTo>
                <a:lnTo>
                  <a:pt x="3057210" y="6858000"/>
                </a:lnTo>
                <a:lnTo>
                  <a:pt x="2543718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64EAB9-34F2-4602-8AA8-876D6CA1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2608857" y="917637"/>
            <a:ext cx="3101533" cy="502272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88D2DF-D45D-41B0-A124-B814EA987A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9085228" y="917637"/>
            <a:ext cx="1784409" cy="501988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6E8C12D-81D0-42A3-BEA2-5044BBCDB274}"/>
              </a:ext>
            </a:extLst>
          </p:cNvPr>
          <p:cNvSpPr txBox="1"/>
          <p:nvPr/>
        </p:nvSpPr>
        <p:spPr>
          <a:xfrm>
            <a:off x="5374715" y="231913"/>
            <a:ext cx="4208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Austine Demo" pitchFamily="2" charset="0"/>
              </a:rPr>
              <a:t>Madeleine </a:t>
            </a:r>
            <a:r>
              <a:rPr lang="pt-BR" sz="6000" dirty="0" err="1">
                <a:latin typeface="Austine Demo" pitchFamily="2" charset="0"/>
              </a:rPr>
              <a:t>Vionnet</a:t>
            </a:r>
            <a:r>
              <a:rPr lang="pt-BR" sz="6000" dirty="0">
                <a:latin typeface="Austine Demo" pitchFamily="2" charset="0"/>
              </a:rPr>
              <a:t> </a:t>
            </a:r>
            <a:r>
              <a:rPr lang="pt-BR" sz="6000" dirty="0">
                <a:latin typeface="Austine Demo" pitchFamily="2" charset="0"/>
                <a:hlinkClick r:id="rId4"/>
              </a:rPr>
              <a:t>MET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61933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271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6059A-B34E-4092-8EF1-268700BB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Broadway" panose="04040905080B02020502" pitchFamily="82" charset="0"/>
              </a:rPr>
              <a:t>Referências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2A175F-D205-4907-AD76-9D25F4F2B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https://www.diarioinduscom.com.br/madeleine-vionnet-a-visionaria-revolucionaria-e-perfeccionista-das-formas/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https://www.etiquetaunica.com.br/blog/vionnet/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https://evolucaodamoda.weebly.com/-seacuteculo-xx-1910.html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https://acervo.estadao.com.br/paginas-da-historia/decada_1910.shtm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https://mundoeducacao.uol.com.br/literatura/cubismo.htm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</a:rPr>
              <a:t>NERY, Marie L. A </a:t>
            </a:r>
            <a:r>
              <a:rPr lang="pt-BR" dirty="0" err="1">
                <a:solidFill>
                  <a:schemeClr val="bg1"/>
                </a:solidFill>
                <a:latin typeface="Austine Demo" pitchFamily="2" charset="0"/>
              </a:rPr>
              <a:t>evolucao</a:t>
            </a:r>
            <a:r>
              <a:rPr lang="pt-BR" dirty="0">
                <a:solidFill>
                  <a:schemeClr val="bg1"/>
                </a:solidFill>
                <a:latin typeface="Austine Demo" pitchFamily="2" charset="0"/>
              </a:rPr>
              <a:t> da indumentaria: </a:t>
            </a:r>
            <a:r>
              <a:rPr lang="pt-BR" dirty="0" err="1">
                <a:solidFill>
                  <a:schemeClr val="bg1"/>
                </a:solidFill>
                <a:latin typeface="Austine Demo" pitchFamily="2" charset="0"/>
              </a:rPr>
              <a:t>subsidios</a:t>
            </a:r>
            <a:r>
              <a:rPr lang="pt-BR" dirty="0">
                <a:solidFill>
                  <a:schemeClr val="bg1"/>
                </a:solidFill>
                <a:latin typeface="Austine Demo" pitchFamily="2" charset="0"/>
              </a:rPr>
              <a:t> para a </a:t>
            </a:r>
            <a:r>
              <a:rPr lang="pt-BR" dirty="0" err="1">
                <a:solidFill>
                  <a:schemeClr val="bg1"/>
                </a:solidFill>
                <a:latin typeface="Austine Demo" pitchFamily="2" charset="0"/>
              </a:rPr>
              <a:t>criacao</a:t>
            </a:r>
            <a:r>
              <a:rPr lang="pt-BR" dirty="0">
                <a:solidFill>
                  <a:schemeClr val="bg1"/>
                </a:solidFill>
                <a:latin typeface="Austine Demo" pitchFamily="2" charset="0"/>
              </a:rPr>
              <a:t> de figurinos. Rio de Janeiro:  SENAC, 2009</a:t>
            </a: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https://blog.modacad.com.br/quimono-na-cultura-ocidental/</a:t>
            </a:r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ustine Demo" pitchFamily="2" charset="0"/>
              </a:rPr>
              <a:t>https://www.metmuseum.org/exhibitions/objects?exhibitionId=e48907c9-56f9-455c-9edd-896964d613d2&amp;pkgids=102#!?offset=0&amp;perPage=100</a:t>
            </a:r>
          </a:p>
          <a:p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endParaRPr lang="pt-BR" dirty="0">
              <a:solidFill>
                <a:schemeClr val="bg1"/>
              </a:solidFill>
              <a:latin typeface="Austine Demo" pitchFamily="2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904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FEC9D49A-4A2D-47D4-8581-66DBC0D1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142" y="141552"/>
            <a:ext cx="5712824" cy="1325563"/>
          </a:xfrm>
        </p:spPr>
        <p:txBody>
          <a:bodyPr>
            <a:normAutofit/>
          </a:bodyPr>
          <a:lstStyle/>
          <a:p>
            <a:r>
              <a:rPr lang="pt-BR" dirty="0">
                <a:latin typeface="Broadway" panose="04040905080B02020502" pitchFamily="82" charset="0"/>
              </a:rPr>
              <a:t>Tecnologia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C2AB2B-C8A4-48E7-B321-F51E590F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23" y="1467115"/>
            <a:ext cx="5031038" cy="4586551"/>
          </a:xfrm>
        </p:spPr>
        <p:txBody>
          <a:bodyPr anchor="t"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Popularização do rádio e do automóvel;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partir de 1910, os cinemas começaram a filmar peças e romances mais conhecidos e contrataram grandes nomes do teatro;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Foram fundados grandes estúdios, como a Paramount Pictures (1912), a Universal (1912), a Fox </a:t>
            </a:r>
            <a:r>
              <a:rPr lang="pt-BR" sz="2000" dirty="0" err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Film</a:t>
            </a: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(1913), a Columbia Pictures (1914) e a United </a:t>
            </a:r>
            <a:r>
              <a:rPr lang="pt-BR" sz="2000" dirty="0" err="1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Artists</a:t>
            </a: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(1919);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Durante a 1ª Guerra Mundial, os europeus queriam muito ver filmes, principalmente alegres, os americanos entraram no mercado europeu.</a:t>
            </a:r>
          </a:p>
          <a:p>
            <a:pPr marL="0" indent="0">
              <a:buNone/>
            </a:pPr>
            <a:endParaRPr lang="pt-BR" sz="1100" dirty="0"/>
          </a:p>
          <a:p>
            <a:endParaRPr lang="pt-BR" sz="11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 descr="Foto preta e branca de mulher sentada no chão&#10;&#10;Descrição gerada automaticamente">
            <a:extLst>
              <a:ext uri="{FF2B5EF4-FFF2-40B4-BE49-F238E27FC236}">
                <a16:creationId xmlns:a16="http://schemas.microsoft.com/office/drawing/2014/main" id="{4CAB60CB-3E7B-4279-AE85-08343C1A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241" r="3" b="25502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Imagem 3" descr="Foto preta e branca de um grupo de pessoas posando para foto&#10;&#10;Descrição gerada automaticamente">
            <a:extLst>
              <a:ext uri="{FF2B5EF4-FFF2-40B4-BE49-F238E27FC236}">
                <a16:creationId xmlns:a16="http://schemas.microsoft.com/office/drawing/2014/main" id="{E7FC2CB1-07AF-4D3A-9EE4-737E03A17C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692" r="20070" b="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CCB98A03-AD01-4334-AD2D-1507DE24F4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6306" r="13472" b="-3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C2D4065-7A00-4622-BBF2-F34594D73517}"/>
              </a:ext>
            </a:extLst>
          </p:cNvPr>
          <p:cNvSpPr txBox="1"/>
          <p:nvPr/>
        </p:nvSpPr>
        <p:spPr>
          <a:xfrm>
            <a:off x="4769382" y="6870700"/>
            <a:ext cx="24721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7" tooltip="http://elcrujirdelaescarcha.blogspot.com/2016/03/el-canto-del-cisn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0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644F81-64BC-40DF-8035-49FAF12808A1}"/>
              </a:ext>
            </a:extLst>
          </p:cNvPr>
          <p:cNvSpPr txBox="1"/>
          <p:nvPr/>
        </p:nvSpPr>
        <p:spPr>
          <a:xfrm>
            <a:off x="9739084" y="6870700"/>
            <a:ext cx="24529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fr.wikipedia.org/wiki/Histoire_de_la_radi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F07179-83A7-421F-8C16-1004C270246E}"/>
              </a:ext>
            </a:extLst>
          </p:cNvPr>
          <p:cNvSpPr txBox="1"/>
          <p:nvPr/>
        </p:nvSpPr>
        <p:spPr>
          <a:xfrm>
            <a:off x="7254233" y="6870700"/>
            <a:ext cx="24721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9" tooltip="http://www.flickr.com/photos/joebehr/620862455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0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29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8D7C-F126-4B5E-813E-A06ECE3E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Broadway" panose="04040905080B02020502" pitchFamily="82" charset="0"/>
              </a:rPr>
              <a:t>Artes &amp; 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63DCC-FFC5-47F7-83DE-09B0D0266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868" y="901639"/>
            <a:ext cx="5360963" cy="5274078"/>
          </a:xfrm>
          <a:solidFill>
            <a:schemeClr val="bg1">
              <a:alpha val="56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400" b="1" dirty="0">
                <a:latin typeface="Arial Narrow" panose="020B0606020202030204" pitchFamily="34" charset="0"/>
              </a:rPr>
              <a:t>O estilo </a:t>
            </a:r>
            <a:r>
              <a:rPr lang="pt-BR" sz="2400" b="1" dirty="0" err="1">
                <a:latin typeface="Arial Narrow" panose="020B0606020202030204" pitchFamily="34" charset="0"/>
              </a:rPr>
              <a:t>Art</a:t>
            </a:r>
            <a:r>
              <a:rPr lang="pt-BR" sz="2400" b="1" dirty="0">
                <a:latin typeface="Arial Narrow" panose="020B0606020202030204" pitchFamily="34" charset="0"/>
              </a:rPr>
              <a:t> </a:t>
            </a:r>
            <a:r>
              <a:rPr lang="pt-BR" sz="2400" b="1" dirty="0" err="1">
                <a:latin typeface="Arial Narrow" panose="020B0606020202030204" pitchFamily="34" charset="0"/>
              </a:rPr>
              <a:t>Decó</a:t>
            </a:r>
            <a:endParaRPr lang="pt-BR" sz="2400" b="1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Tem inicio em 1910,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caracterizado pelo uso de formas geométricas ou estilizadas em detrimento as formas orgânicas que eram frequentes no estilo </a:t>
            </a:r>
            <a:r>
              <a:rPr lang="pt-BR" sz="2400" dirty="0" err="1">
                <a:latin typeface="Arial Narrow" panose="020B0606020202030204" pitchFamily="34" charset="0"/>
              </a:rPr>
              <a:t>Art</a:t>
            </a:r>
            <a:r>
              <a:rPr lang="pt-BR" sz="2400" dirty="0">
                <a:latin typeface="Arial Narrow" panose="020B0606020202030204" pitchFamily="34" charset="0"/>
              </a:rPr>
              <a:t> Nouveau,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teve influências dos princípios do </a:t>
            </a:r>
            <a:r>
              <a:rPr lang="pt-BR" sz="2400" u="sng" dirty="0"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Cubismo</a:t>
            </a:r>
            <a:r>
              <a:rPr lang="pt-BR" sz="2400" dirty="0">
                <a:latin typeface="Arial Narrow" panose="020B060602020203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pt-BR" sz="2400" b="1" dirty="0">
                <a:latin typeface="Arial Narrow" panose="020B0606020202030204" pitchFamily="34" charset="0"/>
              </a:rPr>
              <a:t>O Cubismo</a:t>
            </a:r>
            <a:endParaRPr lang="pt-BR" sz="24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É um movimento artístico, que decorreu entre 1907 a 1914.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Os principais criadores: Pablo Picasso e Georges </a:t>
            </a:r>
            <a:r>
              <a:rPr lang="pt-BR" sz="2400" dirty="0" err="1">
                <a:latin typeface="Arial Narrow" panose="020B0606020202030204" pitchFamily="34" charset="0"/>
              </a:rPr>
              <a:t>Braque</a:t>
            </a:r>
            <a:r>
              <a:rPr lang="pt-BR" sz="2400" dirty="0"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pt-BR" sz="24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t-BR" sz="2400" b="1" dirty="0">
                <a:latin typeface="Arial Narrow" panose="020B0606020202030204" pitchFamily="34" charset="0"/>
              </a:rPr>
              <a:t>Bauhaus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Walter </a:t>
            </a:r>
            <a:r>
              <a:rPr lang="pt-BR" sz="2400" dirty="0" err="1">
                <a:latin typeface="Arial Narrow" panose="020B0606020202030204" pitchFamily="34" charset="0"/>
              </a:rPr>
              <a:t>Gropius</a:t>
            </a:r>
            <a:r>
              <a:rPr lang="pt-BR" sz="2400" dirty="0">
                <a:latin typeface="Arial Narrow" panose="020B0606020202030204" pitchFamily="34" charset="0"/>
              </a:rPr>
              <a:t> funda a Bauhaus na Alemanha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e publica o Manifesto Bauhaus, em 1919.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064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D4AB3-7442-4571-8B1D-3F0ACF7D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629" y="283787"/>
            <a:ext cx="4668256" cy="956954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Broadway" panose="04040905080B02020502" pitchFamily="82" charset="0"/>
                <a:cs typeface="Browallia New" panose="020B0502040204020203" pitchFamily="34" charset="-34"/>
              </a:rPr>
              <a:t>Fatos históricos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C0F7AFE4-4AA3-4718-91CA-8298569F88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6791" r="-1" b="17208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Imagem 4" descr="Uma imagem contendo céu noturno, luz, estrela&#10;&#10;Descrição gerada automaticamente">
            <a:extLst>
              <a:ext uri="{FF2B5EF4-FFF2-40B4-BE49-F238E27FC236}">
                <a16:creationId xmlns:a16="http://schemas.microsoft.com/office/drawing/2014/main" id="{6984A3FD-FB15-4433-B700-A03DB9E7E2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34030" b="2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Imagem 8" descr="Uma imagem contendo Diagrama&#10;&#10;Descrição gerada automaticamente">
            <a:extLst>
              <a:ext uri="{FF2B5EF4-FFF2-40B4-BE49-F238E27FC236}">
                <a16:creationId xmlns:a16="http://schemas.microsoft.com/office/drawing/2014/main" id="{EC56AA88-94AE-43E7-8AA5-9ABD33AC09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822" r="4271" b="-3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D4D10D-D83A-4953-A99D-AA2A240A7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312" y="1240740"/>
            <a:ext cx="4668256" cy="5133417"/>
          </a:xfrm>
        </p:spPr>
        <p:txBody>
          <a:bodyPr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000" b="1" dirty="0">
                <a:latin typeface="Arial Narrow" panose="020B0606020202030204" pitchFamily="34" charset="0"/>
              </a:rPr>
              <a:t>1910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A divulgação das doutrinas socialistas e </a:t>
            </a:r>
            <a:r>
              <a:rPr lang="pt-BR" sz="2000" dirty="0" err="1">
                <a:latin typeface="Arial Narrow" panose="020B0606020202030204" pitchFamily="34" charset="0"/>
              </a:rPr>
              <a:t>repúblicanas</a:t>
            </a:r>
            <a:r>
              <a:rPr lang="pt-BR" sz="2000" dirty="0">
                <a:latin typeface="Arial Narrow" panose="020B0606020202030204" pitchFamily="34" charset="0"/>
              </a:rPr>
              <a:t>, levou ao triunfo da revolução portuguesa de 1910.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Morte de </a:t>
            </a:r>
            <a:r>
              <a:rPr lang="pt-BR" sz="2000" dirty="0" err="1">
                <a:latin typeface="Arial Narrow" panose="020B0606020202030204" pitchFamily="34" charset="0"/>
              </a:rPr>
              <a:t>Tolstoi</a:t>
            </a:r>
            <a:endParaRPr lang="pt-BR" sz="20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Lei da Greve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 Narrow" panose="020B0606020202030204" pitchFamily="34" charset="0"/>
              </a:rPr>
              <a:t>A passagem do Cometa Halley , visto a olho nu</a:t>
            </a:r>
            <a:endParaRPr lang="pt-BR" sz="20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t-BR" sz="2000" b="1" dirty="0">
                <a:latin typeface="Arial Narrow" panose="020B0606020202030204" pitchFamily="34" charset="0"/>
              </a:rPr>
              <a:t>1912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 Narrow" panose="020B0606020202030204" pitchFamily="34" charset="0"/>
              </a:rPr>
              <a:t>Naufrágio do Titanic</a:t>
            </a:r>
          </a:p>
          <a:p>
            <a:pPr marL="0" indent="0" algn="ctr">
              <a:buNone/>
            </a:pPr>
            <a:r>
              <a:rPr lang="pt-BR" sz="2000" b="1" dirty="0">
                <a:latin typeface="Arial Narrow" panose="020B0606020202030204" pitchFamily="34" charset="0"/>
              </a:rPr>
              <a:t>1914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 Narrow" panose="020B0606020202030204" pitchFamily="34" charset="0"/>
              </a:rPr>
              <a:t>Atentado de Saravejo - Eclosão da Primeira Guerra Mundial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b="1" dirty="0">
                <a:latin typeface="Arial Narrow" panose="020B0606020202030204" pitchFamily="34" charset="0"/>
              </a:rPr>
              <a:t>Declaração de guerra da Áustria-</a:t>
            </a:r>
            <a:r>
              <a:rPr lang="pt-BR" sz="2000" b="1" dirty="0" err="1">
                <a:latin typeface="Arial Narrow" panose="020B0606020202030204" pitchFamily="34" charset="0"/>
              </a:rPr>
              <a:t>Hungira</a:t>
            </a:r>
            <a:r>
              <a:rPr lang="pt-BR" sz="2000" b="1" dirty="0">
                <a:latin typeface="Arial Narrow" panose="020B0606020202030204" pitchFamily="34" charset="0"/>
              </a:rPr>
              <a:t> à Servia</a:t>
            </a:r>
          </a:p>
          <a:p>
            <a:pPr marL="0" indent="0" algn="ctr">
              <a:buNone/>
            </a:pPr>
            <a:r>
              <a:rPr lang="pt-BR" sz="2000" b="1" dirty="0">
                <a:latin typeface="Arial Narrow" panose="020B0606020202030204" pitchFamily="34" charset="0"/>
              </a:rPr>
              <a:t>1915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 Narrow" panose="020B0606020202030204" pitchFamily="34" charset="0"/>
              </a:rPr>
              <a:t>Ernest </a:t>
            </a:r>
            <a:r>
              <a:rPr lang="pt-BR" sz="2000" dirty="0" err="1">
                <a:latin typeface="Arial Narrow" panose="020B0606020202030204" pitchFamily="34" charset="0"/>
              </a:rPr>
              <a:t>Swinton</a:t>
            </a:r>
            <a:r>
              <a:rPr lang="pt-BR" sz="2000" dirty="0">
                <a:latin typeface="Arial Narrow" panose="020B0606020202030204" pitchFamily="34" charset="0"/>
              </a:rPr>
              <a:t> inventa o tanque de guerra</a:t>
            </a:r>
            <a:endParaRPr lang="pt-BR" sz="900" dirty="0"/>
          </a:p>
          <a:p>
            <a:endParaRPr lang="pt-BR" sz="9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A34B11-317F-4EAB-8569-692336E52A3E}"/>
              </a:ext>
            </a:extLst>
          </p:cNvPr>
          <p:cNvSpPr txBox="1"/>
          <p:nvPr/>
        </p:nvSpPr>
        <p:spPr>
          <a:xfrm>
            <a:off x="4655570" y="6870700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8" tooltip="http://www.umbriaecultura.it/roma-notte-stella-come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625CF42-D56A-4AD7-B03D-977B170CEC7D}"/>
              </a:ext>
            </a:extLst>
          </p:cNvPr>
          <p:cNvSpPr txBox="1"/>
          <p:nvPr/>
        </p:nvSpPr>
        <p:spPr>
          <a:xfrm>
            <a:off x="97390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6" tooltip="https://garciadeiturrospe.wordpress.com/2015/08/05/santurtzi-elegante-colonia-veraniega-durante-la-belle-epoqu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2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8987430-025B-4C03-89C4-7FF89575C171}"/>
              </a:ext>
            </a:extLst>
          </p:cNvPr>
          <p:cNvSpPr txBox="1"/>
          <p:nvPr/>
        </p:nvSpPr>
        <p:spPr>
          <a:xfrm>
            <a:off x="7273470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10" tooltip="https://en.wikipedia.org/wiki/Changes_in_safety_practices_after_the_sinking_of_the_RMS_Titan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2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4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B2B5D77E-A2CA-4AE2-80BB-3B71E17D2AFD}"/>
              </a:ext>
            </a:extLst>
          </p:cNvPr>
          <p:cNvSpPr txBox="1">
            <a:spLocks/>
          </p:cNvSpPr>
          <p:nvPr/>
        </p:nvSpPr>
        <p:spPr>
          <a:xfrm>
            <a:off x="327241" y="1098248"/>
            <a:ext cx="4868995" cy="5103903"/>
          </a:xfrm>
          <a:prstGeom prst="rect">
            <a:avLst/>
          </a:prstGeom>
          <a:blipFill dpi="0" rotWithShape="1">
            <a:blip r:embed="rId4">
              <a:alphaModFix amt="28000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1917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Revolução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Socialista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Soviética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Aparições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Fátima;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1918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Assinado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Armistício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Rethondes;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Sidónio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Paes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morre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vitima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atentado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Início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grande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expansão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da General Motors;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1919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Gripe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espanhola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103 000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pessoas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Lei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seca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contra 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alcoolismo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nos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EUA e a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proliferação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gangsters;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Assinatura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Tratado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Versalhes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Concedido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às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mulheres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o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direito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voto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nos</a:t>
            </a:r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EUA;</a:t>
            </a:r>
          </a:p>
          <a:p>
            <a:pPr algn="just"/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Levantamento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comunista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</a:p>
          <a:p>
            <a:endParaRPr lang="en-US" sz="700" dirty="0"/>
          </a:p>
          <a:p>
            <a:endParaRPr lang="en-US" sz="700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m 23" descr="Foto em preto e branco de pessoas na grama&#10;&#10;Descrição gerada automaticamente">
            <a:extLst>
              <a:ext uri="{FF2B5EF4-FFF2-40B4-BE49-F238E27FC236}">
                <a16:creationId xmlns:a16="http://schemas.microsoft.com/office/drawing/2014/main" id="{288086DB-1118-4580-B47A-9C0D8BAF1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2119" r="26380" b="-3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27" name="Imagem 26" descr="Uma imagem contendo fumaça, andando de, homem, trem&#10;&#10;Descrição gerada automaticamente">
            <a:extLst>
              <a:ext uri="{FF2B5EF4-FFF2-40B4-BE49-F238E27FC236}">
                <a16:creationId xmlns:a16="http://schemas.microsoft.com/office/drawing/2014/main" id="{6D3EF9F9-60A6-4745-8D14-8033206501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8297" r="9052" b="-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m 29" descr="Foto em preto e branco de grupo de pessoas lado a lado&#10;&#10;Descrição gerada automaticamente">
            <a:extLst>
              <a:ext uri="{FF2B5EF4-FFF2-40B4-BE49-F238E27FC236}">
                <a16:creationId xmlns:a16="http://schemas.microsoft.com/office/drawing/2014/main" id="{C2F1D219-D785-4AEA-B09C-78D0DA5FAB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507" r="11916" b="2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D481DDB-D642-4D14-BBD1-8E14406527AF}"/>
              </a:ext>
            </a:extLst>
          </p:cNvPr>
          <p:cNvSpPr txBox="1"/>
          <p:nvPr/>
        </p:nvSpPr>
        <p:spPr>
          <a:xfrm>
            <a:off x="9586800" y="6870700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11" tooltip="http://www.umbriaecultura.it/roma-notte-stella-come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D75691-AA30-4FEC-8328-B6841C50CED2}"/>
              </a:ext>
            </a:extLst>
          </p:cNvPr>
          <p:cNvSpPr txBox="1"/>
          <p:nvPr/>
        </p:nvSpPr>
        <p:spPr>
          <a:xfrm>
            <a:off x="71211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13" tooltip="https://en.wikipedia.org/wiki/Changes_in_safety_practices_after_the_sinking_of_the_RMS_Titan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18CFFB-B339-4CFF-BF8C-273D0131EEC7}"/>
              </a:ext>
            </a:extLst>
          </p:cNvPr>
          <p:cNvSpPr txBox="1"/>
          <p:nvPr/>
        </p:nvSpPr>
        <p:spPr>
          <a:xfrm>
            <a:off x="4655570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15" tooltip="https://garciadeiturrospe.wordpress.com/2015/08/05/santurtzi-elegante-colonia-veraniega-durante-la-belle-epoqu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E6E8FBD-FD0C-4D85-9226-82AD99E496E3}"/>
              </a:ext>
            </a:extLst>
          </p:cNvPr>
          <p:cNvSpPr txBox="1"/>
          <p:nvPr/>
        </p:nvSpPr>
        <p:spPr>
          <a:xfrm>
            <a:off x="218995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6" tooltip="https://nl.wikipedia.org/wiki/Oorlogsfil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DE08738-DC16-4EBD-A390-7A1469347B58}"/>
              </a:ext>
            </a:extLst>
          </p:cNvPr>
          <p:cNvSpPr txBox="1"/>
          <p:nvPr/>
        </p:nvSpPr>
        <p:spPr>
          <a:xfrm>
            <a:off x="7254234" y="7083455"/>
            <a:ext cx="247215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8" tooltip="https://www.brasildefato.com.br/2017/10/24/revolucao-russa-o-evento-fundamental-do-seculo-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6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ACA2D29-3FA5-48F0-A689-E384AE2F42AC}"/>
              </a:ext>
            </a:extLst>
          </p:cNvPr>
          <p:cNvSpPr txBox="1"/>
          <p:nvPr/>
        </p:nvSpPr>
        <p:spPr>
          <a:xfrm>
            <a:off x="9739085" y="7083455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10" tooltip="https://de.wikipedia.org/wiki/Spanische_Gripp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0840A804-DE24-4CEB-AE5D-567DB725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66" y="-6933"/>
            <a:ext cx="4868995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4F4F"/>
                </a:solidFill>
                <a:latin typeface="Broadway" panose="04040905080B02020502" pitchFamily="82" charset="0"/>
              </a:rPr>
              <a:t>Fatos históricos</a:t>
            </a:r>
          </a:p>
        </p:txBody>
      </p:sp>
    </p:spTree>
    <p:extLst>
      <p:ext uri="{BB962C8B-B14F-4D97-AF65-F5344CB8AC3E}">
        <p14:creationId xmlns:p14="http://schemas.microsoft.com/office/powerpoint/2010/main" val="415047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8A24423-0819-443B-B509-0232FA8D04CA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FFFFFF"/>
                </a:solidFill>
                <a:latin typeface="Broadway" panose="04040905080B02020502" pitchFamily="82" charset="0"/>
                <a:ea typeface="+mj-ea"/>
                <a:cs typeface="+mj-cs"/>
              </a:rPr>
              <a:t>Emancipação</a:t>
            </a:r>
            <a:r>
              <a:rPr lang="en-US" sz="5400" dirty="0">
                <a:solidFill>
                  <a:srgbClr val="FFFFFF"/>
                </a:solidFill>
                <a:latin typeface="Broadway" panose="04040905080B02020502" pitchFamily="8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Broadway" panose="04040905080B02020502" pitchFamily="82" charset="0"/>
                <a:ea typeface="+mj-ea"/>
                <a:cs typeface="+mj-cs"/>
              </a:rPr>
              <a:t>feminina</a:t>
            </a:r>
            <a:endParaRPr lang="en-US" sz="5400" dirty="0">
              <a:solidFill>
                <a:srgbClr val="FFFFFF"/>
              </a:solidFill>
              <a:latin typeface="Broadway" panose="04040905080B02020502" pitchFamily="82" charset="0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Foto preta e branca de pessoas ao lado de placa&#10;&#10;Descrição gerada automaticamente">
            <a:extLst>
              <a:ext uri="{FF2B5EF4-FFF2-40B4-BE49-F238E27FC236}">
                <a16:creationId xmlns:a16="http://schemas.microsoft.com/office/drawing/2014/main" id="{6AB76980-2958-4148-85BF-5C2B7C796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" b="360"/>
          <a:stretch/>
        </p:blipFill>
        <p:spPr>
          <a:xfrm>
            <a:off x="1219039" y="2426818"/>
            <a:ext cx="3680973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Foto em preto e branco de grupo de pessoas posando para foto&#10;&#10;Descrição gerada automaticamente">
            <a:extLst>
              <a:ext uri="{FF2B5EF4-FFF2-40B4-BE49-F238E27FC236}">
                <a16:creationId xmlns:a16="http://schemas.microsoft.com/office/drawing/2014/main" id="{3B04D66B-99BF-43AC-8866-6EE7E78506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297" r="28090" b="1"/>
          <a:stretch/>
        </p:blipFill>
        <p:spPr>
          <a:xfrm>
            <a:off x="7332542" y="2426818"/>
            <a:ext cx="3680979" cy="39976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236659A-F4BD-4139-8354-F2AB5B8D8893}"/>
              </a:ext>
            </a:extLst>
          </p:cNvPr>
          <p:cNvSpPr txBox="1"/>
          <p:nvPr/>
        </p:nvSpPr>
        <p:spPr>
          <a:xfrm>
            <a:off x="8427557" y="6224400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://blog.bbm.usp.br/2015/tratado-sobre-a-emancipacao-da-mulher-uma-feminista-no-brasil-de-1868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07EF13D-B406-4617-920A-7336FC4E550B}"/>
              </a:ext>
            </a:extLst>
          </p:cNvPr>
          <p:cNvSpPr txBox="1"/>
          <p:nvPr/>
        </p:nvSpPr>
        <p:spPr>
          <a:xfrm>
            <a:off x="2314048" y="6224400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comedonchisciotte.org/buon-otto-marzo-a-mia-madr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2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6F1DDB5F-0600-46A0-841B-38C6C7558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3742" y="307731"/>
            <a:ext cx="3038204" cy="39976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A44938-A8D6-48F3-AE5E-003A4985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7300" dirty="0">
                <a:solidFill>
                  <a:srgbClr val="FFFFFF"/>
                </a:solidFill>
                <a:latin typeface="Harrington" panose="04040505050A02020702" pitchFamily="82" charset="0"/>
              </a:rPr>
              <a:t>A </a:t>
            </a:r>
            <a:r>
              <a:rPr lang="en-US" sz="7300" dirty="0" err="1">
                <a:solidFill>
                  <a:srgbClr val="FFFFFF"/>
                </a:solidFill>
                <a:latin typeface="Harrington" panose="04040505050A02020702" pitchFamily="82" charset="0"/>
              </a:rPr>
              <a:t>moda</a:t>
            </a:r>
            <a:r>
              <a:rPr lang="en-US" sz="7300" dirty="0">
                <a:solidFill>
                  <a:srgbClr val="FFFFFF"/>
                </a:solidFill>
                <a:latin typeface="Harrington" panose="04040505050A02020702" pitchFamily="82" charset="0"/>
              </a:rPr>
              <a:t> da </a:t>
            </a:r>
            <a:r>
              <a:rPr lang="en-US" sz="7300" dirty="0" err="1">
                <a:solidFill>
                  <a:srgbClr val="FFFFFF"/>
                </a:solidFill>
                <a:latin typeface="Harrington" panose="04040505050A02020702" pitchFamily="82" charset="0"/>
              </a:rPr>
              <a:t>época</a:t>
            </a:r>
            <a:endParaRPr lang="en-US" sz="7300" dirty="0">
              <a:solidFill>
                <a:srgbClr val="FFFFFF"/>
              </a:solidFill>
              <a:latin typeface="Harrington" panose="04040505050A02020702" pitchFamily="82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EEAF5A1-6485-4008-B90F-9304BE6B6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43313" y="307731"/>
            <a:ext cx="3118156" cy="39976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9AA141-A89E-4271-97E6-21550D056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62510" y="330045"/>
            <a:ext cx="2798345" cy="399763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AB8953-5F62-48F0-A3AC-BFA6B8CB6407}"/>
              </a:ext>
            </a:extLst>
          </p:cNvPr>
          <p:cNvSpPr txBox="1"/>
          <p:nvPr/>
        </p:nvSpPr>
        <p:spPr>
          <a:xfrm>
            <a:off x="8974891" y="4127627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7" tooltip="https://stateofgracebynaiad.blogspot.com/2009/12/its-christm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8B48005-455A-46AF-ADA5-2C9F39A3D4A8}"/>
              </a:ext>
            </a:extLst>
          </p:cNvPr>
          <p:cNvSpPr txBox="1"/>
          <p:nvPr/>
        </p:nvSpPr>
        <p:spPr>
          <a:xfrm>
            <a:off x="5075505" y="4105313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://www.hermanotemblon.com/40-portadas-de-revistas-que-impresionan-1913-198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06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D6F2F41-6E9A-4627-9845-0F4AE1036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" r="-2" b="9250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BF187225-F2CF-4E33-A98E-0B1C2E996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9" r="-2" b="8132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AB8FF18-702A-4906-A40C-DBD8AB2B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581" y="4103924"/>
            <a:ext cx="6838114" cy="1223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latin typeface="Broadway" panose="04040905080B02020502" pitchFamily="82" charset="0"/>
              </a:rPr>
              <a:t>A </a:t>
            </a:r>
            <a:r>
              <a:rPr lang="en-US" sz="4000" dirty="0" err="1">
                <a:latin typeface="Broadway" panose="04040905080B02020502" pitchFamily="82" charset="0"/>
              </a:rPr>
              <a:t>moda</a:t>
            </a:r>
            <a:r>
              <a:rPr lang="en-US" sz="4000" dirty="0">
                <a:latin typeface="Broadway" panose="04040905080B02020502" pitchFamily="82" charset="0"/>
              </a:rPr>
              <a:t> </a:t>
            </a:r>
            <a:r>
              <a:rPr lang="en-US" sz="4000" dirty="0" err="1">
                <a:latin typeface="Broadway" panose="04040905080B02020502" pitchFamily="82" charset="0"/>
              </a:rPr>
              <a:t>feminina</a:t>
            </a:r>
            <a:endParaRPr lang="en-US" sz="4000" dirty="0">
              <a:latin typeface="Broadway" panose="04040905080B02020502" pitchFamily="82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02D6D70-84C7-4A24-9CCD-3651301017F1}"/>
              </a:ext>
            </a:extLst>
          </p:cNvPr>
          <p:cNvSpPr txBox="1"/>
          <p:nvPr/>
        </p:nvSpPr>
        <p:spPr>
          <a:xfrm>
            <a:off x="609600" y="5234609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rial Narrow" panose="020B0606020202030204" pitchFamily="34" charset="0"/>
              </a:rPr>
              <a:t>Queda</a:t>
            </a:r>
            <a:r>
              <a:rPr lang="en-US" sz="2000" dirty="0">
                <a:latin typeface="Arial Narrow" panose="020B0606020202030204" pitchFamily="34" charset="0"/>
              </a:rPr>
              <a:t> do </a:t>
            </a:r>
            <a:r>
              <a:rPr lang="en-US" sz="2000" dirty="0" err="1">
                <a:latin typeface="Arial Narrow" panose="020B0606020202030204" pitchFamily="34" charset="0"/>
              </a:rPr>
              <a:t>espartilho</a:t>
            </a:r>
            <a:r>
              <a:rPr lang="en-US" sz="2000" dirty="0">
                <a:latin typeface="Arial Narrow" panose="020B060602020203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rial Narrow" panose="020B0606020202030204" pitchFamily="34" charset="0"/>
              </a:rPr>
              <a:t>predominaram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os</a:t>
            </a:r>
            <a:r>
              <a:rPr lang="en-US" sz="2000" dirty="0">
                <a:latin typeface="Arial Narrow" panose="020B0606020202030204" pitchFamily="34" charset="0"/>
              </a:rPr>
              <a:t> tons </a:t>
            </a:r>
            <a:r>
              <a:rPr lang="en-US" sz="2000" dirty="0" err="1">
                <a:latin typeface="Arial Narrow" panose="020B0606020202030204" pitchFamily="34" charset="0"/>
              </a:rPr>
              <a:t>escuros</a:t>
            </a:r>
            <a:r>
              <a:rPr lang="en-US" sz="2000" dirty="0">
                <a:latin typeface="Arial Narrow" panose="020B0606020202030204" pitchFamily="34" charset="0"/>
              </a:rPr>
              <a:t> e o </a:t>
            </a:r>
            <a:r>
              <a:rPr lang="en-US" sz="2000" dirty="0" err="1">
                <a:latin typeface="Arial Narrow" panose="020B0606020202030204" pitchFamily="34" charset="0"/>
              </a:rPr>
              <a:t>preto</a:t>
            </a:r>
            <a:r>
              <a:rPr lang="en-US" sz="2000" dirty="0">
                <a:latin typeface="Arial Narrow" panose="020B0606020202030204" pitchFamily="34" charset="0"/>
              </a:rPr>
              <a:t> por </a:t>
            </a:r>
            <a:r>
              <a:rPr lang="en-US" sz="2000" dirty="0" err="1">
                <a:latin typeface="Arial Narrow" panose="020B0606020202030204" pitchFamily="34" charset="0"/>
              </a:rPr>
              <a:t>excelência</a:t>
            </a:r>
            <a:r>
              <a:rPr lang="en-US" sz="2000" dirty="0">
                <a:latin typeface="Arial Narrow" panose="020B060602020203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/>
              <a:t>mudanças</a:t>
            </a:r>
            <a:r>
              <a:rPr lang="en-US" sz="2000" dirty="0"/>
              <a:t> </a:t>
            </a:r>
            <a:r>
              <a:rPr lang="en-US" sz="2000" dirty="0" err="1"/>
              <a:t>nas</a:t>
            </a:r>
            <a:r>
              <a:rPr lang="en-US" sz="2000" dirty="0"/>
              <a:t> </a:t>
            </a:r>
            <a:r>
              <a:rPr lang="en-US" sz="2000" dirty="0" err="1"/>
              <a:t>formas</a:t>
            </a:r>
            <a:r>
              <a:rPr lang="en-US" sz="2000" dirty="0"/>
              <a:t> .</a:t>
            </a:r>
          </a:p>
          <a:p>
            <a:endParaRPr lang="pt-BR" sz="2000" dirty="0">
              <a:latin typeface="Arial Narrow" panose="020B0606020202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CCC6C6E-A5C9-4B53-B81A-ACD11BBCE20E}"/>
              </a:ext>
            </a:extLst>
          </p:cNvPr>
          <p:cNvSpPr txBox="1"/>
          <p:nvPr/>
        </p:nvSpPr>
        <p:spPr>
          <a:xfrm>
            <a:off x="6096000" y="5327374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rial Narrow" panose="020B0606020202030204" pitchFamily="34" charset="0"/>
              </a:rPr>
              <a:t>saias</a:t>
            </a:r>
            <a:r>
              <a:rPr lang="en-US" sz="2000" dirty="0">
                <a:latin typeface="Arial Narrow" panose="020B0606020202030204" pitchFamily="34" charset="0"/>
              </a:rPr>
              <a:t> e </a:t>
            </a:r>
            <a:r>
              <a:rPr lang="en-US" sz="2000" dirty="0" err="1">
                <a:latin typeface="Arial Narrow" panose="020B0606020202030204" pitchFamily="34" charset="0"/>
              </a:rPr>
              <a:t>vestidos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encurtados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até</a:t>
            </a:r>
            <a:r>
              <a:rPr lang="en-US" sz="2000" dirty="0">
                <a:latin typeface="Arial Narrow" panose="020B0606020202030204" pitchFamily="34" charset="0"/>
              </a:rPr>
              <a:t> a </a:t>
            </a:r>
            <a:r>
              <a:rPr lang="en-US" sz="2000" dirty="0" err="1">
                <a:latin typeface="Arial Narrow" panose="020B0606020202030204" pitchFamily="34" charset="0"/>
              </a:rPr>
              <a:t>altura</a:t>
            </a:r>
            <a:r>
              <a:rPr lang="en-US" sz="2000" dirty="0">
                <a:latin typeface="Arial Narrow" panose="020B0606020202030204" pitchFamily="34" charset="0"/>
              </a:rPr>
              <a:t> das </a:t>
            </a:r>
            <a:r>
              <a:rPr lang="en-US" sz="2000" dirty="0" err="1">
                <a:latin typeface="Arial Narrow" panose="020B0606020202030204" pitchFamily="34" charset="0"/>
              </a:rPr>
              <a:t>canelas</a:t>
            </a:r>
            <a:r>
              <a:rPr lang="en-US" sz="2000" dirty="0">
                <a:latin typeface="Arial Narrow" panose="020B0606020202030204" pitchFamily="34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os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sapatos</a:t>
            </a:r>
            <a:r>
              <a:rPr lang="en-US" sz="2000" dirty="0">
                <a:latin typeface="Arial Narrow" panose="020B0606020202030204" pitchFamily="34" charset="0"/>
              </a:rPr>
              <a:t> e as </a:t>
            </a:r>
            <a:r>
              <a:rPr lang="en-US" sz="2000" dirty="0" err="1">
                <a:latin typeface="Arial Narrow" panose="020B0606020202030204" pitchFamily="34" charset="0"/>
              </a:rPr>
              <a:t>canelas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amostra</a:t>
            </a:r>
            <a:r>
              <a:rPr lang="en-US" sz="2000" dirty="0">
                <a:latin typeface="Arial Narrow" panose="020B0606020202030204" pitchFamily="34" charset="0"/>
              </a:rPr>
              <a:t>, </a:t>
            </a:r>
            <a:r>
              <a:rPr lang="en-US" sz="2000" dirty="0" err="1">
                <a:latin typeface="Arial Narrow" panose="020B0606020202030204" pitchFamily="34" charset="0"/>
              </a:rPr>
              <a:t>cobertas</a:t>
            </a:r>
            <a:r>
              <a:rPr lang="en-US" sz="2000" dirty="0">
                <a:latin typeface="Arial Narrow" panose="020B0606020202030204" pitchFamily="34" charset="0"/>
              </a:rPr>
              <a:t> com </a:t>
            </a:r>
            <a:r>
              <a:rPr lang="en-US" sz="2000" dirty="0" err="1">
                <a:latin typeface="Arial Narrow" panose="020B0606020202030204" pitchFamily="34" charset="0"/>
              </a:rPr>
              <a:t>meias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escuras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  <a:endParaRPr lang="pt-BR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2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1194</Words>
  <Application>Microsoft Office PowerPoint</Application>
  <PresentationFormat>Widescreen</PresentationFormat>
  <Paragraphs>150</Paragraphs>
  <Slides>27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9" baseType="lpstr">
      <vt:lpstr>Meiryo</vt:lpstr>
      <vt:lpstr>Aqua Grotesque</vt:lpstr>
      <vt:lpstr>Arial</vt:lpstr>
      <vt:lpstr>Arial Narrow</vt:lpstr>
      <vt:lpstr>Austine Demo</vt:lpstr>
      <vt:lpstr>Broadway</vt:lpstr>
      <vt:lpstr>Calibri</vt:lpstr>
      <vt:lpstr>Calibri Light</vt:lpstr>
      <vt:lpstr>Edwardian Script ITC</vt:lpstr>
      <vt:lpstr>Harrington</vt:lpstr>
      <vt:lpstr>Wingdings</vt:lpstr>
      <vt:lpstr>Tema do Office</vt:lpstr>
      <vt:lpstr>Apresentação do PowerPoint</vt:lpstr>
      <vt:lpstr>1910 à1919   Início de grandes mudanças</vt:lpstr>
      <vt:lpstr>Tecnologia</vt:lpstr>
      <vt:lpstr>Artes &amp; cia</vt:lpstr>
      <vt:lpstr>Fatos históricos</vt:lpstr>
      <vt:lpstr>Fatos históricos</vt:lpstr>
      <vt:lpstr>Apresentação do PowerPoint</vt:lpstr>
      <vt:lpstr> A moda da época</vt:lpstr>
      <vt:lpstr>A moda feminina</vt:lpstr>
      <vt:lpstr>A moda feminina</vt:lpstr>
      <vt:lpstr>A moda feminina - underwear</vt:lpstr>
      <vt:lpstr>A moda masculina</vt:lpstr>
      <vt:lpstr>Apresentação do PowerPoint</vt:lpstr>
      <vt:lpstr>Apresentação do PowerPoint</vt:lpstr>
      <vt:lpstr>Apresentação do PowerPoint</vt:lpstr>
      <vt:lpstr>Apresentação do PowerPoint</vt:lpstr>
      <vt:lpstr>Os Estilistas</vt:lpstr>
      <vt:lpstr>Paul Poiret O libertador </vt:lpstr>
      <vt:lpstr>Apresentação do PowerPoint</vt:lpstr>
      <vt:lpstr>Apresentação do PowerPoint</vt:lpstr>
      <vt:lpstr>Jacques Doucet</vt:lpstr>
      <vt:lpstr>Apresentação do PowerPoint</vt:lpstr>
      <vt:lpstr>Madeleine Vionnet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jorge alexandre da silva costa</dc:creator>
  <cp:lastModifiedBy>jorge alexandre da silva costa</cp:lastModifiedBy>
  <cp:revision>10</cp:revision>
  <dcterms:created xsi:type="dcterms:W3CDTF">2020-11-27T13:21:13Z</dcterms:created>
  <dcterms:modified xsi:type="dcterms:W3CDTF">2020-11-27T17:23:58Z</dcterms:modified>
</cp:coreProperties>
</file>