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1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457172" y="205014"/>
            <a:ext cx="82287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457172" y="1203631"/>
            <a:ext cx="8228700" cy="298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57172" y="205014"/>
            <a:ext cx="82287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457172" y="1203631"/>
            <a:ext cx="82287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57172" y="2761933"/>
            <a:ext cx="82287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457172" y="205014"/>
            <a:ext cx="82287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457172" y="1203631"/>
            <a:ext cx="40155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673927" y="1203631"/>
            <a:ext cx="40155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51" name="Shape 51"/>
          <p:cNvSpPr txBox="1"/>
          <p:nvPr>
            <p:ph idx="3" type="body"/>
          </p:nvPr>
        </p:nvSpPr>
        <p:spPr>
          <a:xfrm>
            <a:off x="4673927" y="2761933"/>
            <a:ext cx="40155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52" name="Shape 52"/>
          <p:cNvSpPr txBox="1"/>
          <p:nvPr>
            <p:ph idx="4" type="body"/>
          </p:nvPr>
        </p:nvSpPr>
        <p:spPr>
          <a:xfrm>
            <a:off x="457172" y="2761933"/>
            <a:ext cx="40155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172" y="205014"/>
            <a:ext cx="82287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172" y="1203631"/>
            <a:ext cx="8228700" cy="29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457172" y="1203631"/>
            <a:ext cx="8228700" cy="29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pic>
        <p:nvPicPr>
          <p:cNvPr id="57" name="Shape 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78825" y="1203631"/>
            <a:ext cx="3738995" cy="29833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78825" y="1203631"/>
            <a:ext cx="3738995" cy="29833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0" lIns="0" spcFirstLastPara="1" rIns="0" wrap="square" tIns="0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1" name="Shape 6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0" lIns="0" spcFirstLastPara="1" rIns="0" wrap="square" tIns="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172" y="205014"/>
            <a:ext cx="82287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172" y="1203631"/>
            <a:ext cx="8228700" cy="29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172" y="205014"/>
            <a:ext cx="82287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172" y="1203631"/>
            <a:ext cx="4015500" cy="29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673927" y="1203631"/>
            <a:ext cx="4015500" cy="29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457172" y="205014"/>
            <a:ext cx="82287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idx="1" type="subTitle"/>
          </p:nvPr>
        </p:nvSpPr>
        <p:spPr>
          <a:xfrm>
            <a:off x="457172" y="205014"/>
            <a:ext cx="82287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457172" y="205014"/>
            <a:ext cx="82287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57172" y="1203631"/>
            <a:ext cx="40155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57172" y="2761933"/>
            <a:ext cx="40155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32" name="Shape 32"/>
          <p:cNvSpPr txBox="1"/>
          <p:nvPr>
            <p:ph idx="3" type="body"/>
          </p:nvPr>
        </p:nvSpPr>
        <p:spPr>
          <a:xfrm>
            <a:off x="4673927" y="1203631"/>
            <a:ext cx="4015500" cy="29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172" y="205014"/>
            <a:ext cx="82287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57172" y="1203631"/>
            <a:ext cx="4015500" cy="29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4673927" y="1203631"/>
            <a:ext cx="40155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37" name="Shape 37"/>
          <p:cNvSpPr txBox="1"/>
          <p:nvPr>
            <p:ph idx="3" type="body"/>
          </p:nvPr>
        </p:nvSpPr>
        <p:spPr>
          <a:xfrm>
            <a:off x="4673927" y="2761933"/>
            <a:ext cx="40155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57172" y="205014"/>
            <a:ext cx="82287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457172" y="1203631"/>
            <a:ext cx="40155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673927" y="1203631"/>
            <a:ext cx="40155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42" name="Shape 42"/>
          <p:cNvSpPr txBox="1"/>
          <p:nvPr>
            <p:ph idx="3" type="body"/>
          </p:nvPr>
        </p:nvSpPr>
        <p:spPr>
          <a:xfrm>
            <a:off x="457172" y="2761933"/>
            <a:ext cx="8228700" cy="1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172" y="205014"/>
            <a:ext cx="82287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172" y="1203631"/>
            <a:ext cx="8228700" cy="29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172" y="4685930"/>
            <a:ext cx="2130000" cy="3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7054" y="4685930"/>
            <a:ext cx="2898000" cy="3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5842" y="4685930"/>
            <a:ext cx="2130000" cy="3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4654"/>
            <a:ext cx="6880829" cy="514984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/>
          <p:nvPr/>
        </p:nvSpPr>
        <p:spPr>
          <a:xfrm>
            <a:off x="7860087" y="4865225"/>
            <a:ext cx="1283400" cy="2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25" lIns="74825" spcFirstLastPara="1" rIns="74825" wrap="square" tIns="374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