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34.jpeg" ContentType="image/jpeg"/>
  <Override PartName="/ppt/media/image12.jpeg" ContentType="image/jpeg"/>
  <Override PartName="/ppt/media/image7.jpeg" ContentType="image/jpeg"/>
  <Override PartName="/ppt/media/image33.jpeg" ContentType="image/jpeg"/>
  <Override PartName="/ppt/media/image11.jpeg" ContentType="image/jpeg"/>
  <Override PartName="/ppt/media/image6.jpeg" ContentType="image/jpeg"/>
  <Override PartName="/ppt/media/image3.png" ContentType="image/png"/>
  <Override PartName="/ppt/media/image19.jpeg" ContentType="image/jpeg"/>
  <Override PartName="/ppt/media/image5.jpeg" ContentType="image/jpeg"/>
  <Override PartName="/ppt/media/image28.png" ContentType="image/png"/>
  <Override PartName="/ppt/media/image32.jpeg" ContentType="image/jpeg"/>
  <Override PartName="/ppt/media/image4.png" ContentType="image/png"/>
  <Override PartName="/ppt/media/image29.jpeg" ContentType="image/jpeg"/>
  <Override PartName="/ppt/media/image8.jpeg" ContentType="image/jpeg"/>
  <Override PartName="/ppt/media/image13.jpeg" ContentType="image/jpeg"/>
  <Override PartName="/ppt/media/image35.jpeg" ContentType="image/jpeg"/>
  <Override PartName="/ppt/media/image9.jpeg" ContentType="image/jpeg"/>
  <Override PartName="/ppt/media/image14.jpeg" ContentType="image/jpeg"/>
  <Override PartName="/ppt/media/image24.png" ContentType="image/png"/>
  <Override PartName="/ppt/media/image36.jpeg" ContentType="image/jpeg"/>
  <Override PartName="/ppt/media/image10.png" ContentType="image/png"/>
  <Override PartName="/ppt/media/image17.jpeg" ContentType="image/jpeg"/>
  <Override PartName="/ppt/media/image39.jpeg" ContentType="image/jpeg"/>
  <Override PartName="/ppt/media/image15.jpeg" ContentType="image/jpeg"/>
  <Override PartName="/ppt/media/image37.jpeg" ContentType="image/jpeg"/>
  <Override PartName="/ppt/media/image16.jpeg" ContentType="image/jpeg"/>
  <Override PartName="/ppt/media/image22.png" ContentType="image/png"/>
  <Override PartName="/ppt/media/image38.jpeg" ContentType="image/jpeg"/>
  <Override PartName="/ppt/media/image18.jpeg" ContentType="image/jpeg"/>
  <Override PartName="/ppt/media/image20.jpeg" ContentType="image/jpeg"/>
  <Override PartName="/ppt/media/image21.png" ContentType="image/png"/>
  <Override PartName="/ppt/media/image23.png" ContentType="image/png"/>
  <Override PartName="/ppt/media/image26.jpeg" ContentType="image/jpeg"/>
  <Override PartName="/ppt/media/image25.png" ContentType="image/png"/>
  <Override PartName="/ppt/media/image27.jpeg" ContentType="image/jpeg"/>
  <Override PartName="/ppt/media/image30.jpeg" ContentType="image/jpeg"/>
  <Override PartName="/ppt/media/image31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E6C610-1891-4E0F-B4A6-C246EDD0563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7D718D4-410A-4011-85B3-F4AF0C56D80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C42A6B-6914-4E65-BE0B-2617888899C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FE594A-6B82-46DF-B6B0-DD6479C7EB6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547093F-DC7F-40EC-90E2-3857364AC6F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CCA1339-BB88-4AC5-864A-40B1CC6E8FB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DC0F508-6F5D-4AC4-82D4-D72BD33232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AC4A808-4B6B-46BD-969C-ACEE9F1CC7E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36BC80D-0933-4D83-A198-EB6F13870BD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F760027-1626-4EA4-824D-1BF5FD8744E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0693A25-F322-4CC7-99A8-D959D75391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774E78-8701-47AC-BC3B-676CC98F770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200E44B-AD7D-4335-9373-E7710792E8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C83B78E-CB2B-46FC-99FF-B570D44A1A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DF5278F-0BD3-4A0F-8C13-D5833C722E2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B28BEDA-F236-4710-BB3C-5ED6E8EB457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80F6D6D-4879-4DE8-BF96-75EAA560426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E09A594-37F0-4390-A75A-261A264FB5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4CD8984-1467-49CF-AF65-101A58F1F9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931690D-FD49-4483-A1CF-EB0BFBD4CA3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699CBAD-98EC-4341-BC9B-9C49E23BBBF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D79EDDB-080C-4991-B495-D2633A73319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A9431A4-7C52-4C33-A8A0-7B3F69FE5E6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E8560E7A-BE7C-490C-A2FD-D8207101697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31803B3-D039-4143-9DD8-FD97CF476E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5D1E5D3-7D5C-424C-9841-FA00352128E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1CA003B-34C8-4CAE-A857-18D49624CD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F10D73B-E877-442A-8020-B688075C168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B64B12D-C78E-43C6-BCE9-CBCCEBA0D53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6407F92-B952-4C8C-925A-5BF2E25980E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1BD675-B968-4BDA-85FB-25EFA055DDC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6A3FD6-492D-465F-ACEA-A916B67D2D6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E5A3BE-2F8E-4E4B-B58A-AE2A32B48A5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AF37D0A-9AFA-41A8-A5E5-44E03631624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C285D8F-34BD-4B21-B547-D3956A7F57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2EE288D-67D0-41DE-9BE2-10D0EE3BFEC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1" name="bg object 17" descr=""/>
          <p:cNvPicPr/>
          <p:nvPr/>
        </p:nvPicPr>
        <p:blipFill>
          <a:blip r:embed="rId3"/>
          <a:stretch/>
        </p:blipFill>
        <p:spPr>
          <a:xfrm>
            <a:off x="758880" y="6498360"/>
            <a:ext cx="111960" cy="84600"/>
          </a:xfrm>
          <a:prstGeom prst="rect">
            <a:avLst/>
          </a:prstGeom>
          <a:ln w="0">
            <a:noFill/>
          </a:ln>
        </p:spPr>
      </p:pic>
      <p:sp>
        <p:nvSpPr>
          <p:cNvPr id="2" name="bg object 18"/>
          <p:cNvSpPr/>
          <p:nvPr/>
        </p:nvSpPr>
        <p:spPr>
          <a:xfrm>
            <a:off x="12240" y="6455520"/>
            <a:ext cx="12177360" cy="401760"/>
          </a:xfrm>
          <a:custGeom>
            <a:avLst/>
            <a:gdLst>
              <a:gd name="textAreaLeft" fmla="*/ 0 w 12177360"/>
              <a:gd name="textAreaRight" fmla="*/ 12178080 w 12177360"/>
              <a:gd name="textAreaTop" fmla="*/ 0 h 401760"/>
              <a:gd name="textAreaBottom" fmla="*/ 402480 h 401760"/>
            </a:gdLst>
            <a:ahLst/>
            <a:rect l="textAreaLeft" t="textAreaTop" r="textAreaRight" b="textAreaBottom"/>
            <a:pathLst>
              <a:path w="12178030" h="402590">
                <a:moveTo>
                  <a:pt x="0" y="0"/>
                </a:moveTo>
                <a:lnTo>
                  <a:pt x="0" y="402334"/>
                </a:lnTo>
                <a:lnTo>
                  <a:pt x="12177649" y="402334"/>
                </a:lnTo>
                <a:lnTo>
                  <a:pt x="12177649" y="128524"/>
                </a:lnTo>
                <a:lnTo>
                  <a:pt x="11784330" y="176136"/>
                </a:lnTo>
                <a:lnTo>
                  <a:pt x="10792714" y="207873"/>
                </a:lnTo>
                <a:lnTo>
                  <a:pt x="9731121" y="160261"/>
                </a:lnTo>
                <a:lnTo>
                  <a:pt x="8760587" y="223735"/>
                </a:lnTo>
                <a:lnTo>
                  <a:pt x="8284844" y="223735"/>
                </a:lnTo>
                <a:lnTo>
                  <a:pt x="8014208" y="207873"/>
                </a:lnTo>
                <a:lnTo>
                  <a:pt x="7314183" y="128524"/>
                </a:lnTo>
                <a:lnTo>
                  <a:pt x="6299200" y="144399"/>
                </a:lnTo>
                <a:lnTo>
                  <a:pt x="5779008" y="31737"/>
                </a:lnTo>
                <a:lnTo>
                  <a:pt x="5146802" y="80924"/>
                </a:lnTo>
                <a:lnTo>
                  <a:pt x="4694301" y="128524"/>
                </a:lnTo>
                <a:lnTo>
                  <a:pt x="4334764" y="144399"/>
                </a:lnTo>
                <a:lnTo>
                  <a:pt x="3702558" y="112661"/>
                </a:lnTo>
                <a:lnTo>
                  <a:pt x="3047110" y="80924"/>
                </a:lnTo>
                <a:lnTo>
                  <a:pt x="2391537" y="31737"/>
                </a:lnTo>
                <a:lnTo>
                  <a:pt x="1600708" y="63474"/>
                </a:lnTo>
                <a:lnTo>
                  <a:pt x="811987" y="112661"/>
                </a:lnTo>
                <a:lnTo>
                  <a:pt x="270662" y="15862"/>
                </a:lnTo>
                <a:lnTo>
                  <a:pt x="0" y="0"/>
                </a:lnTo>
                <a:close/>
              </a:path>
            </a:pathLst>
          </a:custGeom>
          <a:solidFill>
            <a:srgbClr val="9d9f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3" name="bg object 19"/>
          <p:cNvSpPr/>
          <p:nvPr/>
        </p:nvSpPr>
        <p:spPr>
          <a:xfrm>
            <a:off x="807840" y="6129360"/>
            <a:ext cx="208080" cy="375840"/>
          </a:xfrm>
          <a:custGeom>
            <a:avLst/>
            <a:gdLst>
              <a:gd name="textAreaLeft" fmla="*/ 0 w 208080"/>
              <a:gd name="textAreaRight" fmla="*/ 208800 w 208080"/>
              <a:gd name="textAreaTop" fmla="*/ 0 h 375840"/>
              <a:gd name="textAreaBottom" fmla="*/ 376560 h 375840"/>
            </a:gdLst>
            <a:ahLst/>
            <a:rect l="textAreaLeft" t="textAreaTop" r="textAreaRight" b="textAreaBottom"/>
            <a:pathLst>
              <a:path w="208915" h="376554">
                <a:moveTo>
                  <a:pt x="188010" y="0"/>
                </a:moveTo>
                <a:lnTo>
                  <a:pt x="148170" y="15811"/>
                </a:lnTo>
                <a:lnTo>
                  <a:pt x="87629" y="110693"/>
                </a:lnTo>
                <a:lnTo>
                  <a:pt x="70104" y="158140"/>
                </a:lnTo>
                <a:lnTo>
                  <a:pt x="57353" y="199250"/>
                </a:lnTo>
                <a:lnTo>
                  <a:pt x="30276" y="290969"/>
                </a:lnTo>
                <a:lnTo>
                  <a:pt x="0" y="376364"/>
                </a:lnTo>
                <a:lnTo>
                  <a:pt x="208724" y="34785"/>
                </a:lnTo>
                <a:lnTo>
                  <a:pt x="197561" y="9486"/>
                </a:lnTo>
                <a:lnTo>
                  <a:pt x="188010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" name="bg object 20"/>
          <p:cNvSpPr/>
          <p:nvPr/>
        </p:nvSpPr>
        <p:spPr>
          <a:xfrm>
            <a:off x="807840" y="6129360"/>
            <a:ext cx="208080" cy="375840"/>
          </a:xfrm>
          <a:custGeom>
            <a:avLst/>
            <a:gdLst>
              <a:gd name="textAreaLeft" fmla="*/ 0 w 208080"/>
              <a:gd name="textAreaRight" fmla="*/ 208800 w 208080"/>
              <a:gd name="textAreaTop" fmla="*/ 0 h 375840"/>
              <a:gd name="textAreaBottom" fmla="*/ 376560 h 375840"/>
            </a:gdLst>
            <a:ahLst/>
            <a:rect l="textAreaLeft" t="textAreaTop" r="textAreaRight" b="textAreaBottom"/>
            <a:pathLst>
              <a:path w="208915" h="376554">
                <a:moveTo>
                  <a:pt x="0" y="376364"/>
                </a:moveTo>
                <a:lnTo>
                  <a:pt x="30276" y="290969"/>
                </a:lnTo>
                <a:lnTo>
                  <a:pt x="57353" y="199250"/>
                </a:lnTo>
                <a:lnTo>
                  <a:pt x="70104" y="158140"/>
                </a:lnTo>
                <a:lnTo>
                  <a:pt x="87629" y="110693"/>
                </a:lnTo>
                <a:lnTo>
                  <a:pt x="114719" y="61671"/>
                </a:lnTo>
                <a:lnTo>
                  <a:pt x="148170" y="15811"/>
                </a:lnTo>
                <a:lnTo>
                  <a:pt x="188010" y="0"/>
                </a:lnTo>
                <a:lnTo>
                  <a:pt x="197561" y="9486"/>
                </a:lnTo>
                <a:lnTo>
                  <a:pt x="208724" y="34785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" name="bg object 21"/>
          <p:cNvSpPr/>
          <p:nvPr/>
        </p:nvSpPr>
        <p:spPr>
          <a:xfrm>
            <a:off x="804600" y="5687640"/>
            <a:ext cx="138240" cy="924480"/>
          </a:xfrm>
          <a:custGeom>
            <a:avLst/>
            <a:gdLst>
              <a:gd name="textAreaLeft" fmla="*/ 0 w 138240"/>
              <a:gd name="textAreaRight" fmla="*/ 138960 w 138240"/>
              <a:gd name="textAreaTop" fmla="*/ 0 h 924480"/>
              <a:gd name="textAreaBottom" fmla="*/ 925200 h 924480"/>
            </a:gdLst>
            <a:ahLst/>
            <a:rect l="textAreaLeft" t="textAreaTop" r="textAreaRight" b="textAreaBottom"/>
            <a:pathLst>
              <a:path w="139065" h="925195">
                <a:moveTo>
                  <a:pt x="121513" y="0"/>
                </a:moveTo>
                <a:lnTo>
                  <a:pt x="107492" y="0"/>
                </a:lnTo>
                <a:lnTo>
                  <a:pt x="98145" y="4762"/>
                </a:lnTo>
                <a:lnTo>
                  <a:pt x="85686" y="23799"/>
                </a:lnTo>
                <a:lnTo>
                  <a:pt x="71666" y="44424"/>
                </a:lnTo>
                <a:lnTo>
                  <a:pt x="46736" y="107886"/>
                </a:lnTo>
                <a:lnTo>
                  <a:pt x="35826" y="184048"/>
                </a:lnTo>
                <a:lnTo>
                  <a:pt x="29603" y="274485"/>
                </a:lnTo>
                <a:lnTo>
                  <a:pt x="20256" y="360159"/>
                </a:lnTo>
                <a:lnTo>
                  <a:pt x="12458" y="444258"/>
                </a:lnTo>
                <a:lnTo>
                  <a:pt x="7785" y="521995"/>
                </a:lnTo>
                <a:lnTo>
                  <a:pt x="4673" y="566432"/>
                </a:lnTo>
                <a:lnTo>
                  <a:pt x="3111" y="614019"/>
                </a:lnTo>
                <a:lnTo>
                  <a:pt x="3111" y="726681"/>
                </a:lnTo>
                <a:lnTo>
                  <a:pt x="0" y="772693"/>
                </a:lnTo>
                <a:lnTo>
                  <a:pt x="0" y="925004"/>
                </a:lnTo>
                <a:lnTo>
                  <a:pt x="138645" y="15862"/>
                </a:lnTo>
                <a:lnTo>
                  <a:pt x="133972" y="6349"/>
                </a:lnTo>
                <a:lnTo>
                  <a:pt x="121513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" name="bg object 22"/>
          <p:cNvSpPr/>
          <p:nvPr/>
        </p:nvSpPr>
        <p:spPr>
          <a:xfrm>
            <a:off x="804600" y="5687640"/>
            <a:ext cx="138240" cy="924480"/>
          </a:xfrm>
          <a:custGeom>
            <a:avLst/>
            <a:gdLst>
              <a:gd name="textAreaLeft" fmla="*/ 0 w 138240"/>
              <a:gd name="textAreaRight" fmla="*/ 138960 w 138240"/>
              <a:gd name="textAreaTop" fmla="*/ 0 h 924480"/>
              <a:gd name="textAreaBottom" fmla="*/ 925200 h 924480"/>
            </a:gdLst>
            <a:ahLst/>
            <a:rect l="textAreaLeft" t="textAreaTop" r="textAreaRight" b="textAreaBottom"/>
            <a:pathLst>
              <a:path w="139065" h="925195">
                <a:moveTo>
                  <a:pt x="0" y="925004"/>
                </a:moveTo>
                <a:lnTo>
                  <a:pt x="0" y="837742"/>
                </a:lnTo>
                <a:lnTo>
                  <a:pt x="0" y="772693"/>
                </a:lnTo>
                <a:lnTo>
                  <a:pt x="3111" y="726681"/>
                </a:lnTo>
                <a:lnTo>
                  <a:pt x="3111" y="671144"/>
                </a:lnTo>
                <a:lnTo>
                  <a:pt x="3111" y="614019"/>
                </a:lnTo>
                <a:lnTo>
                  <a:pt x="4673" y="566432"/>
                </a:lnTo>
                <a:lnTo>
                  <a:pt x="7785" y="521995"/>
                </a:lnTo>
                <a:lnTo>
                  <a:pt x="12458" y="444258"/>
                </a:lnTo>
                <a:lnTo>
                  <a:pt x="20256" y="360159"/>
                </a:lnTo>
                <a:lnTo>
                  <a:pt x="29603" y="274485"/>
                </a:lnTo>
                <a:lnTo>
                  <a:pt x="35826" y="184048"/>
                </a:lnTo>
                <a:lnTo>
                  <a:pt x="42062" y="128511"/>
                </a:lnTo>
                <a:lnTo>
                  <a:pt x="46736" y="107886"/>
                </a:lnTo>
                <a:lnTo>
                  <a:pt x="59194" y="71399"/>
                </a:lnTo>
                <a:lnTo>
                  <a:pt x="71666" y="44424"/>
                </a:lnTo>
                <a:lnTo>
                  <a:pt x="85686" y="23799"/>
                </a:lnTo>
                <a:lnTo>
                  <a:pt x="98145" y="4762"/>
                </a:lnTo>
                <a:lnTo>
                  <a:pt x="107492" y="0"/>
                </a:lnTo>
                <a:lnTo>
                  <a:pt x="121513" y="0"/>
                </a:lnTo>
                <a:lnTo>
                  <a:pt x="133972" y="6349"/>
                </a:lnTo>
                <a:lnTo>
                  <a:pt x="138645" y="15862"/>
                </a:lnTo>
              </a:path>
            </a:pathLst>
          </a:custGeom>
          <a:noFill/>
          <a:ln w="24384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" name="bg object 23"/>
          <p:cNvSpPr/>
          <p:nvPr/>
        </p:nvSpPr>
        <p:spPr>
          <a:xfrm>
            <a:off x="554760" y="6202800"/>
            <a:ext cx="257040" cy="418320"/>
          </a:xfrm>
          <a:custGeom>
            <a:avLst/>
            <a:gdLst>
              <a:gd name="textAreaLeft" fmla="*/ 0 w 257040"/>
              <a:gd name="textAreaRight" fmla="*/ 257760 w 257040"/>
              <a:gd name="textAreaTop" fmla="*/ 0 h 418320"/>
              <a:gd name="textAreaBottom" fmla="*/ 419040 h 418320"/>
            </a:gdLst>
            <a:ahLst/>
            <a:rect l="textAreaLeft" t="textAreaTop" r="textAreaRight" b="textAreaBottom"/>
            <a:pathLst>
              <a:path w="257809" h="419100">
                <a:moveTo>
                  <a:pt x="23837" y="0"/>
                </a:moveTo>
                <a:lnTo>
                  <a:pt x="7950" y="3175"/>
                </a:lnTo>
                <a:lnTo>
                  <a:pt x="0" y="26987"/>
                </a:lnTo>
                <a:lnTo>
                  <a:pt x="257492" y="419036"/>
                </a:lnTo>
                <a:lnTo>
                  <a:pt x="219341" y="379349"/>
                </a:lnTo>
                <a:lnTo>
                  <a:pt x="203454" y="352374"/>
                </a:lnTo>
                <a:lnTo>
                  <a:pt x="193916" y="333324"/>
                </a:lnTo>
                <a:lnTo>
                  <a:pt x="136690" y="139674"/>
                </a:lnTo>
                <a:lnTo>
                  <a:pt x="104901" y="77774"/>
                </a:lnTo>
                <a:lnTo>
                  <a:pt x="82651" y="38100"/>
                </a:lnTo>
                <a:lnTo>
                  <a:pt x="65163" y="20637"/>
                </a:lnTo>
                <a:lnTo>
                  <a:pt x="42913" y="4762"/>
                </a:lnTo>
                <a:lnTo>
                  <a:pt x="23837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" name="bg object 24"/>
          <p:cNvSpPr/>
          <p:nvPr/>
        </p:nvSpPr>
        <p:spPr>
          <a:xfrm>
            <a:off x="554760" y="6202800"/>
            <a:ext cx="257040" cy="418320"/>
          </a:xfrm>
          <a:custGeom>
            <a:avLst/>
            <a:gdLst>
              <a:gd name="textAreaLeft" fmla="*/ 0 w 257040"/>
              <a:gd name="textAreaRight" fmla="*/ 257760 w 257040"/>
              <a:gd name="textAreaTop" fmla="*/ 0 h 418320"/>
              <a:gd name="textAreaBottom" fmla="*/ 419040 h 418320"/>
            </a:gdLst>
            <a:ahLst/>
            <a:rect l="textAreaLeft" t="textAreaTop" r="textAreaRight" b="textAreaBottom"/>
            <a:pathLst>
              <a:path w="257809" h="419100">
                <a:moveTo>
                  <a:pt x="257492" y="419036"/>
                </a:moveTo>
                <a:lnTo>
                  <a:pt x="219341" y="379349"/>
                </a:lnTo>
                <a:lnTo>
                  <a:pt x="203454" y="352374"/>
                </a:lnTo>
                <a:lnTo>
                  <a:pt x="193916" y="333324"/>
                </a:lnTo>
                <a:lnTo>
                  <a:pt x="136690" y="139674"/>
                </a:lnTo>
                <a:lnTo>
                  <a:pt x="104901" y="77774"/>
                </a:lnTo>
                <a:lnTo>
                  <a:pt x="82651" y="38100"/>
                </a:lnTo>
                <a:lnTo>
                  <a:pt x="65163" y="20637"/>
                </a:lnTo>
                <a:lnTo>
                  <a:pt x="42913" y="4762"/>
                </a:lnTo>
                <a:lnTo>
                  <a:pt x="23837" y="0"/>
                </a:lnTo>
                <a:lnTo>
                  <a:pt x="7950" y="3175"/>
                </a:lnTo>
                <a:lnTo>
                  <a:pt x="0" y="26987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9" name="bg object 25"/>
          <p:cNvSpPr/>
          <p:nvPr/>
        </p:nvSpPr>
        <p:spPr>
          <a:xfrm>
            <a:off x="387000" y="5623560"/>
            <a:ext cx="394200" cy="995040"/>
          </a:xfrm>
          <a:custGeom>
            <a:avLst/>
            <a:gdLst>
              <a:gd name="textAreaLeft" fmla="*/ 0 w 394200"/>
              <a:gd name="textAreaRight" fmla="*/ 394920 w 394200"/>
              <a:gd name="textAreaTop" fmla="*/ 0 h 995040"/>
              <a:gd name="textAreaBottom" fmla="*/ 995760 h 995040"/>
            </a:gdLst>
            <a:ahLst/>
            <a:rect l="textAreaLeft" t="textAreaTop" r="textAreaRight" b="textAreaBottom"/>
            <a:pathLst>
              <a:path w="394970" h="995679">
                <a:moveTo>
                  <a:pt x="90347" y="0"/>
                </a:moveTo>
                <a:lnTo>
                  <a:pt x="60223" y="0"/>
                </a:lnTo>
                <a:lnTo>
                  <a:pt x="41211" y="19049"/>
                </a:lnTo>
                <a:lnTo>
                  <a:pt x="0" y="111099"/>
                </a:lnTo>
                <a:lnTo>
                  <a:pt x="394652" y="995108"/>
                </a:lnTo>
                <a:lnTo>
                  <a:pt x="383565" y="915758"/>
                </a:lnTo>
                <a:lnTo>
                  <a:pt x="259930" y="376135"/>
                </a:lnTo>
                <a:lnTo>
                  <a:pt x="202869" y="209499"/>
                </a:lnTo>
                <a:lnTo>
                  <a:pt x="187020" y="153949"/>
                </a:lnTo>
                <a:lnTo>
                  <a:pt x="166420" y="90462"/>
                </a:lnTo>
                <a:lnTo>
                  <a:pt x="142646" y="42849"/>
                </a:lnTo>
                <a:lnTo>
                  <a:pt x="118872" y="17462"/>
                </a:lnTo>
                <a:lnTo>
                  <a:pt x="90347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0" name="bg object 26"/>
          <p:cNvSpPr/>
          <p:nvPr/>
        </p:nvSpPr>
        <p:spPr>
          <a:xfrm>
            <a:off x="387000" y="5623560"/>
            <a:ext cx="394200" cy="995040"/>
          </a:xfrm>
          <a:custGeom>
            <a:avLst/>
            <a:gdLst>
              <a:gd name="textAreaLeft" fmla="*/ 0 w 394200"/>
              <a:gd name="textAreaRight" fmla="*/ 394920 w 394200"/>
              <a:gd name="textAreaTop" fmla="*/ 0 h 995040"/>
              <a:gd name="textAreaBottom" fmla="*/ 995760 h 995040"/>
            </a:gdLst>
            <a:ahLst/>
            <a:rect l="textAreaLeft" t="textAreaTop" r="textAreaRight" b="textAreaBottom"/>
            <a:pathLst>
              <a:path w="394970" h="995679">
                <a:moveTo>
                  <a:pt x="394652" y="995108"/>
                </a:moveTo>
                <a:lnTo>
                  <a:pt x="383565" y="915758"/>
                </a:lnTo>
                <a:lnTo>
                  <a:pt x="259930" y="376135"/>
                </a:lnTo>
                <a:lnTo>
                  <a:pt x="202869" y="209499"/>
                </a:lnTo>
                <a:lnTo>
                  <a:pt x="187020" y="153949"/>
                </a:lnTo>
                <a:lnTo>
                  <a:pt x="166420" y="90462"/>
                </a:lnTo>
                <a:lnTo>
                  <a:pt x="142646" y="42849"/>
                </a:lnTo>
                <a:lnTo>
                  <a:pt x="118872" y="17462"/>
                </a:lnTo>
                <a:lnTo>
                  <a:pt x="90347" y="0"/>
                </a:lnTo>
                <a:lnTo>
                  <a:pt x="60223" y="0"/>
                </a:lnTo>
                <a:lnTo>
                  <a:pt x="41211" y="19049"/>
                </a:lnTo>
                <a:lnTo>
                  <a:pt x="0" y="111099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1" name="bg object 27"/>
          <p:cNvSpPr/>
          <p:nvPr/>
        </p:nvSpPr>
        <p:spPr>
          <a:xfrm>
            <a:off x="557640" y="6202800"/>
            <a:ext cx="92520" cy="415800"/>
          </a:xfrm>
          <a:custGeom>
            <a:avLst/>
            <a:gdLst>
              <a:gd name="textAreaLeft" fmla="*/ 0 w 92520"/>
              <a:gd name="textAreaRight" fmla="*/ 93240 w 92520"/>
              <a:gd name="textAreaTop" fmla="*/ 0 h 415800"/>
              <a:gd name="textAreaBottom" fmla="*/ 416520 h 415800"/>
            </a:gdLst>
            <a:ahLst/>
            <a:rect l="textAreaLeft" t="textAreaTop" r="textAreaRight" b="textAreaBottom"/>
            <a:pathLst>
              <a:path w="93345" h="416559">
                <a:moveTo>
                  <a:pt x="83273" y="0"/>
                </a:moveTo>
                <a:lnTo>
                  <a:pt x="57657" y="33464"/>
                </a:lnTo>
                <a:lnTo>
                  <a:pt x="38430" y="122720"/>
                </a:lnTo>
                <a:lnTo>
                  <a:pt x="30429" y="175323"/>
                </a:lnTo>
                <a:lnTo>
                  <a:pt x="24028" y="219938"/>
                </a:lnTo>
                <a:lnTo>
                  <a:pt x="12814" y="321945"/>
                </a:lnTo>
                <a:lnTo>
                  <a:pt x="0" y="415975"/>
                </a:lnTo>
                <a:lnTo>
                  <a:pt x="92887" y="38252"/>
                </a:lnTo>
                <a:lnTo>
                  <a:pt x="88087" y="11150"/>
                </a:lnTo>
                <a:lnTo>
                  <a:pt x="83273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2" name="bg object 28"/>
          <p:cNvSpPr/>
          <p:nvPr/>
        </p:nvSpPr>
        <p:spPr>
          <a:xfrm>
            <a:off x="557640" y="6202800"/>
            <a:ext cx="92520" cy="415800"/>
          </a:xfrm>
          <a:custGeom>
            <a:avLst/>
            <a:gdLst>
              <a:gd name="textAreaLeft" fmla="*/ 0 w 92520"/>
              <a:gd name="textAreaRight" fmla="*/ 93240 w 92520"/>
              <a:gd name="textAreaTop" fmla="*/ 0 h 415800"/>
              <a:gd name="textAreaBottom" fmla="*/ 416520 h 415800"/>
            </a:gdLst>
            <a:ahLst/>
            <a:rect l="textAreaLeft" t="textAreaTop" r="textAreaRight" b="textAreaBottom"/>
            <a:pathLst>
              <a:path w="93345" h="416559">
                <a:moveTo>
                  <a:pt x="0" y="415975"/>
                </a:moveTo>
                <a:lnTo>
                  <a:pt x="12814" y="321945"/>
                </a:lnTo>
                <a:lnTo>
                  <a:pt x="24028" y="219938"/>
                </a:lnTo>
                <a:lnTo>
                  <a:pt x="30429" y="175323"/>
                </a:lnTo>
                <a:lnTo>
                  <a:pt x="38430" y="122720"/>
                </a:lnTo>
                <a:lnTo>
                  <a:pt x="49644" y="68529"/>
                </a:lnTo>
                <a:lnTo>
                  <a:pt x="65659" y="17526"/>
                </a:lnTo>
                <a:lnTo>
                  <a:pt x="83273" y="0"/>
                </a:lnTo>
                <a:lnTo>
                  <a:pt x="88087" y="11150"/>
                </a:lnTo>
                <a:lnTo>
                  <a:pt x="92887" y="38252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" name="bg object 29"/>
          <p:cNvSpPr/>
          <p:nvPr/>
        </p:nvSpPr>
        <p:spPr>
          <a:xfrm>
            <a:off x="554760" y="5724000"/>
            <a:ext cx="62280" cy="1012680"/>
          </a:xfrm>
          <a:custGeom>
            <a:avLst/>
            <a:gdLst>
              <a:gd name="textAreaLeft" fmla="*/ 0 w 62280"/>
              <a:gd name="textAreaRight" fmla="*/ 63000 w 62280"/>
              <a:gd name="textAreaTop" fmla="*/ 0 h 1012680"/>
              <a:gd name="textAreaBottom" fmla="*/ 1013400 h 1012680"/>
            </a:gdLst>
            <a:ahLst/>
            <a:rect l="textAreaLeft" t="textAreaTop" r="textAreaRight" b="textAreaBottom"/>
            <a:pathLst>
              <a:path w="62865" h="1013459">
                <a:moveTo>
                  <a:pt x="54635" y="0"/>
                </a:moveTo>
                <a:lnTo>
                  <a:pt x="48399" y="0"/>
                </a:lnTo>
                <a:lnTo>
                  <a:pt x="43713" y="4762"/>
                </a:lnTo>
                <a:lnTo>
                  <a:pt x="31229" y="49161"/>
                </a:lnTo>
                <a:lnTo>
                  <a:pt x="20294" y="118948"/>
                </a:lnTo>
                <a:lnTo>
                  <a:pt x="15608" y="201409"/>
                </a:lnTo>
                <a:lnTo>
                  <a:pt x="12484" y="301320"/>
                </a:lnTo>
                <a:lnTo>
                  <a:pt x="7810" y="394893"/>
                </a:lnTo>
                <a:lnTo>
                  <a:pt x="6248" y="486879"/>
                </a:lnTo>
                <a:lnTo>
                  <a:pt x="1562" y="620090"/>
                </a:lnTo>
                <a:lnTo>
                  <a:pt x="1562" y="735863"/>
                </a:lnTo>
                <a:lnTo>
                  <a:pt x="0" y="797712"/>
                </a:lnTo>
                <a:lnTo>
                  <a:pt x="0" y="1013397"/>
                </a:lnTo>
                <a:lnTo>
                  <a:pt x="62445" y="15862"/>
                </a:lnTo>
                <a:lnTo>
                  <a:pt x="59321" y="7924"/>
                </a:lnTo>
                <a:lnTo>
                  <a:pt x="54635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" name="bg object 30"/>
          <p:cNvSpPr/>
          <p:nvPr/>
        </p:nvSpPr>
        <p:spPr>
          <a:xfrm>
            <a:off x="554760" y="5724000"/>
            <a:ext cx="62280" cy="1012680"/>
          </a:xfrm>
          <a:custGeom>
            <a:avLst/>
            <a:gdLst>
              <a:gd name="textAreaLeft" fmla="*/ 0 w 62280"/>
              <a:gd name="textAreaRight" fmla="*/ 63000 w 62280"/>
              <a:gd name="textAreaTop" fmla="*/ 0 h 1012680"/>
              <a:gd name="textAreaBottom" fmla="*/ 1013400 h 1012680"/>
            </a:gdLst>
            <a:ahLst/>
            <a:rect l="textAreaLeft" t="textAreaTop" r="textAreaRight" b="textAreaBottom"/>
            <a:pathLst>
              <a:path w="62865" h="1013459">
                <a:moveTo>
                  <a:pt x="0" y="1013397"/>
                </a:moveTo>
                <a:lnTo>
                  <a:pt x="0" y="918248"/>
                </a:lnTo>
                <a:lnTo>
                  <a:pt x="0" y="846874"/>
                </a:lnTo>
                <a:lnTo>
                  <a:pt x="0" y="797712"/>
                </a:lnTo>
                <a:lnTo>
                  <a:pt x="1562" y="735863"/>
                </a:lnTo>
                <a:lnTo>
                  <a:pt x="1562" y="672426"/>
                </a:lnTo>
                <a:lnTo>
                  <a:pt x="1562" y="620090"/>
                </a:lnTo>
                <a:lnTo>
                  <a:pt x="3124" y="572515"/>
                </a:lnTo>
                <a:lnTo>
                  <a:pt x="6248" y="486879"/>
                </a:lnTo>
                <a:lnTo>
                  <a:pt x="7810" y="394893"/>
                </a:lnTo>
                <a:lnTo>
                  <a:pt x="12484" y="301320"/>
                </a:lnTo>
                <a:lnTo>
                  <a:pt x="15608" y="201409"/>
                </a:lnTo>
                <a:lnTo>
                  <a:pt x="18732" y="141147"/>
                </a:lnTo>
                <a:lnTo>
                  <a:pt x="26543" y="77711"/>
                </a:lnTo>
                <a:lnTo>
                  <a:pt x="37465" y="25374"/>
                </a:lnTo>
                <a:lnTo>
                  <a:pt x="48399" y="0"/>
                </a:lnTo>
                <a:lnTo>
                  <a:pt x="54635" y="0"/>
                </a:lnTo>
                <a:lnTo>
                  <a:pt x="59321" y="7924"/>
                </a:lnTo>
                <a:lnTo>
                  <a:pt x="62445" y="15862"/>
                </a:lnTo>
              </a:path>
            </a:pathLst>
          </a:custGeom>
          <a:noFill/>
          <a:ln w="24384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5" name="bg object 31"/>
          <p:cNvSpPr/>
          <p:nvPr/>
        </p:nvSpPr>
        <p:spPr>
          <a:xfrm>
            <a:off x="167760" y="4782240"/>
            <a:ext cx="220320" cy="1741680"/>
          </a:xfrm>
          <a:custGeom>
            <a:avLst/>
            <a:gdLst>
              <a:gd name="textAreaLeft" fmla="*/ 0 w 220320"/>
              <a:gd name="textAreaRight" fmla="*/ 221040 w 220320"/>
              <a:gd name="textAreaTop" fmla="*/ 0 h 1741680"/>
              <a:gd name="textAreaBottom" fmla="*/ 1742400 h 1741680"/>
            </a:gdLst>
            <a:ahLst/>
            <a:rect l="textAreaLeft" t="textAreaTop" r="textAreaRight" b="textAreaBottom"/>
            <a:pathLst>
              <a:path w="220979" h="1742440">
                <a:moveTo>
                  <a:pt x="33375" y="0"/>
                </a:moveTo>
                <a:lnTo>
                  <a:pt x="22250" y="33400"/>
                </a:lnTo>
                <a:lnTo>
                  <a:pt x="0" y="193929"/>
                </a:lnTo>
                <a:lnTo>
                  <a:pt x="220916" y="1741868"/>
                </a:lnTo>
                <a:lnTo>
                  <a:pt x="214553" y="1603603"/>
                </a:lnTo>
                <a:lnTo>
                  <a:pt x="143040" y="659510"/>
                </a:lnTo>
                <a:lnTo>
                  <a:pt x="112839" y="365506"/>
                </a:lnTo>
                <a:lnTo>
                  <a:pt x="104889" y="270129"/>
                </a:lnTo>
                <a:lnTo>
                  <a:pt x="92176" y="158876"/>
                </a:lnTo>
                <a:lnTo>
                  <a:pt x="79463" y="74675"/>
                </a:lnTo>
                <a:lnTo>
                  <a:pt x="65163" y="30225"/>
                </a:lnTo>
                <a:lnTo>
                  <a:pt x="50863" y="1650"/>
                </a:lnTo>
                <a:lnTo>
                  <a:pt x="33375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" name="bg object 32"/>
          <p:cNvSpPr/>
          <p:nvPr/>
        </p:nvSpPr>
        <p:spPr>
          <a:xfrm>
            <a:off x="167760" y="4782240"/>
            <a:ext cx="220320" cy="1741680"/>
          </a:xfrm>
          <a:custGeom>
            <a:avLst/>
            <a:gdLst>
              <a:gd name="textAreaLeft" fmla="*/ 0 w 220320"/>
              <a:gd name="textAreaRight" fmla="*/ 221040 w 220320"/>
              <a:gd name="textAreaTop" fmla="*/ 0 h 1741680"/>
              <a:gd name="textAreaBottom" fmla="*/ 1742400 h 1741680"/>
            </a:gdLst>
            <a:ahLst/>
            <a:rect l="textAreaLeft" t="textAreaTop" r="textAreaRight" b="textAreaBottom"/>
            <a:pathLst>
              <a:path w="220979" h="1742440">
                <a:moveTo>
                  <a:pt x="220916" y="1741868"/>
                </a:moveTo>
                <a:lnTo>
                  <a:pt x="214553" y="1603603"/>
                </a:lnTo>
                <a:lnTo>
                  <a:pt x="143040" y="659510"/>
                </a:lnTo>
                <a:lnTo>
                  <a:pt x="112839" y="365506"/>
                </a:lnTo>
                <a:lnTo>
                  <a:pt x="104889" y="270129"/>
                </a:lnTo>
                <a:lnTo>
                  <a:pt x="92176" y="158876"/>
                </a:lnTo>
                <a:lnTo>
                  <a:pt x="79463" y="74675"/>
                </a:lnTo>
                <a:lnTo>
                  <a:pt x="65163" y="30225"/>
                </a:lnTo>
                <a:lnTo>
                  <a:pt x="33375" y="0"/>
                </a:lnTo>
                <a:lnTo>
                  <a:pt x="22250" y="33400"/>
                </a:lnTo>
                <a:lnTo>
                  <a:pt x="0" y="193929"/>
                </a:lnTo>
              </a:path>
            </a:pathLst>
          </a:custGeom>
          <a:noFill/>
          <a:ln w="24384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7" name="bg object 33"/>
          <p:cNvSpPr/>
          <p:nvPr/>
        </p:nvSpPr>
        <p:spPr>
          <a:xfrm>
            <a:off x="307800" y="6105240"/>
            <a:ext cx="141480" cy="610920"/>
          </a:xfrm>
          <a:custGeom>
            <a:avLst/>
            <a:gdLst>
              <a:gd name="textAreaLeft" fmla="*/ 0 w 141480"/>
              <a:gd name="textAreaRight" fmla="*/ 142200 w 141480"/>
              <a:gd name="textAreaTop" fmla="*/ 0 h 610920"/>
              <a:gd name="textAreaBottom" fmla="*/ 611640 h 610920"/>
            </a:gdLst>
            <a:ahLst/>
            <a:rect l="textAreaLeft" t="textAreaTop" r="textAreaRight" b="textAreaBottom"/>
            <a:pathLst>
              <a:path w="142240" h="611504">
                <a:moveTo>
                  <a:pt x="12458" y="0"/>
                </a:moveTo>
                <a:lnTo>
                  <a:pt x="3111" y="4762"/>
                </a:lnTo>
                <a:lnTo>
                  <a:pt x="0" y="39674"/>
                </a:lnTo>
                <a:lnTo>
                  <a:pt x="141693" y="611060"/>
                </a:lnTo>
                <a:lnTo>
                  <a:pt x="119900" y="550748"/>
                </a:lnTo>
                <a:lnTo>
                  <a:pt x="112115" y="515835"/>
                </a:lnTo>
                <a:lnTo>
                  <a:pt x="107442" y="485673"/>
                </a:lnTo>
                <a:lnTo>
                  <a:pt x="74739" y="204749"/>
                </a:lnTo>
                <a:lnTo>
                  <a:pt x="57619" y="115862"/>
                </a:lnTo>
                <a:lnTo>
                  <a:pt x="45161" y="58724"/>
                </a:lnTo>
                <a:lnTo>
                  <a:pt x="35814" y="28574"/>
                </a:lnTo>
                <a:lnTo>
                  <a:pt x="23355" y="7937"/>
                </a:lnTo>
                <a:lnTo>
                  <a:pt x="12458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" name="bg object 34"/>
          <p:cNvSpPr/>
          <p:nvPr/>
        </p:nvSpPr>
        <p:spPr>
          <a:xfrm>
            <a:off x="307800" y="6105240"/>
            <a:ext cx="141480" cy="610920"/>
          </a:xfrm>
          <a:custGeom>
            <a:avLst/>
            <a:gdLst>
              <a:gd name="textAreaLeft" fmla="*/ 0 w 141480"/>
              <a:gd name="textAreaRight" fmla="*/ 142200 w 141480"/>
              <a:gd name="textAreaTop" fmla="*/ 0 h 610920"/>
              <a:gd name="textAreaBottom" fmla="*/ 611640 h 610920"/>
            </a:gdLst>
            <a:ahLst/>
            <a:rect l="textAreaLeft" t="textAreaTop" r="textAreaRight" b="textAreaBottom"/>
            <a:pathLst>
              <a:path w="142240" h="611504">
                <a:moveTo>
                  <a:pt x="141693" y="611060"/>
                </a:moveTo>
                <a:lnTo>
                  <a:pt x="119900" y="550748"/>
                </a:lnTo>
                <a:lnTo>
                  <a:pt x="112115" y="515835"/>
                </a:lnTo>
                <a:lnTo>
                  <a:pt x="107442" y="485673"/>
                </a:lnTo>
                <a:lnTo>
                  <a:pt x="74739" y="204749"/>
                </a:lnTo>
                <a:lnTo>
                  <a:pt x="57619" y="115862"/>
                </a:lnTo>
                <a:lnTo>
                  <a:pt x="45161" y="58724"/>
                </a:lnTo>
                <a:lnTo>
                  <a:pt x="35814" y="28574"/>
                </a:lnTo>
                <a:lnTo>
                  <a:pt x="23355" y="7937"/>
                </a:lnTo>
                <a:lnTo>
                  <a:pt x="12458" y="0"/>
                </a:lnTo>
                <a:lnTo>
                  <a:pt x="3111" y="4762"/>
                </a:lnTo>
                <a:lnTo>
                  <a:pt x="0" y="39674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9" name="bg object 35"/>
          <p:cNvSpPr/>
          <p:nvPr/>
        </p:nvSpPr>
        <p:spPr>
          <a:xfrm>
            <a:off x="341280" y="4291560"/>
            <a:ext cx="205200" cy="2241360"/>
          </a:xfrm>
          <a:custGeom>
            <a:avLst/>
            <a:gdLst>
              <a:gd name="textAreaLeft" fmla="*/ 0 w 205200"/>
              <a:gd name="textAreaRight" fmla="*/ 205920 w 205200"/>
              <a:gd name="textAreaTop" fmla="*/ 0 h 2241360"/>
              <a:gd name="textAreaBottom" fmla="*/ 2242080 h 2241360"/>
            </a:gdLst>
            <a:ahLst/>
            <a:rect l="textAreaLeft" t="textAreaTop" r="textAreaRight" b="textAreaBottom"/>
            <a:pathLst>
              <a:path w="205740" h="2242184">
                <a:moveTo>
                  <a:pt x="194513" y="0"/>
                </a:moveTo>
                <a:lnTo>
                  <a:pt x="186537" y="4826"/>
                </a:lnTo>
                <a:lnTo>
                  <a:pt x="175374" y="76200"/>
                </a:lnTo>
                <a:lnTo>
                  <a:pt x="159435" y="190500"/>
                </a:lnTo>
                <a:lnTo>
                  <a:pt x="148272" y="320675"/>
                </a:lnTo>
                <a:lnTo>
                  <a:pt x="135521" y="462026"/>
                </a:lnTo>
                <a:lnTo>
                  <a:pt x="130733" y="584200"/>
                </a:lnTo>
                <a:lnTo>
                  <a:pt x="125958" y="714375"/>
                </a:lnTo>
                <a:lnTo>
                  <a:pt x="98844" y="1060577"/>
                </a:lnTo>
                <a:lnTo>
                  <a:pt x="79717" y="1276477"/>
                </a:lnTo>
                <a:lnTo>
                  <a:pt x="71742" y="1409814"/>
                </a:lnTo>
                <a:lnTo>
                  <a:pt x="0" y="2241740"/>
                </a:lnTo>
                <a:lnTo>
                  <a:pt x="205663" y="161925"/>
                </a:lnTo>
                <a:lnTo>
                  <a:pt x="200888" y="36576"/>
                </a:lnTo>
                <a:lnTo>
                  <a:pt x="194513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" name="bg object 36"/>
          <p:cNvSpPr/>
          <p:nvPr/>
        </p:nvSpPr>
        <p:spPr>
          <a:xfrm>
            <a:off x="341280" y="4291560"/>
            <a:ext cx="205200" cy="2241360"/>
          </a:xfrm>
          <a:custGeom>
            <a:avLst/>
            <a:gdLst>
              <a:gd name="textAreaLeft" fmla="*/ 0 w 205200"/>
              <a:gd name="textAreaRight" fmla="*/ 205920 w 205200"/>
              <a:gd name="textAreaTop" fmla="*/ 0 h 2241360"/>
              <a:gd name="textAreaBottom" fmla="*/ 2242080 h 2241360"/>
            </a:gdLst>
            <a:ahLst/>
            <a:rect l="textAreaLeft" t="textAreaTop" r="textAreaRight" b="textAreaBottom"/>
            <a:pathLst>
              <a:path w="205740" h="2242184">
                <a:moveTo>
                  <a:pt x="0" y="2241740"/>
                </a:moveTo>
                <a:lnTo>
                  <a:pt x="71742" y="1409814"/>
                </a:lnTo>
                <a:lnTo>
                  <a:pt x="79717" y="1276477"/>
                </a:lnTo>
                <a:lnTo>
                  <a:pt x="98844" y="1060577"/>
                </a:lnTo>
                <a:lnTo>
                  <a:pt x="116382" y="835152"/>
                </a:lnTo>
                <a:lnTo>
                  <a:pt x="125958" y="714375"/>
                </a:lnTo>
                <a:lnTo>
                  <a:pt x="130733" y="584200"/>
                </a:lnTo>
                <a:lnTo>
                  <a:pt x="135521" y="462026"/>
                </a:lnTo>
                <a:lnTo>
                  <a:pt x="148272" y="320675"/>
                </a:lnTo>
                <a:lnTo>
                  <a:pt x="159435" y="190500"/>
                </a:lnTo>
                <a:lnTo>
                  <a:pt x="175374" y="76200"/>
                </a:lnTo>
                <a:lnTo>
                  <a:pt x="186537" y="4826"/>
                </a:lnTo>
                <a:lnTo>
                  <a:pt x="194513" y="0"/>
                </a:lnTo>
                <a:lnTo>
                  <a:pt x="200888" y="36576"/>
                </a:lnTo>
                <a:lnTo>
                  <a:pt x="205663" y="161925"/>
                </a:lnTo>
              </a:path>
            </a:pathLst>
          </a:custGeom>
          <a:noFill/>
          <a:ln w="24384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1" name="bg object 37" descr=""/>
          <p:cNvPicPr/>
          <p:nvPr/>
        </p:nvPicPr>
        <p:blipFill>
          <a:blip r:embed="rId4"/>
          <a:stretch/>
        </p:blipFill>
        <p:spPr>
          <a:xfrm>
            <a:off x="66960" y="4316040"/>
            <a:ext cx="2384280" cy="2399400"/>
          </a:xfrm>
          <a:prstGeom prst="rect">
            <a:avLst/>
          </a:prstGeom>
          <a:ln w="0">
            <a:noFill/>
          </a:ln>
        </p:spPr>
      </p:pic>
      <p:pic>
        <p:nvPicPr>
          <p:cNvPr id="22" name="bg object 38" descr=""/>
          <p:cNvPicPr/>
          <p:nvPr/>
        </p:nvPicPr>
        <p:blipFill>
          <a:blip r:embed="rId5"/>
          <a:stretch/>
        </p:blipFill>
        <p:spPr>
          <a:xfrm>
            <a:off x="10058400" y="5270040"/>
            <a:ext cx="2027880" cy="1600920"/>
          </a:xfrm>
          <a:prstGeom prst="rect">
            <a:avLst/>
          </a:prstGeom>
          <a:ln w="0">
            <a:noFill/>
          </a:ln>
        </p:spPr>
      </p:pic>
      <p:sp>
        <p:nvSpPr>
          <p:cNvPr id="23" name="PlaceHolder 1"/>
          <p:cNvSpPr>
            <a:spLocks noGrp="1"/>
          </p:cNvSpPr>
          <p:nvPr>
            <p:ph type="ftr" idx="1"/>
          </p:nvPr>
        </p:nvSpPr>
        <p:spPr>
          <a:xfrm>
            <a:off x="4145400" y="6378120"/>
            <a:ext cx="3900600" cy="34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ldNum" idx="2"/>
          </p:nvPr>
        </p:nvSpPr>
        <p:spPr>
          <a:xfrm>
            <a:off x="8778240" y="6378120"/>
            <a:ext cx="2803320" cy="34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011A2E-D910-4128-B9A3-A011C6FE5BD5}" type="slidenum">
              <a:rPr b="0" lang="pt-BR" sz="1400" spc="-1" strike="noStrike">
                <a:solidFill>
                  <a:srgbClr val="b2b2b2"/>
                </a:solidFill>
                <a:latin typeface="Times New Roman"/>
              </a:rPr>
              <a:t>2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dt" idx="3"/>
          </p:nvPr>
        </p:nvSpPr>
        <p:spPr>
          <a:xfrm>
            <a:off x="609480" y="6378120"/>
            <a:ext cx="2803320" cy="34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65" name="bg object 17" descr=""/>
          <p:cNvPicPr/>
          <p:nvPr/>
        </p:nvPicPr>
        <p:blipFill>
          <a:blip r:embed="rId3"/>
          <a:stretch/>
        </p:blipFill>
        <p:spPr>
          <a:xfrm>
            <a:off x="758880" y="6498360"/>
            <a:ext cx="111960" cy="84600"/>
          </a:xfrm>
          <a:prstGeom prst="rect">
            <a:avLst/>
          </a:prstGeom>
          <a:ln w="0">
            <a:noFill/>
          </a:ln>
        </p:spPr>
      </p:pic>
      <p:sp>
        <p:nvSpPr>
          <p:cNvPr id="66" name="bg object 18"/>
          <p:cNvSpPr/>
          <p:nvPr/>
        </p:nvSpPr>
        <p:spPr>
          <a:xfrm>
            <a:off x="12240" y="6455520"/>
            <a:ext cx="12177360" cy="401760"/>
          </a:xfrm>
          <a:custGeom>
            <a:avLst/>
            <a:gdLst>
              <a:gd name="textAreaLeft" fmla="*/ 0 w 12177360"/>
              <a:gd name="textAreaRight" fmla="*/ 12178080 w 12177360"/>
              <a:gd name="textAreaTop" fmla="*/ 0 h 401760"/>
              <a:gd name="textAreaBottom" fmla="*/ 402480 h 401760"/>
            </a:gdLst>
            <a:ahLst/>
            <a:rect l="textAreaLeft" t="textAreaTop" r="textAreaRight" b="textAreaBottom"/>
            <a:pathLst>
              <a:path w="12178030" h="402590">
                <a:moveTo>
                  <a:pt x="0" y="0"/>
                </a:moveTo>
                <a:lnTo>
                  <a:pt x="0" y="402334"/>
                </a:lnTo>
                <a:lnTo>
                  <a:pt x="12177649" y="402334"/>
                </a:lnTo>
                <a:lnTo>
                  <a:pt x="12177649" y="128524"/>
                </a:lnTo>
                <a:lnTo>
                  <a:pt x="11784330" y="176136"/>
                </a:lnTo>
                <a:lnTo>
                  <a:pt x="10792714" y="207873"/>
                </a:lnTo>
                <a:lnTo>
                  <a:pt x="9731121" y="160261"/>
                </a:lnTo>
                <a:lnTo>
                  <a:pt x="8760587" y="223735"/>
                </a:lnTo>
                <a:lnTo>
                  <a:pt x="8284844" y="223735"/>
                </a:lnTo>
                <a:lnTo>
                  <a:pt x="8014208" y="207873"/>
                </a:lnTo>
                <a:lnTo>
                  <a:pt x="7314183" y="128524"/>
                </a:lnTo>
                <a:lnTo>
                  <a:pt x="6299200" y="144399"/>
                </a:lnTo>
                <a:lnTo>
                  <a:pt x="5779008" y="31737"/>
                </a:lnTo>
                <a:lnTo>
                  <a:pt x="5146802" y="80924"/>
                </a:lnTo>
                <a:lnTo>
                  <a:pt x="4694301" y="128524"/>
                </a:lnTo>
                <a:lnTo>
                  <a:pt x="4334764" y="144399"/>
                </a:lnTo>
                <a:lnTo>
                  <a:pt x="3702558" y="112661"/>
                </a:lnTo>
                <a:lnTo>
                  <a:pt x="3047110" y="80924"/>
                </a:lnTo>
                <a:lnTo>
                  <a:pt x="2391537" y="31737"/>
                </a:lnTo>
                <a:lnTo>
                  <a:pt x="1600708" y="63474"/>
                </a:lnTo>
                <a:lnTo>
                  <a:pt x="811987" y="112661"/>
                </a:lnTo>
                <a:lnTo>
                  <a:pt x="270662" y="15862"/>
                </a:lnTo>
                <a:lnTo>
                  <a:pt x="0" y="0"/>
                </a:lnTo>
                <a:close/>
              </a:path>
            </a:pathLst>
          </a:custGeom>
          <a:solidFill>
            <a:srgbClr val="9d9f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7" name="bg object 19"/>
          <p:cNvSpPr/>
          <p:nvPr/>
        </p:nvSpPr>
        <p:spPr>
          <a:xfrm>
            <a:off x="807840" y="6129360"/>
            <a:ext cx="208080" cy="375840"/>
          </a:xfrm>
          <a:custGeom>
            <a:avLst/>
            <a:gdLst>
              <a:gd name="textAreaLeft" fmla="*/ 0 w 208080"/>
              <a:gd name="textAreaRight" fmla="*/ 208800 w 208080"/>
              <a:gd name="textAreaTop" fmla="*/ 0 h 375840"/>
              <a:gd name="textAreaBottom" fmla="*/ 376560 h 375840"/>
            </a:gdLst>
            <a:ahLst/>
            <a:rect l="textAreaLeft" t="textAreaTop" r="textAreaRight" b="textAreaBottom"/>
            <a:pathLst>
              <a:path w="208915" h="376554">
                <a:moveTo>
                  <a:pt x="188010" y="0"/>
                </a:moveTo>
                <a:lnTo>
                  <a:pt x="148170" y="15811"/>
                </a:lnTo>
                <a:lnTo>
                  <a:pt x="87629" y="110693"/>
                </a:lnTo>
                <a:lnTo>
                  <a:pt x="70104" y="158140"/>
                </a:lnTo>
                <a:lnTo>
                  <a:pt x="57353" y="199250"/>
                </a:lnTo>
                <a:lnTo>
                  <a:pt x="30276" y="290969"/>
                </a:lnTo>
                <a:lnTo>
                  <a:pt x="0" y="376364"/>
                </a:lnTo>
                <a:lnTo>
                  <a:pt x="208724" y="34785"/>
                </a:lnTo>
                <a:lnTo>
                  <a:pt x="197561" y="9486"/>
                </a:lnTo>
                <a:lnTo>
                  <a:pt x="188010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8" name="bg object 20"/>
          <p:cNvSpPr/>
          <p:nvPr/>
        </p:nvSpPr>
        <p:spPr>
          <a:xfrm>
            <a:off x="807840" y="6129360"/>
            <a:ext cx="208080" cy="375840"/>
          </a:xfrm>
          <a:custGeom>
            <a:avLst/>
            <a:gdLst>
              <a:gd name="textAreaLeft" fmla="*/ 0 w 208080"/>
              <a:gd name="textAreaRight" fmla="*/ 208800 w 208080"/>
              <a:gd name="textAreaTop" fmla="*/ 0 h 375840"/>
              <a:gd name="textAreaBottom" fmla="*/ 376560 h 375840"/>
            </a:gdLst>
            <a:ahLst/>
            <a:rect l="textAreaLeft" t="textAreaTop" r="textAreaRight" b="textAreaBottom"/>
            <a:pathLst>
              <a:path w="208915" h="376554">
                <a:moveTo>
                  <a:pt x="0" y="376364"/>
                </a:moveTo>
                <a:lnTo>
                  <a:pt x="30276" y="290969"/>
                </a:lnTo>
                <a:lnTo>
                  <a:pt x="57353" y="199250"/>
                </a:lnTo>
                <a:lnTo>
                  <a:pt x="70104" y="158140"/>
                </a:lnTo>
                <a:lnTo>
                  <a:pt x="87629" y="110693"/>
                </a:lnTo>
                <a:lnTo>
                  <a:pt x="114719" y="61671"/>
                </a:lnTo>
                <a:lnTo>
                  <a:pt x="148170" y="15811"/>
                </a:lnTo>
                <a:lnTo>
                  <a:pt x="188010" y="0"/>
                </a:lnTo>
                <a:lnTo>
                  <a:pt x="197561" y="9486"/>
                </a:lnTo>
                <a:lnTo>
                  <a:pt x="208724" y="34785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69" name="bg object 21"/>
          <p:cNvSpPr/>
          <p:nvPr/>
        </p:nvSpPr>
        <p:spPr>
          <a:xfrm>
            <a:off x="804600" y="5687640"/>
            <a:ext cx="138240" cy="924480"/>
          </a:xfrm>
          <a:custGeom>
            <a:avLst/>
            <a:gdLst>
              <a:gd name="textAreaLeft" fmla="*/ 0 w 138240"/>
              <a:gd name="textAreaRight" fmla="*/ 138960 w 138240"/>
              <a:gd name="textAreaTop" fmla="*/ 0 h 924480"/>
              <a:gd name="textAreaBottom" fmla="*/ 925200 h 924480"/>
            </a:gdLst>
            <a:ahLst/>
            <a:rect l="textAreaLeft" t="textAreaTop" r="textAreaRight" b="textAreaBottom"/>
            <a:pathLst>
              <a:path w="139065" h="925195">
                <a:moveTo>
                  <a:pt x="121513" y="0"/>
                </a:moveTo>
                <a:lnTo>
                  <a:pt x="107492" y="0"/>
                </a:lnTo>
                <a:lnTo>
                  <a:pt x="98145" y="4762"/>
                </a:lnTo>
                <a:lnTo>
                  <a:pt x="85686" y="23799"/>
                </a:lnTo>
                <a:lnTo>
                  <a:pt x="71666" y="44424"/>
                </a:lnTo>
                <a:lnTo>
                  <a:pt x="46736" y="107886"/>
                </a:lnTo>
                <a:lnTo>
                  <a:pt x="35826" y="184048"/>
                </a:lnTo>
                <a:lnTo>
                  <a:pt x="29603" y="274485"/>
                </a:lnTo>
                <a:lnTo>
                  <a:pt x="20256" y="360159"/>
                </a:lnTo>
                <a:lnTo>
                  <a:pt x="12458" y="444258"/>
                </a:lnTo>
                <a:lnTo>
                  <a:pt x="7785" y="521995"/>
                </a:lnTo>
                <a:lnTo>
                  <a:pt x="4673" y="566432"/>
                </a:lnTo>
                <a:lnTo>
                  <a:pt x="3111" y="614019"/>
                </a:lnTo>
                <a:lnTo>
                  <a:pt x="3111" y="726681"/>
                </a:lnTo>
                <a:lnTo>
                  <a:pt x="0" y="772693"/>
                </a:lnTo>
                <a:lnTo>
                  <a:pt x="0" y="925004"/>
                </a:lnTo>
                <a:lnTo>
                  <a:pt x="138645" y="15862"/>
                </a:lnTo>
                <a:lnTo>
                  <a:pt x="133972" y="6349"/>
                </a:lnTo>
                <a:lnTo>
                  <a:pt x="121513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0" name="bg object 22"/>
          <p:cNvSpPr/>
          <p:nvPr/>
        </p:nvSpPr>
        <p:spPr>
          <a:xfrm>
            <a:off x="804600" y="5687640"/>
            <a:ext cx="138240" cy="924480"/>
          </a:xfrm>
          <a:custGeom>
            <a:avLst/>
            <a:gdLst>
              <a:gd name="textAreaLeft" fmla="*/ 0 w 138240"/>
              <a:gd name="textAreaRight" fmla="*/ 138960 w 138240"/>
              <a:gd name="textAreaTop" fmla="*/ 0 h 924480"/>
              <a:gd name="textAreaBottom" fmla="*/ 925200 h 924480"/>
            </a:gdLst>
            <a:ahLst/>
            <a:rect l="textAreaLeft" t="textAreaTop" r="textAreaRight" b="textAreaBottom"/>
            <a:pathLst>
              <a:path w="139065" h="925195">
                <a:moveTo>
                  <a:pt x="0" y="925004"/>
                </a:moveTo>
                <a:lnTo>
                  <a:pt x="0" y="837742"/>
                </a:lnTo>
                <a:lnTo>
                  <a:pt x="0" y="772693"/>
                </a:lnTo>
                <a:lnTo>
                  <a:pt x="3111" y="726681"/>
                </a:lnTo>
                <a:lnTo>
                  <a:pt x="3111" y="671144"/>
                </a:lnTo>
                <a:lnTo>
                  <a:pt x="3111" y="614019"/>
                </a:lnTo>
                <a:lnTo>
                  <a:pt x="4673" y="566432"/>
                </a:lnTo>
                <a:lnTo>
                  <a:pt x="7785" y="521995"/>
                </a:lnTo>
                <a:lnTo>
                  <a:pt x="12458" y="444258"/>
                </a:lnTo>
                <a:lnTo>
                  <a:pt x="20256" y="360159"/>
                </a:lnTo>
                <a:lnTo>
                  <a:pt x="29603" y="274485"/>
                </a:lnTo>
                <a:lnTo>
                  <a:pt x="35826" y="184048"/>
                </a:lnTo>
                <a:lnTo>
                  <a:pt x="42062" y="128511"/>
                </a:lnTo>
                <a:lnTo>
                  <a:pt x="46736" y="107886"/>
                </a:lnTo>
                <a:lnTo>
                  <a:pt x="59194" y="71399"/>
                </a:lnTo>
                <a:lnTo>
                  <a:pt x="71666" y="44424"/>
                </a:lnTo>
                <a:lnTo>
                  <a:pt x="85686" y="23799"/>
                </a:lnTo>
                <a:lnTo>
                  <a:pt x="98145" y="4762"/>
                </a:lnTo>
                <a:lnTo>
                  <a:pt x="107492" y="0"/>
                </a:lnTo>
                <a:lnTo>
                  <a:pt x="121513" y="0"/>
                </a:lnTo>
                <a:lnTo>
                  <a:pt x="133972" y="6349"/>
                </a:lnTo>
                <a:lnTo>
                  <a:pt x="138645" y="15862"/>
                </a:lnTo>
              </a:path>
            </a:pathLst>
          </a:custGeom>
          <a:noFill/>
          <a:ln w="24384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1" name="bg object 23"/>
          <p:cNvSpPr/>
          <p:nvPr/>
        </p:nvSpPr>
        <p:spPr>
          <a:xfrm>
            <a:off x="554760" y="6202800"/>
            <a:ext cx="257040" cy="418320"/>
          </a:xfrm>
          <a:custGeom>
            <a:avLst/>
            <a:gdLst>
              <a:gd name="textAreaLeft" fmla="*/ 0 w 257040"/>
              <a:gd name="textAreaRight" fmla="*/ 257760 w 257040"/>
              <a:gd name="textAreaTop" fmla="*/ 0 h 418320"/>
              <a:gd name="textAreaBottom" fmla="*/ 419040 h 418320"/>
            </a:gdLst>
            <a:ahLst/>
            <a:rect l="textAreaLeft" t="textAreaTop" r="textAreaRight" b="textAreaBottom"/>
            <a:pathLst>
              <a:path w="257809" h="419100">
                <a:moveTo>
                  <a:pt x="23837" y="0"/>
                </a:moveTo>
                <a:lnTo>
                  <a:pt x="7950" y="3175"/>
                </a:lnTo>
                <a:lnTo>
                  <a:pt x="0" y="26987"/>
                </a:lnTo>
                <a:lnTo>
                  <a:pt x="257492" y="419036"/>
                </a:lnTo>
                <a:lnTo>
                  <a:pt x="219341" y="379349"/>
                </a:lnTo>
                <a:lnTo>
                  <a:pt x="203454" y="352374"/>
                </a:lnTo>
                <a:lnTo>
                  <a:pt x="193916" y="333324"/>
                </a:lnTo>
                <a:lnTo>
                  <a:pt x="136690" y="139674"/>
                </a:lnTo>
                <a:lnTo>
                  <a:pt x="104901" y="77774"/>
                </a:lnTo>
                <a:lnTo>
                  <a:pt x="82651" y="38100"/>
                </a:lnTo>
                <a:lnTo>
                  <a:pt x="65163" y="20637"/>
                </a:lnTo>
                <a:lnTo>
                  <a:pt x="42913" y="4762"/>
                </a:lnTo>
                <a:lnTo>
                  <a:pt x="23837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2" name="bg object 24"/>
          <p:cNvSpPr/>
          <p:nvPr/>
        </p:nvSpPr>
        <p:spPr>
          <a:xfrm>
            <a:off x="554760" y="6202800"/>
            <a:ext cx="257040" cy="418320"/>
          </a:xfrm>
          <a:custGeom>
            <a:avLst/>
            <a:gdLst>
              <a:gd name="textAreaLeft" fmla="*/ 0 w 257040"/>
              <a:gd name="textAreaRight" fmla="*/ 257760 w 257040"/>
              <a:gd name="textAreaTop" fmla="*/ 0 h 418320"/>
              <a:gd name="textAreaBottom" fmla="*/ 419040 h 418320"/>
            </a:gdLst>
            <a:ahLst/>
            <a:rect l="textAreaLeft" t="textAreaTop" r="textAreaRight" b="textAreaBottom"/>
            <a:pathLst>
              <a:path w="257809" h="419100">
                <a:moveTo>
                  <a:pt x="257492" y="419036"/>
                </a:moveTo>
                <a:lnTo>
                  <a:pt x="219341" y="379349"/>
                </a:lnTo>
                <a:lnTo>
                  <a:pt x="203454" y="352374"/>
                </a:lnTo>
                <a:lnTo>
                  <a:pt x="193916" y="333324"/>
                </a:lnTo>
                <a:lnTo>
                  <a:pt x="136690" y="139674"/>
                </a:lnTo>
                <a:lnTo>
                  <a:pt x="104901" y="77774"/>
                </a:lnTo>
                <a:lnTo>
                  <a:pt x="82651" y="38100"/>
                </a:lnTo>
                <a:lnTo>
                  <a:pt x="65163" y="20637"/>
                </a:lnTo>
                <a:lnTo>
                  <a:pt x="42913" y="4762"/>
                </a:lnTo>
                <a:lnTo>
                  <a:pt x="23837" y="0"/>
                </a:lnTo>
                <a:lnTo>
                  <a:pt x="7950" y="3175"/>
                </a:lnTo>
                <a:lnTo>
                  <a:pt x="0" y="26987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3" name="bg object 25"/>
          <p:cNvSpPr/>
          <p:nvPr/>
        </p:nvSpPr>
        <p:spPr>
          <a:xfrm>
            <a:off x="387000" y="5623560"/>
            <a:ext cx="394200" cy="995040"/>
          </a:xfrm>
          <a:custGeom>
            <a:avLst/>
            <a:gdLst>
              <a:gd name="textAreaLeft" fmla="*/ 0 w 394200"/>
              <a:gd name="textAreaRight" fmla="*/ 394920 w 394200"/>
              <a:gd name="textAreaTop" fmla="*/ 0 h 995040"/>
              <a:gd name="textAreaBottom" fmla="*/ 995760 h 995040"/>
            </a:gdLst>
            <a:ahLst/>
            <a:rect l="textAreaLeft" t="textAreaTop" r="textAreaRight" b="textAreaBottom"/>
            <a:pathLst>
              <a:path w="394970" h="995679">
                <a:moveTo>
                  <a:pt x="90347" y="0"/>
                </a:moveTo>
                <a:lnTo>
                  <a:pt x="60223" y="0"/>
                </a:lnTo>
                <a:lnTo>
                  <a:pt x="41211" y="19049"/>
                </a:lnTo>
                <a:lnTo>
                  <a:pt x="0" y="111099"/>
                </a:lnTo>
                <a:lnTo>
                  <a:pt x="394652" y="995108"/>
                </a:lnTo>
                <a:lnTo>
                  <a:pt x="383565" y="915758"/>
                </a:lnTo>
                <a:lnTo>
                  <a:pt x="259930" y="376135"/>
                </a:lnTo>
                <a:lnTo>
                  <a:pt x="202869" y="209499"/>
                </a:lnTo>
                <a:lnTo>
                  <a:pt x="187020" y="153949"/>
                </a:lnTo>
                <a:lnTo>
                  <a:pt x="166420" y="90462"/>
                </a:lnTo>
                <a:lnTo>
                  <a:pt x="142646" y="42849"/>
                </a:lnTo>
                <a:lnTo>
                  <a:pt x="118872" y="17462"/>
                </a:lnTo>
                <a:lnTo>
                  <a:pt x="90347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4" name="bg object 26"/>
          <p:cNvSpPr/>
          <p:nvPr/>
        </p:nvSpPr>
        <p:spPr>
          <a:xfrm>
            <a:off x="387000" y="5623560"/>
            <a:ext cx="394200" cy="995040"/>
          </a:xfrm>
          <a:custGeom>
            <a:avLst/>
            <a:gdLst>
              <a:gd name="textAreaLeft" fmla="*/ 0 w 394200"/>
              <a:gd name="textAreaRight" fmla="*/ 394920 w 394200"/>
              <a:gd name="textAreaTop" fmla="*/ 0 h 995040"/>
              <a:gd name="textAreaBottom" fmla="*/ 995760 h 995040"/>
            </a:gdLst>
            <a:ahLst/>
            <a:rect l="textAreaLeft" t="textAreaTop" r="textAreaRight" b="textAreaBottom"/>
            <a:pathLst>
              <a:path w="394970" h="995679">
                <a:moveTo>
                  <a:pt x="394652" y="995108"/>
                </a:moveTo>
                <a:lnTo>
                  <a:pt x="383565" y="915758"/>
                </a:lnTo>
                <a:lnTo>
                  <a:pt x="259930" y="376135"/>
                </a:lnTo>
                <a:lnTo>
                  <a:pt x="202869" y="209499"/>
                </a:lnTo>
                <a:lnTo>
                  <a:pt x="187020" y="153949"/>
                </a:lnTo>
                <a:lnTo>
                  <a:pt x="166420" y="90462"/>
                </a:lnTo>
                <a:lnTo>
                  <a:pt x="142646" y="42849"/>
                </a:lnTo>
                <a:lnTo>
                  <a:pt x="118872" y="17462"/>
                </a:lnTo>
                <a:lnTo>
                  <a:pt x="90347" y="0"/>
                </a:lnTo>
                <a:lnTo>
                  <a:pt x="60223" y="0"/>
                </a:lnTo>
                <a:lnTo>
                  <a:pt x="41211" y="19049"/>
                </a:lnTo>
                <a:lnTo>
                  <a:pt x="0" y="111099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5" name="bg object 27"/>
          <p:cNvSpPr/>
          <p:nvPr/>
        </p:nvSpPr>
        <p:spPr>
          <a:xfrm>
            <a:off x="557640" y="6202800"/>
            <a:ext cx="92520" cy="415800"/>
          </a:xfrm>
          <a:custGeom>
            <a:avLst/>
            <a:gdLst>
              <a:gd name="textAreaLeft" fmla="*/ 0 w 92520"/>
              <a:gd name="textAreaRight" fmla="*/ 93240 w 92520"/>
              <a:gd name="textAreaTop" fmla="*/ 0 h 415800"/>
              <a:gd name="textAreaBottom" fmla="*/ 416520 h 415800"/>
            </a:gdLst>
            <a:ahLst/>
            <a:rect l="textAreaLeft" t="textAreaTop" r="textAreaRight" b="textAreaBottom"/>
            <a:pathLst>
              <a:path w="93345" h="416559">
                <a:moveTo>
                  <a:pt x="83273" y="0"/>
                </a:moveTo>
                <a:lnTo>
                  <a:pt x="57657" y="33464"/>
                </a:lnTo>
                <a:lnTo>
                  <a:pt x="38430" y="122720"/>
                </a:lnTo>
                <a:lnTo>
                  <a:pt x="30429" y="175323"/>
                </a:lnTo>
                <a:lnTo>
                  <a:pt x="24028" y="219938"/>
                </a:lnTo>
                <a:lnTo>
                  <a:pt x="12814" y="321945"/>
                </a:lnTo>
                <a:lnTo>
                  <a:pt x="0" y="415975"/>
                </a:lnTo>
                <a:lnTo>
                  <a:pt x="92887" y="38252"/>
                </a:lnTo>
                <a:lnTo>
                  <a:pt x="88087" y="11150"/>
                </a:lnTo>
                <a:lnTo>
                  <a:pt x="83273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6" name="bg object 28"/>
          <p:cNvSpPr/>
          <p:nvPr/>
        </p:nvSpPr>
        <p:spPr>
          <a:xfrm>
            <a:off x="557640" y="6202800"/>
            <a:ext cx="92520" cy="415800"/>
          </a:xfrm>
          <a:custGeom>
            <a:avLst/>
            <a:gdLst>
              <a:gd name="textAreaLeft" fmla="*/ 0 w 92520"/>
              <a:gd name="textAreaRight" fmla="*/ 93240 w 92520"/>
              <a:gd name="textAreaTop" fmla="*/ 0 h 415800"/>
              <a:gd name="textAreaBottom" fmla="*/ 416520 h 415800"/>
            </a:gdLst>
            <a:ahLst/>
            <a:rect l="textAreaLeft" t="textAreaTop" r="textAreaRight" b="textAreaBottom"/>
            <a:pathLst>
              <a:path w="93345" h="416559">
                <a:moveTo>
                  <a:pt x="0" y="415975"/>
                </a:moveTo>
                <a:lnTo>
                  <a:pt x="12814" y="321945"/>
                </a:lnTo>
                <a:lnTo>
                  <a:pt x="24028" y="219938"/>
                </a:lnTo>
                <a:lnTo>
                  <a:pt x="30429" y="175323"/>
                </a:lnTo>
                <a:lnTo>
                  <a:pt x="38430" y="122720"/>
                </a:lnTo>
                <a:lnTo>
                  <a:pt x="49644" y="68529"/>
                </a:lnTo>
                <a:lnTo>
                  <a:pt x="65659" y="17526"/>
                </a:lnTo>
                <a:lnTo>
                  <a:pt x="83273" y="0"/>
                </a:lnTo>
                <a:lnTo>
                  <a:pt x="88087" y="11150"/>
                </a:lnTo>
                <a:lnTo>
                  <a:pt x="92887" y="38252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7" name="bg object 29"/>
          <p:cNvSpPr/>
          <p:nvPr/>
        </p:nvSpPr>
        <p:spPr>
          <a:xfrm>
            <a:off x="554760" y="5724000"/>
            <a:ext cx="62280" cy="1012680"/>
          </a:xfrm>
          <a:custGeom>
            <a:avLst/>
            <a:gdLst>
              <a:gd name="textAreaLeft" fmla="*/ 0 w 62280"/>
              <a:gd name="textAreaRight" fmla="*/ 63000 w 62280"/>
              <a:gd name="textAreaTop" fmla="*/ 0 h 1012680"/>
              <a:gd name="textAreaBottom" fmla="*/ 1013400 h 1012680"/>
            </a:gdLst>
            <a:ahLst/>
            <a:rect l="textAreaLeft" t="textAreaTop" r="textAreaRight" b="textAreaBottom"/>
            <a:pathLst>
              <a:path w="62865" h="1013459">
                <a:moveTo>
                  <a:pt x="54635" y="0"/>
                </a:moveTo>
                <a:lnTo>
                  <a:pt x="48399" y="0"/>
                </a:lnTo>
                <a:lnTo>
                  <a:pt x="43713" y="4762"/>
                </a:lnTo>
                <a:lnTo>
                  <a:pt x="31229" y="49161"/>
                </a:lnTo>
                <a:lnTo>
                  <a:pt x="20294" y="118948"/>
                </a:lnTo>
                <a:lnTo>
                  <a:pt x="15608" y="201409"/>
                </a:lnTo>
                <a:lnTo>
                  <a:pt x="12484" y="301320"/>
                </a:lnTo>
                <a:lnTo>
                  <a:pt x="7810" y="394893"/>
                </a:lnTo>
                <a:lnTo>
                  <a:pt x="6248" y="486879"/>
                </a:lnTo>
                <a:lnTo>
                  <a:pt x="1562" y="620090"/>
                </a:lnTo>
                <a:lnTo>
                  <a:pt x="1562" y="735863"/>
                </a:lnTo>
                <a:lnTo>
                  <a:pt x="0" y="797712"/>
                </a:lnTo>
                <a:lnTo>
                  <a:pt x="0" y="1013397"/>
                </a:lnTo>
                <a:lnTo>
                  <a:pt x="62445" y="15862"/>
                </a:lnTo>
                <a:lnTo>
                  <a:pt x="59321" y="7924"/>
                </a:lnTo>
                <a:lnTo>
                  <a:pt x="54635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8" name="bg object 30"/>
          <p:cNvSpPr/>
          <p:nvPr/>
        </p:nvSpPr>
        <p:spPr>
          <a:xfrm>
            <a:off x="554760" y="5724000"/>
            <a:ext cx="62280" cy="1012680"/>
          </a:xfrm>
          <a:custGeom>
            <a:avLst/>
            <a:gdLst>
              <a:gd name="textAreaLeft" fmla="*/ 0 w 62280"/>
              <a:gd name="textAreaRight" fmla="*/ 63000 w 62280"/>
              <a:gd name="textAreaTop" fmla="*/ 0 h 1012680"/>
              <a:gd name="textAreaBottom" fmla="*/ 1013400 h 1012680"/>
            </a:gdLst>
            <a:ahLst/>
            <a:rect l="textAreaLeft" t="textAreaTop" r="textAreaRight" b="textAreaBottom"/>
            <a:pathLst>
              <a:path w="62865" h="1013459">
                <a:moveTo>
                  <a:pt x="0" y="1013397"/>
                </a:moveTo>
                <a:lnTo>
                  <a:pt x="0" y="918248"/>
                </a:lnTo>
                <a:lnTo>
                  <a:pt x="0" y="846874"/>
                </a:lnTo>
                <a:lnTo>
                  <a:pt x="0" y="797712"/>
                </a:lnTo>
                <a:lnTo>
                  <a:pt x="1562" y="735863"/>
                </a:lnTo>
                <a:lnTo>
                  <a:pt x="1562" y="672426"/>
                </a:lnTo>
                <a:lnTo>
                  <a:pt x="1562" y="620090"/>
                </a:lnTo>
                <a:lnTo>
                  <a:pt x="3124" y="572515"/>
                </a:lnTo>
                <a:lnTo>
                  <a:pt x="6248" y="486879"/>
                </a:lnTo>
                <a:lnTo>
                  <a:pt x="7810" y="394893"/>
                </a:lnTo>
                <a:lnTo>
                  <a:pt x="12484" y="301320"/>
                </a:lnTo>
                <a:lnTo>
                  <a:pt x="15608" y="201409"/>
                </a:lnTo>
                <a:lnTo>
                  <a:pt x="18732" y="141147"/>
                </a:lnTo>
                <a:lnTo>
                  <a:pt x="26543" y="77711"/>
                </a:lnTo>
                <a:lnTo>
                  <a:pt x="37465" y="25374"/>
                </a:lnTo>
                <a:lnTo>
                  <a:pt x="48399" y="0"/>
                </a:lnTo>
                <a:lnTo>
                  <a:pt x="54635" y="0"/>
                </a:lnTo>
                <a:lnTo>
                  <a:pt x="59321" y="7924"/>
                </a:lnTo>
                <a:lnTo>
                  <a:pt x="62445" y="15862"/>
                </a:lnTo>
              </a:path>
            </a:pathLst>
          </a:custGeom>
          <a:noFill/>
          <a:ln w="24384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79" name="bg object 31"/>
          <p:cNvSpPr/>
          <p:nvPr/>
        </p:nvSpPr>
        <p:spPr>
          <a:xfrm>
            <a:off x="167760" y="4782240"/>
            <a:ext cx="220320" cy="1741680"/>
          </a:xfrm>
          <a:custGeom>
            <a:avLst/>
            <a:gdLst>
              <a:gd name="textAreaLeft" fmla="*/ 0 w 220320"/>
              <a:gd name="textAreaRight" fmla="*/ 221040 w 220320"/>
              <a:gd name="textAreaTop" fmla="*/ 0 h 1741680"/>
              <a:gd name="textAreaBottom" fmla="*/ 1742400 h 1741680"/>
            </a:gdLst>
            <a:ahLst/>
            <a:rect l="textAreaLeft" t="textAreaTop" r="textAreaRight" b="textAreaBottom"/>
            <a:pathLst>
              <a:path w="220979" h="1742440">
                <a:moveTo>
                  <a:pt x="33375" y="0"/>
                </a:moveTo>
                <a:lnTo>
                  <a:pt x="22250" y="33400"/>
                </a:lnTo>
                <a:lnTo>
                  <a:pt x="0" y="193929"/>
                </a:lnTo>
                <a:lnTo>
                  <a:pt x="220916" y="1741868"/>
                </a:lnTo>
                <a:lnTo>
                  <a:pt x="214553" y="1603603"/>
                </a:lnTo>
                <a:lnTo>
                  <a:pt x="143040" y="659510"/>
                </a:lnTo>
                <a:lnTo>
                  <a:pt x="112839" y="365506"/>
                </a:lnTo>
                <a:lnTo>
                  <a:pt x="104889" y="270129"/>
                </a:lnTo>
                <a:lnTo>
                  <a:pt x="92176" y="158876"/>
                </a:lnTo>
                <a:lnTo>
                  <a:pt x="79463" y="74675"/>
                </a:lnTo>
                <a:lnTo>
                  <a:pt x="65163" y="30225"/>
                </a:lnTo>
                <a:lnTo>
                  <a:pt x="50863" y="1650"/>
                </a:lnTo>
                <a:lnTo>
                  <a:pt x="33375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0" name="bg object 32"/>
          <p:cNvSpPr/>
          <p:nvPr/>
        </p:nvSpPr>
        <p:spPr>
          <a:xfrm>
            <a:off x="167760" y="4782240"/>
            <a:ext cx="220320" cy="1741680"/>
          </a:xfrm>
          <a:custGeom>
            <a:avLst/>
            <a:gdLst>
              <a:gd name="textAreaLeft" fmla="*/ 0 w 220320"/>
              <a:gd name="textAreaRight" fmla="*/ 221040 w 220320"/>
              <a:gd name="textAreaTop" fmla="*/ 0 h 1741680"/>
              <a:gd name="textAreaBottom" fmla="*/ 1742400 h 1741680"/>
            </a:gdLst>
            <a:ahLst/>
            <a:rect l="textAreaLeft" t="textAreaTop" r="textAreaRight" b="textAreaBottom"/>
            <a:pathLst>
              <a:path w="220979" h="1742440">
                <a:moveTo>
                  <a:pt x="220916" y="1741868"/>
                </a:moveTo>
                <a:lnTo>
                  <a:pt x="214553" y="1603603"/>
                </a:lnTo>
                <a:lnTo>
                  <a:pt x="143040" y="659510"/>
                </a:lnTo>
                <a:lnTo>
                  <a:pt x="112839" y="365506"/>
                </a:lnTo>
                <a:lnTo>
                  <a:pt x="104889" y="270129"/>
                </a:lnTo>
                <a:lnTo>
                  <a:pt x="92176" y="158876"/>
                </a:lnTo>
                <a:lnTo>
                  <a:pt x="79463" y="74675"/>
                </a:lnTo>
                <a:lnTo>
                  <a:pt x="65163" y="30225"/>
                </a:lnTo>
                <a:lnTo>
                  <a:pt x="33375" y="0"/>
                </a:lnTo>
                <a:lnTo>
                  <a:pt x="22250" y="33400"/>
                </a:lnTo>
                <a:lnTo>
                  <a:pt x="0" y="193929"/>
                </a:lnTo>
              </a:path>
            </a:pathLst>
          </a:custGeom>
          <a:noFill/>
          <a:ln w="24384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1" name="bg object 33"/>
          <p:cNvSpPr/>
          <p:nvPr/>
        </p:nvSpPr>
        <p:spPr>
          <a:xfrm>
            <a:off x="307800" y="6105240"/>
            <a:ext cx="141480" cy="610920"/>
          </a:xfrm>
          <a:custGeom>
            <a:avLst/>
            <a:gdLst>
              <a:gd name="textAreaLeft" fmla="*/ 0 w 141480"/>
              <a:gd name="textAreaRight" fmla="*/ 142200 w 141480"/>
              <a:gd name="textAreaTop" fmla="*/ 0 h 610920"/>
              <a:gd name="textAreaBottom" fmla="*/ 611640 h 610920"/>
            </a:gdLst>
            <a:ahLst/>
            <a:rect l="textAreaLeft" t="textAreaTop" r="textAreaRight" b="textAreaBottom"/>
            <a:pathLst>
              <a:path w="142240" h="611504">
                <a:moveTo>
                  <a:pt x="12458" y="0"/>
                </a:moveTo>
                <a:lnTo>
                  <a:pt x="3111" y="4762"/>
                </a:lnTo>
                <a:lnTo>
                  <a:pt x="0" y="39674"/>
                </a:lnTo>
                <a:lnTo>
                  <a:pt x="141693" y="611060"/>
                </a:lnTo>
                <a:lnTo>
                  <a:pt x="119900" y="550748"/>
                </a:lnTo>
                <a:lnTo>
                  <a:pt x="112115" y="515835"/>
                </a:lnTo>
                <a:lnTo>
                  <a:pt x="107442" y="485673"/>
                </a:lnTo>
                <a:lnTo>
                  <a:pt x="74739" y="204749"/>
                </a:lnTo>
                <a:lnTo>
                  <a:pt x="57619" y="115862"/>
                </a:lnTo>
                <a:lnTo>
                  <a:pt x="45161" y="58724"/>
                </a:lnTo>
                <a:lnTo>
                  <a:pt x="35814" y="28574"/>
                </a:lnTo>
                <a:lnTo>
                  <a:pt x="23355" y="7937"/>
                </a:lnTo>
                <a:lnTo>
                  <a:pt x="12458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2" name="bg object 34"/>
          <p:cNvSpPr/>
          <p:nvPr/>
        </p:nvSpPr>
        <p:spPr>
          <a:xfrm>
            <a:off x="307800" y="6105240"/>
            <a:ext cx="141480" cy="610920"/>
          </a:xfrm>
          <a:custGeom>
            <a:avLst/>
            <a:gdLst>
              <a:gd name="textAreaLeft" fmla="*/ 0 w 141480"/>
              <a:gd name="textAreaRight" fmla="*/ 142200 w 141480"/>
              <a:gd name="textAreaTop" fmla="*/ 0 h 610920"/>
              <a:gd name="textAreaBottom" fmla="*/ 611640 h 610920"/>
            </a:gdLst>
            <a:ahLst/>
            <a:rect l="textAreaLeft" t="textAreaTop" r="textAreaRight" b="textAreaBottom"/>
            <a:pathLst>
              <a:path w="142240" h="611504">
                <a:moveTo>
                  <a:pt x="141693" y="611060"/>
                </a:moveTo>
                <a:lnTo>
                  <a:pt x="119900" y="550748"/>
                </a:lnTo>
                <a:lnTo>
                  <a:pt x="112115" y="515835"/>
                </a:lnTo>
                <a:lnTo>
                  <a:pt x="107442" y="485673"/>
                </a:lnTo>
                <a:lnTo>
                  <a:pt x="74739" y="204749"/>
                </a:lnTo>
                <a:lnTo>
                  <a:pt x="57619" y="115862"/>
                </a:lnTo>
                <a:lnTo>
                  <a:pt x="45161" y="58724"/>
                </a:lnTo>
                <a:lnTo>
                  <a:pt x="35814" y="28574"/>
                </a:lnTo>
                <a:lnTo>
                  <a:pt x="23355" y="7937"/>
                </a:lnTo>
                <a:lnTo>
                  <a:pt x="12458" y="0"/>
                </a:lnTo>
                <a:lnTo>
                  <a:pt x="3111" y="4762"/>
                </a:lnTo>
                <a:lnTo>
                  <a:pt x="0" y="39674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3" name="bg object 35"/>
          <p:cNvSpPr/>
          <p:nvPr/>
        </p:nvSpPr>
        <p:spPr>
          <a:xfrm>
            <a:off x="341280" y="4291560"/>
            <a:ext cx="205200" cy="2241360"/>
          </a:xfrm>
          <a:custGeom>
            <a:avLst/>
            <a:gdLst>
              <a:gd name="textAreaLeft" fmla="*/ 0 w 205200"/>
              <a:gd name="textAreaRight" fmla="*/ 205920 w 205200"/>
              <a:gd name="textAreaTop" fmla="*/ 0 h 2241360"/>
              <a:gd name="textAreaBottom" fmla="*/ 2242080 h 2241360"/>
            </a:gdLst>
            <a:ahLst/>
            <a:rect l="textAreaLeft" t="textAreaTop" r="textAreaRight" b="textAreaBottom"/>
            <a:pathLst>
              <a:path w="205740" h="2242184">
                <a:moveTo>
                  <a:pt x="194513" y="0"/>
                </a:moveTo>
                <a:lnTo>
                  <a:pt x="186537" y="4826"/>
                </a:lnTo>
                <a:lnTo>
                  <a:pt x="175374" y="76200"/>
                </a:lnTo>
                <a:lnTo>
                  <a:pt x="159435" y="190500"/>
                </a:lnTo>
                <a:lnTo>
                  <a:pt x="148272" y="320675"/>
                </a:lnTo>
                <a:lnTo>
                  <a:pt x="135521" y="462026"/>
                </a:lnTo>
                <a:lnTo>
                  <a:pt x="130733" y="584200"/>
                </a:lnTo>
                <a:lnTo>
                  <a:pt x="125958" y="714375"/>
                </a:lnTo>
                <a:lnTo>
                  <a:pt x="98844" y="1060577"/>
                </a:lnTo>
                <a:lnTo>
                  <a:pt x="79717" y="1276477"/>
                </a:lnTo>
                <a:lnTo>
                  <a:pt x="71742" y="1409814"/>
                </a:lnTo>
                <a:lnTo>
                  <a:pt x="0" y="2241740"/>
                </a:lnTo>
                <a:lnTo>
                  <a:pt x="205663" y="161925"/>
                </a:lnTo>
                <a:lnTo>
                  <a:pt x="200888" y="36576"/>
                </a:lnTo>
                <a:lnTo>
                  <a:pt x="194513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84" name="bg object 36"/>
          <p:cNvSpPr/>
          <p:nvPr/>
        </p:nvSpPr>
        <p:spPr>
          <a:xfrm>
            <a:off x="341280" y="4291560"/>
            <a:ext cx="205200" cy="2241360"/>
          </a:xfrm>
          <a:custGeom>
            <a:avLst/>
            <a:gdLst>
              <a:gd name="textAreaLeft" fmla="*/ 0 w 205200"/>
              <a:gd name="textAreaRight" fmla="*/ 205920 w 205200"/>
              <a:gd name="textAreaTop" fmla="*/ 0 h 2241360"/>
              <a:gd name="textAreaBottom" fmla="*/ 2242080 h 2241360"/>
            </a:gdLst>
            <a:ahLst/>
            <a:rect l="textAreaLeft" t="textAreaTop" r="textAreaRight" b="textAreaBottom"/>
            <a:pathLst>
              <a:path w="205740" h="2242184">
                <a:moveTo>
                  <a:pt x="0" y="2241740"/>
                </a:moveTo>
                <a:lnTo>
                  <a:pt x="71742" y="1409814"/>
                </a:lnTo>
                <a:lnTo>
                  <a:pt x="79717" y="1276477"/>
                </a:lnTo>
                <a:lnTo>
                  <a:pt x="98844" y="1060577"/>
                </a:lnTo>
                <a:lnTo>
                  <a:pt x="116382" y="835152"/>
                </a:lnTo>
                <a:lnTo>
                  <a:pt x="125958" y="714375"/>
                </a:lnTo>
                <a:lnTo>
                  <a:pt x="130733" y="584200"/>
                </a:lnTo>
                <a:lnTo>
                  <a:pt x="135521" y="462026"/>
                </a:lnTo>
                <a:lnTo>
                  <a:pt x="148272" y="320675"/>
                </a:lnTo>
                <a:lnTo>
                  <a:pt x="159435" y="190500"/>
                </a:lnTo>
                <a:lnTo>
                  <a:pt x="175374" y="76200"/>
                </a:lnTo>
                <a:lnTo>
                  <a:pt x="186537" y="4826"/>
                </a:lnTo>
                <a:lnTo>
                  <a:pt x="194513" y="0"/>
                </a:lnTo>
                <a:lnTo>
                  <a:pt x="200888" y="36576"/>
                </a:lnTo>
                <a:lnTo>
                  <a:pt x="205663" y="161925"/>
                </a:lnTo>
              </a:path>
            </a:pathLst>
          </a:custGeom>
          <a:noFill/>
          <a:ln w="24384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85" name="bg object 37" descr=""/>
          <p:cNvPicPr/>
          <p:nvPr/>
        </p:nvPicPr>
        <p:blipFill>
          <a:blip r:embed="rId4"/>
          <a:stretch/>
        </p:blipFill>
        <p:spPr>
          <a:xfrm>
            <a:off x="66960" y="4316040"/>
            <a:ext cx="2384280" cy="2399400"/>
          </a:xfrm>
          <a:prstGeom prst="rect">
            <a:avLst/>
          </a:prstGeom>
          <a:ln w="0">
            <a:noFill/>
          </a:ln>
        </p:spPr>
      </p:pic>
      <p:pic>
        <p:nvPicPr>
          <p:cNvPr id="86" name="bg object 38" descr=""/>
          <p:cNvPicPr/>
          <p:nvPr/>
        </p:nvPicPr>
        <p:blipFill>
          <a:blip r:embed="rId5"/>
          <a:stretch/>
        </p:blipFill>
        <p:spPr>
          <a:xfrm>
            <a:off x="10058400" y="5270040"/>
            <a:ext cx="2027880" cy="1600920"/>
          </a:xfrm>
          <a:prstGeom prst="rect">
            <a:avLst/>
          </a:prstGeom>
          <a:ln w="0">
            <a:noFill/>
          </a:ln>
        </p:spPr>
      </p:pic>
      <p:sp>
        <p:nvSpPr>
          <p:cNvPr id="87" name="PlaceHolder 1"/>
          <p:cNvSpPr>
            <a:spLocks noGrp="1"/>
          </p:cNvSpPr>
          <p:nvPr>
            <p:ph type="ftr" idx="4"/>
          </p:nvPr>
        </p:nvSpPr>
        <p:spPr>
          <a:xfrm>
            <a:off x="4145400" y="6378120"/>
            <a:ext cx="3900600" cy="34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ldNum" idx="5"/>
          </p:nvPr>
        </p:nvSpPr>
        <p:spPr>
          <a:xfrm>
            <a:off x="8778240" y="6378120"/>
            <a:ext cx="2803320" cy="34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047B098-5C6B-4754-BB61-95C3C7BCC2A7}" type="slidenum">
              <a:rPr b="0" lang="pt-BR" sz="1400" spc="-1" strike="noStrike">
                <a:solidFill>
                  <a:srgbClr val="b2b2b2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 idx="6"/>
          </p:nvPr>
        </p:nvSpPr>
        <p:spPr>
          <a:xfrm>
            <a:off x="609480" y="6378120"/>
            <a:ext cx="2803320" cy="34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bg object 16" descr=""/>
          <p:cNvPicPr/>
          <p:nvPr/>
        </p:nvPicPr>
        <p:blipFill>
          <a:blip r:embed="rId2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129" name="bg object 17" descr=""/>
          <p:cNvPicPr/>
          <p:nvPr/>
        </p:nvPicPr>
        <p:blipFill>
          <a:blip r:embed="rId3"/>
          <a:stretch/>
        </p:blipFill>
        <p:spPr>
          <a:xfrm>
            <a:off x="758880" y="6498360"/>
            <a:ext cx="111960" cy="84600"/>
          </a:xfrm>
          <a:prstGeom prst="rect">
            <a:avLst/>
          </a:prstGeom>
          <a:ln w="0">
            <a:noFill/>
          </a:ln>
        </p:spPr>
      </p:pic>
      <p:sp>
        <p:nvSpPr>
          <p:cNvPr id="130" name="bg object 18"/>
          <p:cNvSpPr/>
          <p:nvPr/>
        </p:nvSpPr>
        <p:spPr>
          <a:xfrm>
            <a:off x="12240" y="6455520"/>
            <a:ext cx="12177360" cy="401760"/>
          </a:xfrm>
          <a:custGeom>
            <a:avLst/>
            <a:gdLst>
              <a:gd name="textAreaLeft" fmla="*/ 0 w 12177360"/>
              <a:gd name="textAreaRight" fmla="*/ 12178080 w 12177360"/>
              <a:gd name="textAreaTop" fmla="*/ 0 h 401760"/>
              <a:gd name="textAreaBottom" fmla="*/ 402480 h 401760"/>
            </a:gdLst>
            <a:ahLst/>
            <a:rect l="textAreaLeft" t="textAreaTop" r="textAreaRight" b="textAreaBottom"/>
            <a:pathLst>
              <a:path w="12178030" h="402590">
                <a:moveTo>
                  <a:pt x="0" y="0"/>
                </a:moveTo>
                <a:lnTo>
                  <a:pt x="0" y="402334"/>
                </a:lnTo>
                <a:lnTo>
                  <a:pt x="12177649" y="402334"/>
                </a:lnTo>
                <a:lnTo>
                  <a:pt x="12177649" y="128524"/>
                </a:lnTo>
                <a:lnTo>
                  <a:pt x="11784330" y="176136"/>
                </a:lnTo>
                <a:lnTo>
                  <a:pt x="10792714" y="207873"/>
                </a:lnTo>
                <a:lnTo>
                  <a:pt x="9731121" y="160261"/>
                </a:lnTo>
                <a:lnTo>
                  <a:pt x="8760587" y="223735"/>
                </a:lnTo>
                <a:lnTo>
                  <a:pt x="8284844" y="223735"/>
                </a:lnTo>
                <a:lnTo>
                  <a:pt x="8014208" y="207873"/>
                </a:lnTo>
                <a:lnTo>
                  <a:pt x="7314183" y="128524"/>
                </a:lnTo>
                <a:lnTo>
                  <a:pt x="6299200" y="144399"/>
                </a:lnTo>
                <a:lnTo>
                  <a:pt x="5779008" y="31737"/>
                </a:lnTo>
                <a:lnTo>
                  <a:pt x="5146802" y="80924"/>
                </a:lnTo>
                <a:lnTo>
                  <a:pt x="4694301" y="128524"/>
                </a:lnTo>
                <a:lnTo>
                  <a:pt x="4334764" y="144399"/>
                </a:lnTo>
                <a:lnTo>
                  <a:pt x="3702558" y="112661"/>
                </a:lnTo>
                <a:lnTo>
                  <a:pt x="3047110" y="80924"/>
                </a:lnTo>
                <a:lnTo>
                  <a:pt x="2391537" y="31737"/>
                </a:lnTo>
                <a:lnTo>
                  <a:pt x="1600708" y="63474"/>
                </a:lnTo>
                <a:lnTo>
                  <a:pt x="811987" y="112661"/>
                </a:lnTo>
                <a:lnTo>
                  <a:pt x="270662" y="15862"/>
                </a:lnTo>
                <a:lnTo>
                  <a:pt x="0" y="0"/>
                </a:lnTo>
                <a:close/>
              </a:path>
            </a:pathLst>
          </a:custGeom>
          <a:solidFill>
            <a:srgbClr val="9d9f9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1" name="bg object 19"/>
          <p:cNvSpPr/>
          <p:nvPr/>
        </p:nvSpPr>
        <p:spPr>
          <a:xfrm>
            <a:off x="807840" y="6129360"/>
            <a:ext cx="208080" cy="375840"/>
          </a:xfrm>
          <a:custGeom>
            <a:avLst/>
            <a:gdLst>
              <a:gd name="textAreaLeft" fmla="*/ 0 w 208080"/>
              <a:gd name="textAreaRight" fmla="*/ 208800 w 208080"/>
              <a:gd name="textAreaTop" fmla="*/ 0 h 375840"/>
              <a:gd name="textAreaBottom" fmla="*/ 376560 h 375840"/>
            </a:gdLst>
            <a:ahLst/>
            <a:rect l="textAreaLeft" t="textAreaTop" r="textAreaRight" b="textAreaBottom"/>
            <a:pathLst>
              <a:path w="208915" h="376554">
                <a:moveTo>
                  <a:pt x="188010" y="0"/>
                </a:moveTo>
                <a:lnTo>
                  <a:pt x="148170" y="15811"/>
                </a:lnTo>
                <a:lnTo>
                  <a:pt x="87629" y="110693"/>
                </a:lnTo>
                <a:lnTo>
                  <a:pt x="70104" y="158140"/>
                </a:lnTo>
                <a:lnTo>
                  <a:pt x="57353" y="199250"/>
                </a:lnTo>
                <a:lnTo>
                  <a:pt x="30276" y="290969"/>
                </a:lnTo>
                <a:lnTo>
                  <a:pt x="0" y="376364"/>
                </a:lnTo>
                <a:lnTo>
                  <a:pt x="208724" y="34785"/>
                </a:lnTo>
                <a:lnTo>
                  <a:pt x="197561" y="9486"/>
                </a:lnTo>
                <a:lnTo>
                  <a:pt x="188010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2" name="bg object 20"/>
          <p:cNvSpPr/>
          <p:nvPr/>
        </p:nvSpPr>
        <p:spPr>
          <a:xfrm>
            <a:off x="807840" y="6129360"/>
            <a:ext cx="208080" cy="375840"/>
          </a:xfrm>
          <a:custGeom>
            <a:avLst/>
            <a:gdLst>
              <a:gd name="textAreaLeft" fmla="*/ 0 w 208080"/>
              <a:gd name="textAreaRight" fmla="*/ 208800 w 208080"/>
              <a:gd name="textAreaTop" fmla="*/ 0 h 375840"/>
              <a:gd name="textAreaBottom" fmla="*/ 376560 h 375840"/>
            </a:gdLst>
            <a:ahLst/>
            <a:rect l="textAreaLeft" t="textAreaTop" r="textAreaRight" b="textAreaBottom"/>
            <a:pathLst>
              <a:path w="208915" h="376554">
                <a:moveTo>
                  <a:pt x="0" y="376364"/>
                </a:moveTo>
                <a:lnTo>
                  <a:pt x="30276" y="290969"/>
                </a:lnTo>
                <a:lnTo>
                  <a:pt x="57353" y="199250"/>
                </a:lnTo>
                <a:lnTo>
                  <a:pt x="70104" y="158140"/>
                </a:lnTo>
                <a:lnTo>
                  <a:pt x="87629" y="110693"/>
                </a:lnTo>
                <a:lnTo>
                  <a:pt x="114719" y="61671"/>
                </a:lnTo>
                <a:lnTo>
                  <a:pt x="148170" y="15811"/>
                </a:lnTo>
                <a:lnTo>
                  <a:pt x="188010" y="0"/>
                </a:lnTo>
                <a:lnTo>
                  <a:pt x="197561" y="9486"/>
                </a:lnTo>
                <a:lnTo>
                  <a:pt x="208724" y="34785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3" name="bg object 21"/>
          <p:cNvSpPr/>
          <p:nvPr/>
        </p:nvSpPr>
        <p:spPr>
          <a:xfrm>
            <a:off x="804600" y="5687640"/>
            <a:ext cx="138240" cy="924480"/>
          </a:xfrm>
          <a:custGeom>
            <a:avLst/>
            <a:gdLst>
              <a:gd name="textAreaLeft" fmla="*/ 0 w 138240"/>
              <a:gd name="textAreaRight" fmla="*/ 138960 w 138240"/>
              <a:gd name="textAreaTop" fmla="*/ 0 h 924480"/>
              <a:gd name="textAreaBottom" fmla="*/ 925200 h 924480"/>
            </a:gdLst>
            <a:ahLst/>
            <a:rect l="textAreaLeft" t="textAreaTop" r="textAreaRight" b="textAreaBottom"/>
            <a:pathLst>
              <a:path w="139065" h="925195">
                <a:moveTo>
                  <a:pt x="121513" y="0"/>
                </a:moveTo>
                <a:lnTo>
                  <a:pt x="107492" y="0"/>
                </a:lnTo>
                <a:lnTo>
                  <a:pt x="98145" y="4762"/>
                </a:lnTo>
                <a:lnTo>
                  <a:pt x="85686" y="23799"/>
                </a:lnTo>
                <a:lnTo>
                  <a:pt x="71666" y="44424"/>
                </a:lnTo>
                <a:lnTo>
                  <a:pt x="46736" y="107886"/>
                </a:lnTo>
                <a:lnTo>
                  <a:pt x="35826" y="184048"/>
                </a:lnTo>
                <a:lnTo>
                  <a:pt x="29603" y="274485"/>
                </a:lnTo>
                <a:lnTo>
                  <a:pt x="20256" y="360159"/>
                </a:lnTo>
                <a:lnTo>
                  <a:pt x="12458" y="444258"/>
                </a:lnTo>
                <a:lnTo>
                  <a:pt x="7785" y="521995"/>
                </a:lnTo>
                <a:lnTo>
                  <a:pt x="4673" y="566432"/>
                </a:lnTo>
                <a:lnTo>
                  <a:pt x="3111" y="614019"/>
                </a:lnTo>
                <a:lnTo>
                  <a:pt x="3111" y="726681"/>
                </a:lnTo>
                <a:lnTo>
                  <a:pt x="0" y="772693"/>
                </a:lnTo>
                <a:lnTo>
                  <a:pt x="0" y="925004"/>
                </a:lnTo>
                <a:lnTo>
                  <a:pt x="138645" y="15862"/>
                </a:lnTo>
                <a:lnTo>
                  <a:pt x="133972" y="6349"/>
                </a:lnTo>
                <a:lnTo>
                  <a:pt x="121513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4" name="bg object 22"/>
          <p:cNvSpPr/>
          <p:nvPr/>
        </p:nvSpPr>
        <p:spPr>
          <a:xfrm>
            <a:off x="804600" y="5687640"/>
            <a:ext cx="138240" cy="924480"/>
          </a:xfrm>
          <a:custGeom>
            <a:avLst/>
            <a:gdLst>
              <a:gd name="textAreaLeft" fmla="*/ 0 w 138240"/>
              <a:gd name="textAreaRight" fmla="*/ 138960 w 138240"/>
              <a:gd name="textAreaTop" fmla="*/ 0 h 924480"/>
              <a:gd name="textAreaBottom" fmla="*/ 925200 h 924480"/>
            </a:gdLst>
            <a:ahLst/>
            <a:rect l="textAreaLeft" t="textAreaTop" r="textAreaRight" b="textAreaBottom"/>
            <a:pathLst>
              <a:path w="139065" h="925195">
                <a:moveTo>
                  <a:pt x="0" y="925004"/>
                </a:moveTo>
                <a:lnTo>
                  <a:pt x="0" y="837742"/>
                </a:lnTo>
                <a:lnTo>
                  <a:pt x="0" y="772693"/>
                </a:lnTo>
                <a:lnTo>
                  <a:pt x="3111" y="726681"/>
                </a:lnTo>
                <a:lnTo>
                  <a:pt x="3111" y="671144"/>
                </a:lnTo>
                <a:lnTo>
                  <a:pt x="3111" y="614019"/>
                </a:lnTo>
                <a:lnTo>
                  <a:pt x="4673" y="566432"/>
                </a:lnTo>
                <a:lnTo>
                  <a:pt x="7785" y="521995"/>
                </a:lnTo>
                <a:lnTo>
                  <a:pt x="12458" y="444258"/>
                </a:lnTo>
                <a:lnTo>
                  <a:pt x="20256" y="360159"/>
                </a:lnTo>
                <a:lnTo>
                  <a:pt x="29603" y="274485"/>
                </a:lnTo>
                <a:lnTo>
                  <a:pt x="35826" y="184048"/>
                </a:lnTo>
                <a:lnTo>
                  <a:pt x="42062" y="128511"/>
                </a:lnTo>
                <a:lnTo>
                  <a:pt x="46736" y="107886"/>
                </a:lnTo>
                <a:lnTo>
                  <a:pt x="59194" y="71399"/>
                </a:lnTo>
                <a:lnTo>
                  <a:pt x="71666" y="44424"/>
                </a:lnTo>
                <a:lnTo>
                  <a:pt x="85686" y="23799"/>
                </a:lnTo>
                <a:lnTo>
                  <a:pt x="98145" y="4762"/>
                </a:lnTo>
                <a:lnTo>
                  <a:pt x="107492" y="0"/>
                </a:lnTo>
                <a:lnTo>
                  <a:pt x="121513" y="0"/>
                </a:lnTo>
                <a:lnTo>
                  <a:pt x="133972" y="6349"/>
                </a:lnTo>
                <a:lnTo>
                  <a:pt x="138645" y="15862"/>
                </a:lnTo>
              </a:path>
            </a:pathLst>
          </a:custGeom>
          <a:noFill/>
          <a:ln w="24384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5" name="bg object 23"/>
          <p:cNvSpPr/>
          <p:nvPr/>
        </p:nvSpPr>
        <p:spPr>
          <a:xfrm>
            <a:off x="554760" y="6202800"/>
            <a:ext cx="257040" cy="418320"/>
          </a:xfrm>
          <a:custGeom>
            <a:avLst/>
            <a:gdLst>
              <a:gd name="textAreaLeft" fmla="*/ 0 w 257040"/>
              <a:gd name="textAreaRight" fmla="*/ 257760 w 257040"/>
              <a:gd name="textAreaTop" fmla="*/ 0 h 418320"/>
              <a:gd name="textAreaBottom" fmla="*/ 419040 h 418320"/>
            </a:gdLst>
            <a:ahLst/>
            <a:rect l="textAreaLeft" t="textAreaTop" r="textAreaRight" b="textAreaBottom"/>
            <a:pathLst>
              <a:path w="257809" h="419100">
                <a:moveTo>
                  <a:pt x="23837" y="0"/>
                </a:moveTo>
                <a:lnTo>
                  <a:pt x="7950" y="3175"/>
                </a:lnTo>
                <a:lnTo>
                  <a:pt x="0" y="26987"/>
                </a:lnTo>
                <a:lnTo>
                  <a:pt x="257492" y="419036"/>
                </a:lnTo>
                <a:lnTo>
                  <a:pt x="219341" y="379349"/>
                </a:lnTo>
                <a:lnTo>
                  <a:pt x="203454" y="352374"/>
                </a:lnTo>
                <a:lnTo>
                  <a:pt x="193916" y="333324"/>
                </a:lnTo>
                <a:lnTo>
                  <a:pt x="136690" y="139674"/>
                </a:lnTo>
                <a:lnTo>
                  <a:pt x="104901" y="77774"/>
                </a:lnTo>
                <a:lnTo>
                  <a:pt x="82651" y="38100"/>
                </a:lnTo>
                <a:lnTo>
                  <a:pt x="65163" y="20637"/>
                </a:lnTo>
                <a:lnTo>
                  <a:pt x="42913" y="4762"/>
                </a:lnTo>
                <a:lnTo>
                  <a:pt x="23837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6" name="bg object 24"/>
          <p:cNvSpPr/>
          <p:nvPr/>
        </p:nvSpPr>
        <p:spPr>
          <a:xfrm>
            <a:off x="554760" y="6202800"/>
            <a:ext cx="257040" cy="418320"/>
          </a:xfrm>
          <a:custGeom>
            <a:avLst/>
            <a:gdLst>
              <a:gd name="textAreaLeft" fmla="*/ 0 w 257040"/>
              <a:gd name="textAreaRight" fmla="*/ 257760 w 257040"/>
              <a:gd name="textAreaTop" fmla="*/ 0 h 418320"/>
              <a:gd name="textAreaBottom" fmla="*/ 419040 h 418320"/>
            </a:gdLst>
            <a:ahLst/>
            <a:rect l="textAreaLeft" t="textAreaTop" r="textAreaRight" b="textAreaBottom"/>
            <a:pathLst>
              <a:path w="257809" h="419100">
                <a:moveTo>
                  <a:pt x="257492" y="419036"/>
                </a:moveTo>
                <a:lnTo>
                  <a:pt x="219341" y="379349"/>
                </a:lnTo>
                <a:lnTo>
                  <a:pt x="203454" y="352374"/>
                </a:lnTo>
                <a:lnTo>
                  <a:pt x="193916" y="333324"/>
                </a:lnTo>
                <a:lnTo>
                  <a:pt x="136690" y="139674"/>
                </a:lnTo>
                <a:lnTo>
                  <a:pt x="104901" y="77774"/>
                </a:lnTo>
                <a:lnTo>
                  <a:pt x="82651" y="38100"/>
                </a:lnTo>
                <a:lnTo>
                  <a:pt x="65163" y="20637"/>
                </a:lnTo>
                <a:lnTo>
                  <a:pt x="42913" y="4762"/>
                </a:lnTo>
                <a:lnTo>
                  <a:pt x="23837" y="0"/>
                </a:lnTo>
                <a:lnTo>
                  <a:pt x="7950" y="3175"/>
                </a:lnTo>
                <a:lnTo>
                  <a:pt x="0" y="26987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7" name="bg object 25"/>
          <p:cNvSpPr/>
          <p:nvPr/>
        </p:nvSpPr>
        <p:spPr>
          <a:xfrm>
            <a:off x="387000" y="5623560"/>
            <a:ext cx="394200" cy="995040"/>
          </a:xfrm>
          <a:custGeom>
            <a:avLst/>
            <a:gdLst>
              <a:gd name="textAreaLeft" fmla="*/ 0 w 394200"/>
              <a:gd name="textAreaRight" fmla="*/ 394920 w 394200"/>
              <a:gd name="textAreaTop" fmla="*/ 0 h 995040"/>
              <a:gd name="textAreaBottom" fmla="*/ 995760 h 995040"/>
            </a:gdLst>
            <a:ahLst/>
            <a:rect l="textAreaLeft" t="textAreaTop" r="textAreaRight" b="textAreaBottom"/>
            <a:pathLst>
              <a:path w="394970" h="995679">
                <a:moveTo>
                  <a:pt x="90347" y="0"/>
                </a:moveTo>
                <a:lnTo>
                  <a:pt x="60223" y="0"/>
                </a:lnTo>
                <a:lnTo>
                  <a:pt x="41211" y="19049"/>
                </a:lnTo>
                <a:lnTo>
                  <a:pt x="0" y="111099"/>
                </a:lnTo>
                <a:lnTo>
                  <a:pt x="394652" y="995108"/>
                </a:lnTo>
                <a:lnTo>
                  <a:pt x="383565" y="915758"/>
                </a:lnTo>
                <a:lnTo>
                  <a:pt x="259930" y="376135"/>
                </a:lnTo>
                <a:lnTo>
                  <a:pt x="202869" y="209499"/>
                </a:lnTo>
                <a:lnTo>
                  <a:pt x="187020" y="153949"/>
                </a:lnTo>
                <a:lnTo>
                  <a:pt x="166420" y="90462"/>
                </a:lnTo>
                <a:lnTo>
                  <a:pt x="142646" y="42849"/>
                </a:lnTo>
                <a:lnTo>
                  <a:pt x="118872" y="17462"/>
                </a:lnTo>
                <a:lnTo>
                  <a:pt x="90347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8" name="bg object 26"/>
          <p:cNvSpPr/>
          <p:nvPr/>
        </p:nvSpPr>
        <p:spPr>
          <a:xfrm>
            <a:off x="387000" y="5623560"/>
            <a:ext cx="394200" cy="995040"/>
          </a:xfrm>
          <a:custGeom>
            <a:avLst/>
            <a:gdLst>
              <a:gd name="textAreaLeft" fmla="*/ 0 w 394200"/>
              <a:gd name="textAreaRight" fmla="*/ 394920 w 394200"/>
              <a:gd name="textAreaTop" fmla="*/ 0 h 995040"/>
              <a:gd name="textAreaBottom" fmla="*/ 995760 h 995040"/>
            </a:gdLst>
            <a:ahLst/>
            <a:rect l="textAreaLeft" t="textAreaTop" r="textAreaRight" b="textAreaBottom"/>
            <a:pathLst>
              <a:path w="394970" h="995679">
                <a:moveTo>
                  <a:pt x="394652" y="995108"/>
                </a:moveTo>
                <a:lnTo>
                  <a:pt x="383565" y="915758"/>
                </a:lnTo>
                <a:lnTo>
                  <a:pt x="259930" y="376135"/>
                </a:lnTo>
                <a:lnTo>
                  <a:pt x="202869" y="209499"/>
                </a:lnTo>
                <a:lnTo>
                  <a:pt x="187020" y="153949"/>
                </a:lnTo>
                <a:lnTo>
                  <a:pt x="166420" y="90462"/>
                </a:lnTo>
                <a:lnTo>
                  <a:pt x="142646" y="42849"/>
                </a:lnTo>
                <a:lnTo>
                  <a:pt x="118872" y="17462"/>
                </a:lnTo>
                <a:lnTo>
                  <a:pt x="90347" y="0"/>
                </a:lnTo>
                <a:lnTo>
                  <a:pt x="60223" y="0"/>
                </a:lnTo>
                <a:lnTo>
                  <a:pt x="41211" y="19049"/>
                </a:lnTo>
                <a:lnTo>
                  <a:pt x="0" y="111099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39" name="bg object 27"/>
          <p:cNvSpPr/>
          <p:nvPr/>
        </p:nvSpPr>
        <p:spPr>
          <a:xfrm>
            <a:off x="557640" y="6202800"/>
            <a:ext cx="92520" cy="415800"/>
          </a:xfrm>
          <a:custGeom>
            <a:avLst/>
            <a:gdLst>
              <a:gd name="textAreaLeft" fmla="*/ 0 w 92520"/>
              <a:gd name="textAreaRight" fmla="*/ 93240 w 92520"/>
              <a:gd name="textAreaTop" fmla="*/ 0 h 415800"/>
              <a:gd name="textAreaBottom" fmla="*/ 416520 h 415800"/>
            </a:gdLst>
            <a:ahLst/>
            <a:rect l="textAreaLeft" t="textAreaTop" r="textAreaRight" b="textAreaBottom"/>
            <a:pathLst>
              <a:path w="93345" h="416559">
                <a:moveTo>
                  <a:pt x="83273" y="0"/>
                </a:moveTo>
                <a:lnTo>
                  <a:pt x="57657" y="33464"/>
                </a:lnTo>
                <a:lnTo>
                  <a:pt x="38430" y="122720"/>
                </a:lnTo>
                <a:lnTo>
                  <a:pt x="30429" y="175323"/>
                </a:lnTo>
                <a:lnTo>
                  <a:pt x="24028" y="219938"/>
                </a:lnTo>
                <a:lnTo>
                  <a:pt x="12814" y="321945"/>
                </a:lnTo>
                <a:lnTo>
                  <a:pt x="0" y="415975"/>
                </a:lnTo>
                <a:lnTo>
                  <a:pt x="92887" y="38252"/>
                </a:lnTo>
                <a:lnTo>
                  <a:pt x="88087" y="11150"/>
                </a:lnTo>
                <a:lnTo>
                  <a:pt x="83273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0" name="bg object 28"/>
          <p:cNvSpPr/>
          <p:nvPr/>
        </p:nvSpPr>
        <p:spPr>
          <a:xfrm>
            <a:off x="557640" y="6202800"/>
            <a:ext cx="92520" cy="415800"/>
          </a:xfrm>
          <a:custGeom>
            <a:avLst/>
            <a:gdLst>
              <a:gd name="textAreaLeft" fmla="*/ 0 w 92520"/>
              <a:gd name="textAreaRight" fmla="*/ 93240 w 92520"/>
              <a:gd name="textAreaTop" fmla="*/ 0 h 415800"/>
              <a:gd name="textAreaBottom" fmla="*/ 416520 h 415800"/>
            </a:gdLst>
            <a:ahLst/>
            <a:rect l="textAreaLeft" t="textAreaTop" r="textAreaRight" b="textAreaBottom"/>
            <a:pathLst>
              <a:path w="93345" h="416559">
                <a:moveTo>
                  <a:pt x="0" y="415975"/>
                </a:moveTo>
                <a:lnTo>
                  <a:pt x="12814" y="321945"/>
                </a:lnTo>
                <a:lnTo>
                  <a:pt x="24028" y="219938"/>
                </a:lnTo>
                <a:lnTo>
                  <a:pt x="30429" y="175323"/>
                </a:lnTo>
                <a:lnTo>
                  <a:pt x="38430" y="122720"/>
                </a:lnTo>
                <a:lnTo>
                  <a:pt x="49644" y="68529"/>
                </a:lnTo>
                <a:lnTo>
                  <a:pt x="65659" y="17526"/>
                </a:lnTo>
                <a:lnTo>
                  <a:pt x="83273" y="0"/>
                </a:lnTo>
                <a:lnTo>
                  <a:pt x="88087" y="11150"/>
                </a:lnTo>
                <a:lnTo>
                  <a:pt x="92887" y="38252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1" name="bg object 29"/>
          <p:cNvSpPr/>
          <p:nvPr/>
        </p:nvSpPr>
        <p:spPr>
          <a:xfrm>
            <a:off x="554760" y="5724000"/>
            <a:ext cx="62280" cy="1012680"/>
          </a:xfrm>
          <a:custGeom>
            <a:avLst/>
            <a:gdLst>
              <a:gd name="textAreaLeft" fmla="*/ 0 w 62280"/>
              <a:gd name="textAreaRight" fmla="*/ 63000 w 62280"/>
              <a:gd name="textAreaTop" fmla="*/ 0 h 1012680"/>
              <a:gd name="textAreaBottom" fmla="*/ 1013400 h 1012680"/>
            </a:gdLst>
            <a:ahLst/>
            <a:rect l="textAreaLeft" t="textAreaTop" r="textAreaRight" b="textAreaBottom"/>
            <a:pathLst>
              <a:path w="62865" h="1013459">
                <a:moveTo>
                  <a:pt x="54635" y="0"/>
                </a:moveTo>
                <a:lnTo>
                  <a:pt x="48399" y="0"/>
                </a:lnTo>
                <a:lnTo>
                  <a:pt x="43713" y="4762"/>
                </a:lnTo>
                <a:lnTo>
                  <a:pt x="31229" y="49161"/>
                </a:lnTo>
                <a:lnTo>
                  <a:pt x="20294" y="118948"/>
                </a:lnTo>
                <a:lnTo>
                  <a:pt x="15608" y="201409"/>
                </a:lnTo>
                <a:lnTo>
                  <a:pt x="12484" y="301320"/>
                </a:lnTo>
                <a:lnTo>
                  <a:pt x="7810" y="394893"/>
                </a:lnTo>
                <a:lnTo>
                  <a:pt x="6248" y="486879"/>
                </a:lnTo>
                <a:lnTo>
                  <a:pt x="1562" y="620090"/>
                </a:lnTo>
                <a:lnTo>
                  <a:pt x="1562" y="735863"/>
                </a:lnTo>
                <a:lnTo>
                  <a:pt x="0" y="797712"/>
                </a:lnTo>
                <a:lnTo>
                  <a:pt x="0" y="1013397"/>
                </a:lnTo>
                <a:lnTo>
                  <a:pt x="62445" y="15862"/>
                </a:lnTo>
                <a:lnTo>
                  <a:pt x="59321" y="7924"/>
                </a:lnTo>
                <a:lnTo>
                  <a:pt x="54635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2" name="bg object 30"/>
          <p:cNvSpPr/>
          <p:nvPr/>
        </p:nvSpPr>
        <p:spPr>
          <a:xfrm>
            <a:off x="554760" y="5724000"/>
            <a:ext cx="62280" cy="1012680"/>
          </a:xfrm>
          <a:custGeom>
            <a:avLst/>
            <a:gdLst>
              <a:gd name="textAreaLeft" fmla="*/ 0 w 62280"/>
              <a:gd name="textAreaRight" fmla="*/ 63000 w 62280"/>
              <a:gd name="textAreaTop" fmla="*/ 0 h 1012680"/>
              <a:gd name="textAreaBottom" fmla="*/ 1013400 h 1012680"/>
            </a:gdLst>
            <a:ahLst/>
            <a:rect l="textAreaLeft" t="textAreaTop" r="textAreaRight" b="textAreaBottom"/>
            <a:pathLst>
              <a:path w="62865" h="1013459">
                <a:moveTo>
                  <a:pt x="0" y="1013397"/>
                </a:moveTo>
                <a:lnTo>
                  <a:pt x="0" y="918248"/>
                </a:lnTo>
                <a:lnTo>
                  <a:pt x="0" y="846874"/>
                </a:lnTo>
                <a:lnTo>
                  <a:pt x="0" y="797712"/>
                </a:lnTo>
                <a:lnTo>
                  <a:pt x="1562" y="735863"/>
                </a:lnTo>
                <a:lnTo>
                  <a:pt x="1562" y="672426"/>
                </a:lnTo>
                <a:lnTo>
                  <a:pt x="1562" y="620090"/>
                </a:lnTo>
                <a:lnTo>
                  <a:pt x="3124" y="572515"/>
                </a:lnTo>
                <a:lnTo>
                  <a:pt x="6248" y="486879"/>
                </a:lnTo>
                <a:lnTo>
                  <a:pt x="7810" y="394893"/>
                </a:lnTo>
                <a:lnTo>
                  <a:pt x="12484" y="301320"/>
                </a:lnTo>
                <a:lnTo>
                  <a:pt x="15608" y="201409"/>
                </a:lnTo>
                <a:lnTo>
                  <a:pt x="18732" y="141147"/>
                </a:lnTo>
                <a:lnTo>
                  <a:pt x="26543" y="77711"/>
                </a:lnTo>
                <a:lnTo>
                  <a:pt x="37465" y="25374"/>
                </a:lnTo>
                <a:lnTo>
                  <a:pt x="48399" y="0"/>
                </a:lnTo>
                <a:lnTo>
                  <a:pt x="54635" y="0"/>
                </a:lnTo>
                <a:lnTo>
                  <a:pt x="59321" y="7924"/>
                </a:lnTo>
                <a:lnTo>
                  <a:pt x="62445" y="15862"/>
                </a:lnTo>
              </a:path>
            </a:pathLst>
          </a:custGeom>
          <a:noFill/>
          <a:ln w="24384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3" name="bg object 31"/>
          <p:cNvSpPr/>
          <p:nvPr/>
        </p:nvSpPr>
        <p:spPr>
          <a:xfrm>
            <a:off x="167760" y="4782240"/>
            <a:ext cx="220320" cy="1741680"/>
          </a:xfrm>
          <a:custGeom>
            <a:avLst/>
            <a:gdLst>
              <a:gd name="textAreaLeft" fmla="*/ 0 w 220320"/>
              <a:gd name="textAreaRight" fmla="*/ 221040 w 220320"/>
              <a:gd name="textAreaTop" fmla="*/ 0 h 1741680"/>
              <a:gd name="textAreaBottom" fmla="*/ 1742400 h 1741680"/>
            </a:gdLst>
            <a:ahLst/>
            <a:rect l="textAreaLeft" t="textAreaTop" r="textAreaRight" b="textAreaBottom"/>
            <a:pathLst>
              <a:path w="220979" h="1742440">
                <a:moveTo>
                  <a:pt x="33375" y="0"/>
                </a:moveTo>
                <a:lnTo>
                  <a:pt x="22250" y="33400"/>
                </a:lnTo>
                <a:lnTo>
                  <a:pt x="0" y="193929"/>
                </a:lnTo>
                <a:lnTo>
                  <a:pt x="220916" y="1741868"/>
                </a:lnTo>
                <a:lnTo>
                  <a:pt x="214553" y="1603603"/>
                </a:lnTo>
                <a:lnTo>
                  <a:pt x="143040" y="659510"/>
                </a:lnTo>
                <a:lnTo>
                  <a:pt x="112839" y="365506"/>
                </a:lnTo>
                <a:lnTo>
                  <a:pt x="104889" y="270129"/>
                </a:lnTo>
                <a:lnTo>
                  <a:pt x="92176" y="158876"/>
                </a:lnTo>
                <a:lnTo>
                  <a:pt x="79463" y="74675"/>
                </a:lnTo>
                <a:lnTo>
                  <a:pt x="65163" y="30225"/>
                </a:lnTo>
                <a:lnTo>
                  <a:pt x="50863" y="1650"/>
                </a:lnTo>
                <a:lnTo>
                  <a:pt x="33375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4" name="bg object 32"/>
          <p:cNvSpPr/>
          <p:nvPr/>
        </p:nvSpPr>
        <p:spPr>
          <a:xfrm>
            <a:off x="167760" y="4782240"/>
            <a:ext cx="220320" cy="1741680"/>
          </a:xfrm>
          <a:custGeom>
            <a:avLst/>
            <a:gdLst>
              <a:gd name="textAreaLeft" fmla="*/ 0 w 220320"/>
              <a:gd name="textAreaRight" fmla="*/ 221040 w 220320"/>
              <a:gd name="textAreaTop" fmla="*/ 0 h 1741680"/>
              <a:gd name="textAreaBottom" fmla="*/ 1742400 h 1741680"/>
            </a:gdLst>
            <a:ahLst/>
            <a:rect l="textAreaLeft" t="textAreaTop" r="textAreaRight" b="textAreaBottom"/>
            <a:pathLst>
              <a:path w="220979" h="1742440">
                <a:moveTo>
                  <a:pt x="220916" y="1741868"/>
                </a:moveTo>
                <a:lnTo>
                  <a:pt x="214553" y="1603603"/>
                </a:lnTo>
                <a:lnTo>
                  <a:pt x="143040" y="659510"/>
                </a:lnTo>
                <a:lnTo>
                  <a:pt x="112839" y="365506"/>
                </a:lnTo>
                <a:lnTo>
                  <a:pt x="104889" y="270129"/>
                </a:lnTo>
                <a:lnTo>
                  <a:pt x="92176" y="158876"/>
                </a:lnTo>
                <a:lnTo>
                  <a:pt x="79463" y="74675"/>
                </a:lnTo>
                <a:lnTo>
                  <a:pt x="65163" y="30225"/>
                </a:lnTo>
                <a:lnTo>
                  <a:pt x="33375" y="0"/>
                </a:lnTo>
                <a:lnTo>
                  <a:pt x="22250" y="33400"/>
                </a:lnTo>
                <a:lnTo>
                  <a:pt x="0" y="193929"/>
                </a:lnTo>
              </a:path>
            </a:pathLst>
          </a:custGeom>
          <a:noFill/>
          <a:ln w="24384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5" name="bg object 33"/>
          <p:cNvSpPr/>
          <p:nvPr/>
        </p:nvSpPr>
        <p:spPr>
          <a:xfrm>
            <a:off x="307800" y="6105240"/>
            <a:ext cx="141480" cy="610920"/>
          </a:xfrm>
          <a:custGeom>
            <a:avLst/>
            <a:gdLst>
              <a:gd name="textAreaLeft" fmla="*/ 0 w 141480"/>
              <a:gd name="textAreaRight" fmla="*/ 142200 w 141480"/>
              <a:gd name="textAreaTop" fmla="*/ 0 h 610920"/>
              <a:gd name="textAreaBottom" fmla="*/ 611640 h 610920"/>
            </a:gdLst>
            <a:ahLst/>
            <a:rect l="textAreaLeft" t="textAreaTop" r="textAreaRight" b="textAreaBottom"/>
            <a:pathLst>
              <a:path w="142240" h="611504">
                <a:moveTo>
                  <a:pt x="12458" y="0"/>
                </a:moveTo>
                <a:lnTo>
                  <a:pt x="3111" y="4762"/>
                </a:lnTo>
                <a:lnTo>
                  <a:pt x="0" y="39674"/>
                </a:lnTo>
                <a:lnTo>
                  <a:pt x="141693" y="611060"/>
                </a:lnTo>
                <a:lnTo>
                  <a:pt x="119900" y="550748"/>
                </a:lnTo>
                <a:lnTo>
                  <a:pt x="112115" y="515835"/>
                </a:lnTo>
                <a:lnTo>
                  <a:pt x="107442" y="485673"/>
                </a:lnTo>
                <a:lnTo>
                  <a:pt x="74739" y="204749"/>
                </a:lnTo>
                <a:lnTo>
                  <a:pt x="57619" y="115862"/>
                </a:lnTo>
                <a:lnTo>
                  <a:pt x="45161" y="58724"/>
                </a:lnTo>
                <a:lnTo>
                  <a:pt x="35814" y="28574"/>
                </a:lnTo>
                <a:lnTo>
                  <a:pt x="23355" y="7937"/>
                </a:lnTo>
                <a:lnTo>
                  <a:pt x="12458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6" name="bg object 34"/>
          <p:cNvSpPr/>
          <p:nvPr/>
        </p:nvSpPr>
        <p:spPr>
          <a:xfrm>
            <a:off x="307800" y="6105240"/>
            <a:ext cx="141480" cy="610920"/>
          </a:xfrm>
          <a:custGeom>
            <a:avLst/>
            <a:gdLst>
              <a:gd name="textAreaLeft" fmla="*/ 0 w 141480"/>
              <a:gd name="textAreaRight" fmla="*/ 142200 w 141480"/>
              <a:gd name="textAreaTop" fmla="*/ 0 h 610920"/>
              <a:gd name="textAreaBottom" fmla="*/ 611640 h 610920"/>
            </a:gdLst>
            <a:ahLst/>
            <a:rect l="textAreaLeft" t="textAreaTop" r="textAreaRight" b="textAreaBottom"/>
            <a:pathLst>
              <a:path w="142240" h="611504">
                <a:moveTo>
                  <a:pt x="141693" y="611060"/>
                </a:moveTo>
                <a:lnTo>
                  <a:pt x="119900" y="550748"/>
                </a:lnTo>
                <a:lnTo>
                  <a:pt x="112115" y="515835"/>
                </a:lnTo>
                <a:lnTo>
                  <a:pt x="107442" y="485673"/>
                </a:lnTo>
                <a:lnTo>
                  <a:pt x="74739" y="204749"/>
                </a:lnTo>
                <a:lnTo>
                  <a:pt x="57619" y="115862"/>
                </a:lnTo>
                <a:lnTo>
                  <a:pt x="45161" y="58724"/>
                </a:lnTo>
                <a:lnTo>
                  <a:pt x="35814" y="28574"/>
                </a:lnTo>
                <a:lnTo>
                  <a:pt x="23355" y="7937"/>
                </a:lnTo>
                <a:lnTo>
                  <a:pt x="12458" y="0"/>
                </a:lnTo>
                <a:lnTo>
                  <a:pt x="3111" y="4762"/>
                </a:lnTo>
                <a:lnTo>
                  <a:pt x="0" y="39674"/>
                </a:lnTo>
              </a:path>
            </a:pathLst>
          </a:custGeom>
          <a:noFill/>
          <a:ln w="12192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7" name="bg object 35"/>
          <p:cNvSpPr/>
          <p:nvPr/>
        </p:nvSpPr>
        <p:spPr>
          <a:xfrm>
            <a:off x="341280" y="4291560"/>
            <a:ext cx="205200" cy="2241360"/>
          </a:xfrm>
          <a:custGeom>
            <a:avLst/>
            <a:gdLst>
              <a:gd name="textAreaLeft" fmla="*/ 0 w 205200"/>
              <a:gd name="textAreaRight" fmla="*/ 205920 w 205200"/>
              <a:gd name="textAreaTop" fmla="*/ 0 h 2241360"/>
              <a:gd name="textAreaBottom" fmla="*/ 2242080 h 2241360"/>
            </a:gdLst>
            <a:ahLst/>
            <a:rect l="textAreaLeft" t="textAreaTop" r="textAreaRight" b="textAreaBottom"/>
            <a:pathLst>
              <a:path w="205740" h="2242184">
                <a:moveTo>
                  <a:pt x="194513" y="0"/>
                </a:moveTo>
                <a:lnTo>
                  <a:pt x="186537" y="4826"/>
                </a:lnTo>
                <a:lnTo>
                  <a:pt x="175374" y="76200"/>
                </a:lnTo>
                <a:lnTo>
                  <a:pt x="159435" y="190500"/>
                </a:lnTo>
                <a:lnTo>
                  <a:pt x="148272" y="320675"/>
                </a:lnTo>
                <a:lnTo>
                  <a:pt x="135521" y="462026"/>
                </a:lnTo>
                <a:lnTo>
                  <a:pt x="130733" y="584200"/>
                </a:lnTo>
                <a:lnTo>
                  <a:pt x="125958" y="714375"/>
                </a:lnTo>
                <a:lnTo>
                  <a:pt x="98844" y="1060577"/>
                </a:lnTo>
                <a:lnTo>
                  <a:pt x="79717" y="1276477"/>
                </a:lnTo>
                <a:lnTo>
                  <a:pt x="71742" y="1409814"/>
                </a:lnTo>
                <a:lnTo>
                  <a:pt x="0" y="2241740"/>
                </a:lnTo>
                <a:lnTo>
                  <a:pt x="205663" y="161925"/>
                </a:lnTo>
                <a:lnTo>
                  <a:pt x="200888" y="36576"/>
                </a:lnTo>
                <a:lnTo>
                  <a:pt x="194513" y="0"/>
                </a:lnTo>
                <a:close/>
              </a:path>
            </a:pathLst>
          </a:custGeom>
          <a:solidFill>
            <a:srgbClr val="ceda9d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48" name="bg object 36"/>
          <p:cNvSpPr/>
          <p:nvPr/>
        </p:nvSpPr>
        <p:spPr>
          <a:xfrm>
            <a:off x="341280" y="4291560"/>
            <a:ext cx="205200" cy="2241360"/>
          </a:xfrm>
          <a:custGeom>
            <a:avLst/>
            <a:gdLst>
              <a:gd name="textAreaLeft" fmla="*/ 0 w 205200"/>
              <a:gd name="textAreaRight" fmla="*/ 205920 w 205200"/>
              <a:gd name="textAreaTop" fmla="*/ 0 h 2241360"/>
              <a:gd name="textAreaBottom" fmla="*/ 2242080 h 2241360"/>
            </a:gdLst>
            <a:ahLst/>
            <a:rect l="textAreaLeft" t="textAreaTop" r="textAreaRight" b="textAreaBottom"/>
            <a:pathLst>
              <a:path w="205740" h="2242184">
                <a:moveTo>
                  <a:pt x="0" y="2241740"/>
                </a:moveTo>
                <a:lnTo>
                  <a:pt x="71742" y="1409814"/>
                </a:lnTo>
                <a:lnTo>
                  <a:pt x="79717" y="1276477"/>
                </a:lnTo>
                <a:lnTo>
                  <a:pt x="98844" y="1060577"/>
                </a:lnTo>
                <a:lnTo>
                  <a:pt x="116382" y="835152"/>
                </a:lnTo>
                <a:lnTo>
                  <a:pt x="125958" y="714375"/>
                </a:lnTo>
                <a:lnTo>
                  <a:pt x="130733" y="584200"/>
                </a:lnTo>
                <a:lnTo>
                  <a:pt x="135521" y="462026"/>
                </a:lnTo>
                <a:lnTo>
                  <a:pt x="148272" y="320675"/>
                </a:lnTo>
                <a:lnTo>
                  <a:pt x="159435" y="190500"/>
                </a:lnTo>
                <a:lnTo>
                  <a:pt x="175374" y="76200"/>
                </a:lnTo>
                <a:lnTo>
                  <a:pt x="186537" y="4826"/>
                </a:lnTo>
                <a:lnTo>
                  <a:pt x="194513" y="0"/>
                </a:lnTo>
                <a:lnTo>
                  <a:pt x="200888" y="36576"/>
                </a:lnTo>
                <a:lnTo>
                  <a:pt x="205663" y="161925"/>
                </a:lnTo>
              </a:path>
            </a:pathLst>
          </a:custGeom>
          <a:noFill/>
          <a:ln w="24384">
            <a:solidFill>
              <a:srgbClr val="99993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49" name="bg object 37" descr=""/>
          <p:cNvPicPr/>
          <p:nvPr/>
        </p:nvPicPr>
        <p:blipFill>
          <a:blip r:embed="rId4"/>
          <a:stretch/>
        </p:blipFill>
        <p:spPr>
          <a:xfrm>
            <a:off x="66960" y="4316040"/>
            <a:ext cx="2384280" cy="2399400"/>
          </a:xfrm>
          <a:prstGeom prst="rect">
            <a:avLst/>
          </a:prstGeom>
          <a:ln w="0">
            <a:noFill/>
          </a:ln>
        </p:spPr>
      </p:pic>
      <p:pic>
        <p:nvPicPr>
          <p:cNvPr id="150" name="bg object 38" descr=""/>
          <p:cNvPicPr/>
          <p:nvPr/>
        </p:nvPicPr>
        <p:blipFill>
          <a:blip r:embed="rId5"/>
          <a:stretch/>
        </p:blipFill>
        <p:spPr>
          <a:xfrm>
            <a:off x="10058400" y="5270040"/>
            <a:ext cx="2027880" cy="1600920"/>
          </a:xfrm>
          <a:prstGeom prst="rect">
            <a:avLst/>
          </a:prstGeom>
          <a:ln w="0">
            <a:noFill/>
          </a:ln>
        </p:spPr>
      </p:pic>
      <p:sp>
        <p:nvSpPr>
          <p:cNvPr id="151" name="PlaceHolder 1"/>
          <p:cNvSpPr>
            <a:spLocks noGrp="1"/>
          </p:cNvSpPr>
          <p:nvPr>
            <p:ph type="ftr" idx="7"/>
          </p:nvPr>
        </p:nvSpPr>
        <p:spPr>
          <a:xfrm>
            <a:off x="4145400" y="6378120"/>
            <a:ext cx="3900600" cy="34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ldNum" idx="8"/>
          </p:nvPr>
        </p:nvSpPr>
        <p:spPr>
          <a:xfrm>
            <a:off x="8778240" y="6378120"/>
            <a:ext cx="2803320" cy="34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b2b2b2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F69EA06-93F1-4806-BC93-3392D24A1D7A}" type="slidenum">
              <a:rPr b="0" lang="pt-BR" sz="1400" spc="-1" strike="noStrike">
                <a:solidFill>
                  <a:srgbClr val="b2b2b2"/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dt" idx="9"/>
          </p:nvPr>
        </p:nvSpPr>
        <p:spPr>
          <a:xfrm>
            <a:off x="609480" y="6378120"/>
            <a:ext cx="2803320" cy="34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hyperlink" Target="https://pt.slideshare.net/andregrs/cartilha-de-saneamento-ecologico" TargetMode="External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hyperlink" Target="https://pt.slideshare.net/andregrs/cartilha-de-saneamento-ecologico" TargetMode="External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www.ima.sc.gov.br/index.php/b" TargetMode="External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1716840" y="1173600"/>
            <a:ext cx="8760240" cy="302904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12240" indent="0" algn="ctr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6600" spc="-151" strike="noStrike">
                <a:solidFill>
                  <a:srgbClr val="4d671b"/>
                </a:solidFill>
                <a:latin typeface="Verdana"/>
              </a:rPr>
              <a:t>Plantas</a:t>
            </a:r>
            <a:r>
              <a:rPr b="0" lang="pt-BR" sz="6600" spc="-460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6600" spc="-925" strike="noStrike">
                <a:solidFill>
                  <a:srgbClr val="4d671b"/>
                </a:solidFill>
                <a:latin typeface="Verdana"/>
              </a:rPr>
              <a:t>–</a:t>
            </a:r>
            <a:r>
              <a:rPr b="0" lang="pt-BR" sz="6600" spc="-491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6600" spc="514" strike="noStrike">
                <a:solidFill>
                  <a:srgbClr val="4d671b"/>
                </a:solidFill>
                <a:latin typeface="Verdana"/>
              </a:rPr>
              <a:t>O</a:t>
            </a:r>
            <a:r>
              <a:rPr b="0" lang="pt-BR" sz="6600" spc="-480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6600" spc="154" strike="noStrike">
                <a:solidFill>
                  <a:srgbClr val="4d671b"/>
                </a:solidFill>
                <a:latin typeface="Verdana"/>
              </a:rPr>
              <a:t>que</a:t>
            </a:r>
            <a:r>
              <a:rPr b="0" lang="pt-BR" sz="6600" spc="-477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6600" spc="282" strike="noStrike">
                <a:solidFill>
                  <a:srgbClr val="4d671b"/>
                </a:solidFill>
                <a:latin typeface="Verdana"/>
              </a:rPr>
              <a:t>você </a:t>
            </a:r>
            <a:r>
              <a:rPr b="0" lang="pt-BR" sz="6600" spc="-41" strike="noStrike">
                <a:solidFill>
                  <a:srgbClr val="4d671b"/>
                </a:solidFill>
                <a:latin typeface="Verdana"/>
              </a:rPr>
              <a:t>precisa</a:t>
            </a:r>
            <a:r>
              <a:rPr b="0" lang="pt-BR" sz="6600" spc="-520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6600" spc="-106" strike="noStrike">
                <a:solidFill>
                  <a:srgbClr val="4d671b"/>
                </a:solidFill>
                <a:latin typeface="Verdana"/>
              </a:rPr>
              <a:t>saber</a:t>
            </a:r>
            <a:r>
              <a:rPr b="0" lang="pt-BR" sz="6600" spc="-520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6600" spc="-12" strike="noStrike">
                <a:solidFill>
                  <a:srgbClr val="4d671b"/>
                </a:solidFill>
                <a:latin typeface="Verdana"/>
              </a:rPr>
              <a:t>sobre elas?</a:t>
            </a:r>
            <a:endParaRPr b="0" lang="pt-BR" sz="6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object 2" descr=""/>
          <p:cNvPicPr/>
          <p:nvPr/>
        </p:nvPicPr>
        <p:blipFill>
          <a:blip r:embed="rId1"/>
          <a:stretch/>
        </p:blipFill>
        <p:spPr>
          <a:xfrm>
            <a:off x="2993040" y="877680"/>
            <a:ext cx="6689520" cy="5802840"/>
          </a:xfrm>
          <a:prstGeom prst="rect">
            <a:avLst/>
          </a:prstGeom>
          <a:ln w="0">
            <a:noFill/>
          </a:ln>
        </p:spPr>
      </p:pic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362600"/>
          </a:xfrm>
          <a:prstGeom prst="rect">
            <a:avLst/>
          </a:prstGeom>
          <a:noFill/>
          <a:ln w="0">
            <a:noFill/>
          </a:ln>
        </p:spPr>
        <p:txBody>
          <a:bodyPr lIns="0" rIns="0" tIns="217800" bIns="0" anchor="t">
            <a:noAutofit/>
          </a:bodyPr>
          <a:p>
            <a:pPr marL="747360" indent="0">
              <a:lnSpc>
                <a:spcPct val="100000"/>
              </a:lnSpc>
              <a:spcBef>
                <a:spcPts val="111"/>
              </a:spcBef>
              <a:buNone/>
              <a:tabLst>
                <a:tab algn="l" pos="0"/>
              </a:tabLst>
            </a:pPr>
            <a:r>
              <a:rPr b="0" lang="pt-BR" sz="4000" spc="-222" strike="noStrike">
                <a:solidFill>
                  <a:srgbClr val="4d671b"/>
                </a:solidFill>
                <a:latin typeface="Verdana"/>
              </a:rPr>
              <a:t>EXEMPLOS</a:t>
            </a:r>
            <a:r>
              <a:rPr b="0" lang="pt-BR" sz="4000" spc="-335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262" strike="noStrike">
                <a:solidFill>
                  <a:srgbClr val="4d671b"/>
                </a:solidFill>
                <a:latin typeface="Verdana"/>
              </a:rPr>
              <a:t>DE </a:t>
            </a:r>
            <a:r>
              <a:rPr b="0" lang="pt-BR" sz="4000" spc="-290" strike="noStrike">
                <a:solidFill>
                  <a:srgbClr val="4d671b"/>
                </a:solidFill>
                <a:latin typeface="Verdana"/>
              </a:rPr>
              <a:t>SERVIÇOS</a:t>
            </a:r>
            <a:r>
              <a:rPr b="0" lang="pt-BR" sz="4000" spc="-265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327" strike="noStrike">
                <a:solidFill>
                  <a:srgbClr val="4d671b"/>
                </a:solidFill>
                <a:latin typeface="Verdana"/>
              </a:rPr>
              <a:t>ECOSSISTÊMICOS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object 2" descr=""/>
          <p:cNvPicPr/>
          <p:nvPr/>
        </p:nvPicPr>
        <p:blipFill>
          <a:blip r:embed="rId1"/>
          <a:stretch/>
        </p:blipFill>
        <p:spPr>
          <a:xfrm>
            <a:off x="204120" y="1161360"/>
            <a:ext cx="4162680" cy="4105080"/>
          </a:xfrm>
          <a:prstGeom prst="rect">
            <a:avLst/>
          </a:prstGeom>
          <a:ln w="0">
            <a:noFill/>
          </a:ln>
        </p:spPr>
      </p:pic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349280"/>
          </a:xfrm>
          <a:prstGeom prst="rect">
            <a:avLst/>
          </a:prstGeom>
          <a:noFill/>
          <a:ln w="0">
            <a:noFill/>
          </a:ln>
        </p:spPr>
        <p:txBody>
          <a:bodyPr lIns="0" rIns="0" tIns="130320" bIns="0" anchor="t">
            <a:noAutofit/>
          </a:bodyPr>
          <a:p>
            <a:pPr marL="625320" indent="0">
              <a:lnSpc>
                <a:spcPct val="100000"/>
              </a:lnSpc>
              <a:spcBef>
                <a:spcPts val="111"/>
              </a:spcBef>
              <a:buNone/>
              <a:tabLst>
                <a:tab algn="l" pos="0"/>
              </a:tabLst>
            </a:pPr>
            <a:r>
              <a:rPr b="0" lang="pt-BR" sz="4000" spc="-225" strike="noStrike">
                <a:solidFill>
                  <a:srgbClr val="4d671b"/>
                </a:solidFill>
                <a:latin typeface="Verdana"/>
              </a:rPr>
              <a:t>PLANTAS</a:t>
            </a:r>
            <a:r>
              <a:rPr b="0" lang="pt-BR" sz="4000" spc="-290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97" strike="noStrike">
                <a:solidFill>
                  <a:srgbClr val="4d671b"/>
                </a:solidFill>
                <a:latin typeface="Verdana"/>
              </a:rPr>
              <a:t>SÃO</a:t>
            </a:r>
            <a:r>
              <a:rPr b="0" lang="pt-BR" sz="4000" spc="-276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327" strike="noStrike">
                <a:solidFill>
                  <a:srgbClr val="4d671b"/>
                </a:solidFill>
                <a:latin typeface="Verdana"/>
              </a:rPr>
              <a:t>RESERVATÓRIOS</a:t>
            </a:r>
            <a:r>
              <a:rPr b="0" lang="pt-BR" sz="4000" spc="-276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262" strike="noStrike">
                <a:solidFill>
                  <a:srgbClr val="4d671b"/>
                </a:solidFill>
                <a:latin typeface="Verdana"/>
              </a:rPr>
              <a:t>DE</a:t>
            </a:r>
            <a:r>
              <a:rPr b="0" lang="pt-BR" sz="4000" spc="-276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41" strike="noStrike">
                <a:solidFill>
                  <a:srgbClr val="4d671b"/>
                </a:solidFill>
                <a:latin typeface="Verdana"/>
              </a:rPr>
              <a:t>CARBONO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4632840" y="1172880"/>
            <a:ext cx="6525000" cy="389952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356760" indent="-344880">
              <a:lnSpc>
                <a:spcPct val="100000"/>
              </a:lnSpc>
              <a:spcBef>
                <a:spcPts val="99"/>
              </a:spcBef>
              <a:buClr>
                <a:srgbClr val="455f51"/>
              </a:buClr>
              <a:buFont typeface="Arial"/>
              <a:buChar char="•"/>
              <a:tabLst>
                <a:tab algn="l" pos="356760"/>
              </a:tabLst>
            </a:pP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As</a:t>
            </a:r>
            <a:r>
              <a:rPr b="0" lang="pt-BR" sz="2400" spc="-72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árvores</a:t>
            </a:r>
            <a:r>
              <a:rPr b="0" lang="pt-BR" sz="2400" spc="-114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realizam</a:t>
            </a:r>
            <a:r>
              <a:rPr b="0" lang="pt-BR" sz="2400" spc="-32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fotossíntese</a:t>
            </a:r>
            <a:r>
              <a:rPr b="0" lang="pt-BR" sz="2400" spc="-46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durante</a:t>
            </a:r>
            <a:r>
              <a:rPr b="0" lang="pt-BR" sz="2400" spc="-72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52" strike="noStrike">
                <a:solidFill>
                  <a:srgbClr val="455f51"/>
                </a:solidFill>
                <a:latin typeface="Palatino Linotype"/>
              </a:rPr>
              <a:t>o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seu</a:t>
            </a:r>
            <a:r>
              <a:rPr b="0" lang="pt-BR" sz="2400" spc="-46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crescimento.</a:t>
            </a:r>
            <a:r>
              <a:rPr b="0" lang="pt-BR" sz="2400" spc="-41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Com</a:t>
            </a:r>
            <a:r>
              <a:rPr b="0" lang="pt-BR" sz="2400" spc="-66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isso</a:t>
            </a:r>
            <a:r>
              <a:rPr b="0" lang="pt-BR" sz="2400" spc="-12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removem</a:t>
            </a:r>
            <a:r>
              <a:rPr b="0" lang="pt-BR" sz="2400" spc="-86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o</a:t>
            </a:r>
            <a:r>
              <a:rPr b="0" lang="pt-BR" sz="2400" spc="-55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26" strike="noStrike">
                <a:solidFill>
                  <a:srgbClr val="455f51"/>
                </a:solidFill>
                <a:latin typeface="Palatino Linotype"/>
              </a:rPr>
              <a:t>gás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carbônico</a:t>
            </a:r>
            <a:r>
              <a:rPr b="0" lang="pt-BR" sz="2400" spc="-26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da</a:t>
            </a:r>
            <a:r>
              <a:rPr b="0" lang="pt-BR" sz="2400" spc="-46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atmosfera</a:t>
            </a:r>
            <a:r>
              <a:rPr b="0" lang="pt-BR" sz="2400" spc="-52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e</a:t>
            </a:r>
            <a:r>
              <a:rPr b="0" lang="pt-BR" sz="2400" spc="-52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transformam</a:t>
            </a:r>
            <a:r>
              <a:rPr b="0" lang="pt-BR" sz="2400" spc="-32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ele</a:t>
            </a:r>
            <a:r>
              <a:rPr b="0" lang="pt-BR" sz="2400" spc="-46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26" strike="noStrike">
                <a:solidFill>
                  <a:srgbClr val="455f51"/>
                </a:solidFill>
                <a:latin typeface="Palatino Linotype"/>
              </a:rPr>
              <a:t>em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glicose</a:t>
            </a:r>
            <a:r>
              <a:rPr b="0" lang="pt-BR" sz="2400" spc="-21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que</a:t>
            </a:r>
            <a:r>
              <a:rPr b="0" lang="pt-BR" sz="2400" spc="-26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será</a:t>
            </a:r>
            <a:r>
              <a:rPr b="0" lang="pt-BR" sz="2400" spc="-66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utilizada</a:t>
            </a:r>
            <a:r>
              <a:rPr b="0" lang="pt-BR" sz="2400" spc="26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pela</a:t>
            </a:r>
            <a:r>
              <a:rPr b="0" lang="pt-BR" sz="2400" spc="-41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planta.</a:t>
            </a:r>
            <a:r>
              <a:rPr b="0" lang="pt-BR" sz="2400" spc="-111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2" strike="noStrike">
                <a:solidFill>
                  <a:srgbClr val="455f51"/>
                </a:solidFill>
                <a:latin typeface="Palatino Linotype"/>
              </a:rPr>
              <a:t>Assim,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contribuem</a:t>
            </a:r>
            <a:r>
              <a:rPr b="0" lang="pt-BR" sz="2400" spc="9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para</a:t>
            </a:r>
            <a:r>
              <a:rPr b="0" lang="pt-BR" sz="2400" spc="-52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a</a:t>
            </a:r>
            <a:r>
              <a:rPr b="0" lang="pt-BR" sz="2400" spc="-32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remoção</a:t>
            </a:r>
            <a:r>
              <a:rPr b="0" lang="pt-BR" sz="2400" spc="-15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de</a:t>
            </a:r>
            <a:r>
              <a:rPr b="0" lang="pt-BR" sz="2400" spc="-32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gases</a:t>
            </a:r>
            <a:r>
              <a:rPr b="0" lang="pt-BR" sz="2400" spc="-35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de</a:t>
            </a:r>
            <a:r>
              <a:rPr b="0" lang="pt-BR" sz="2400" spc="-26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2" strike="noStrike">
                <a:solidFill>
                  <a:srgbClr val="455f51"/>
                </a:solidFill>
                <a:latin typeface="Palatino Linotype"/>
              </a:rPr>
              <a:t>efeito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estufa</a:t>
            </a:r>
            <a:r>
              <a:rPr b="0" lang="pt-BR" sz="2400" spc="-21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e</a:t>
            </a:r>
            <a:r>
              <a:rPr b="0" lang="pt-BR" sz="2400" spc="-32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o</a:t>
            </a:r>
            <a:r>
              <a:rPr b="0" lang="pt-BR" sz="2400" spc="-41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</a:rPr>
              <a:t>aquecimento</a:t>
            </a:r>
            <a:r>
              <a:rPr b="0" lang="pt-BR" sz="2400" spc="41" strike="noStrike">
                <a:solidFill>
                  <a:srgbClr val="455f51"/>
                </a:solidFill>
                <a:latin typeface="Palatino Linotype"/>
              </a:rPr>
              <a:t> </a:t>
            </a:r>
            <a:r>
              <a:rPr b="0" lang="pt-BR" sz="2400" spc="-12" strike="noStrike">
                <a:solidFill>
                  <a:srgbClr val="455f51"/>
                </a:solidFill>
                <a:latin typeface="Palatino Linotype"/>
              </a:rPr>
              <a:t>global.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object 5" descr=""/>
          <p:cNvPicPr/>
          <p:nvPr/>
        </p:nvPicPr>
        <p:blipFill>
          <a:blip r:embed="rId2"/>
          <a:stretch/>
        </p:blipFill>
        <p:spPr>
          <a:xfrm>
            <a:off x="5385960" y="3599640"/>
            <a:ext cx="5101560" cy="2882520"/>
          </a:xfrm>
          <a:prstGeom prst="rect">
            <a:avLst/>
          </a:prstGeom>
          <a:ln w="0">
            <a:noFill/>
          </a:ln>
        </p:spPr>
      </p:pic>
      <p:sp>
        <p:nvSpPr>
          <p:cNvPr id="220" name="object 6"/>
          <p:cNvSpPr/>
          <p:nvPr/>
        </p:nvSpPr>
        <p:spPr>
          <a:xfrm>
            <a:off x="5387400" y="3573720"/>
            <a:ext cx="1877040" cy="307080"/>
          </a:xfrm>
          <a:prstGeom prst="rect">
            <a:avLst/>
          </a:prstGeom>
          <a:noFill/>
          <a:ln w="9144">
            <a:solidFill>
              <a:srgbClr val="e1df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33120" bIns="0" anchor="t">
            <a:spAutoFit/>
          </a:bodyPr>
          <a:p>
            <a:pPr marL="100800">
              <a:lnSpc>
                <a:spcPct val="100000"/>
              </a:lnSpc>
              <a:spcBef>
                <a:spcPts val="261"/>
              </a:spcBef>
            </a:pPr>
            <a:r>
              <a:rPr b="0" lang="pt-BR" sz="1800" spc="-12" strike="noStrike">
                <a:solidFill>
                  <a:srgbClr val="000000"/>
                </a:solidFill>
                <a:latin typeface="Palatino Linotype"/>
                <a:ea typeface="DejaVu Sans"/>
              </a:rPr>
              <a:t>FOTOSSÍNTESE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object 2"/>
          <p:cNvGrpSpPr/>
          <p:nvPr/>
        </p:nvGrpSpPr>
        <p:grpSpPr>
          <a:xfrm>
            <a:off x="350640" y="975240"/>
            <a:ext cx="11840760" cy="5882040"/>
            <a:chOff x="350640" y="975240"/>
            <a:chExt cx="11840760" cy="5882040"/>
          </a:xfrm>
        </p:grpSpPr>
        <p:pic>
          <p:nvPicPr>
            <p:cNvPr id="222" name="object 3" descr=""/>
            <p:cNvPicPr/>
            <p:nvPr/>
          </p:nvPicPr>
          <p:blipFill>
            <a:blip r:embed="rId1"/>
            <a:stretch/>
          </p:blipFill>
          <p:spPr>
            <a:xfrm>
              <a:off x="6342840" y="975240"/>
              <a:ext cx="5848560" cy="5851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3" name="object 4" descr=""/>
            <p:cNvPicPr/>
            <p:nvPr/>
          </p:nvPicPr>
          <p:blipFill>
            <a:blip r:embed="rId2"/>
            <a:stretch/>
          </p:blipFill>
          <p:spPr>
            <a:xfrm>
              <a:off x="350640" y="1008720"/>
              <a:ext cx="5991480" cy="5848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361160"/>
          </a:xfrm>
          <a:prstGeom prst="rect">
            <a:avLst/>
          </a:prstGeom>
          <a:noFill/>
          <a:ln w="0">
            <a:noFill/>
          </a:ln>
        </p:spPr>
        <p:txBody>
          <a:bodyPr lIns="0" rIns="0" tIns="216360" bIns="0" anchor="t">
            <a:noAutofit/>
          </a:bodyPr>
          <a:p>
            <a:pPr marL="60084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4800" spc="-296" strike="noStrike">
                <a:solidFill>
                  <a:srgbClr val="4d671b"/>
                </a:solidFill>
                <a:latin typeface="Verdana"/>
              </a:rPr>
              <a:t>PLANTAS</a:t>
            </a:r>
            <a:r>
              <a:rPr b="0" lang="pt-BR" sz="4800" spc="-321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205" strike="noStrike">
                <a:solidFill>
                  <a:srgbClr val="4d671b"/>
                </a:solidFill>
                <a:latin typeface="Verdana"/>
              </a:rPr>
              <a:t>IMPEDEM</a:t>
            </a:r>
            <a:r>
              <a:rPr b="0" lang="pt-BR" sz="4800" spc="-307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191" strike="noStrike">
                <a:solidFill>
                  <a:srgbClr val="4d671b"/>
                </a:solidFill>
                <a:latin typeface="Verdana"/>
              </a:rPr>
              <a:t>ASSOREAMENTO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" descr=""/>
          <p:cNvPicPr/>
          <p:nvPr/>
        </p:nvPicPr>
        <p:blipFill>
          <a:blip r:embed="rId1"/>
          <a:stretch/>
        </p:blipFill>
        <p:spPr>
          <a:xfrm>
            <a:off x="2005200" y="1620000"/>
            <a:ext cx="8254800" cy="4654080"/>
          </a:xfrm>
          <a:prstGeom prst="rect">
            <a:avLst/>
          </a:prstGeom>
          <a:ln w="0">
            <a:noFill/>
          </a:ln>
        </p:spPr>
      </p:pic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01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240" indent="0" algn="ctr"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6600" spc="-151" strike="noStrike">
                <a:solidFill>
                  <a:srgbClr val="4d671b"/>
                </a:solidFill>
                <a:latin typeface="Verdana"/>
              </a:rPr>
              <a:t>Importância Manguezal</a:t>
            </a:r>
            <a:endParaRPr b="0" lang="pt-BR" sz="6600" spc="-151" strike="noStrike">
              <a:solidFill>
                <a:srgbClr val="4d671b"/>
              </a:solidFill>
              <a:latin typeface="Verdana"/>
              <a:ea typeface="Microsoft YaHe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60000" y="123480"/>
            <a:ext cx="11270520" cy="131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240" indent="0" algn="ctr"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6600" spc="-151" strike="noStrike">
                <a:solidFill>
                  <a:srgbClr val="4d671b"/>
                </a:solidFill>
                <a:latin typeface="Verdana"/>
              </a:rPr>
              <a:t>Interação plantas e animais</a:t>
            </a:r>
            <a:endParaRPr b="0" lang="pt-BR" sz="6600" spc="-151" strike="noStrike">
              <a:solidFill>
                <a:srgbClr val="4d671b"/>
              </a:solidFill>
              <a:latin typeface="Verdana"/>
              <a:ea typeface="Microsoft YaHei"/>
            </a:endParaRPr>
          </a:p>
        </p:txBody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180000" y="1352520"/>
            <a:ext cx="2520000" cy="1887480"/>
          </a:xfrm>
          <a:prstGeom prst="rect">
            <a:avLst/>
          </a:prstGeom>
          <a:ln w="0">
            <a:noFill/>
          </a:ln>
        </p:spPr>
      </p:pic>
      <p:pic>
        <p:nvPicPr>
          <p:cNvPr id="229" name="" descr=""/>
          <p:cNvPicPr/>
          <p:nvPr/>
        </p:nvPicPr>
        <p:blipFill>
          <a:blip r:embed="rId2"/>
          <a:stretch/>
        </p:blipFill>
        <p:spPr>
          <a:xfrm>
            <a:off x="900000" y="3243600"/>
            <a:ext cx="2700000" cy="1796400"/>
          </a:xfrm>
          <a:prstGeom prst="rect">
            <a:avLst/>
          </a:prstGeom>
          <a:ln w="0">
            <a:noFill/>
          </a:ln>
        </p:spPr>
      </p:pic>
      <p:pic>
        <p:nvPicPr>
          <p:cNvPr id="230" name="" descr=""/>
          <p:cNvPicPr/>
          <p:nvPr/>
        </p:nvPicPr>
        <p:blipFill>
          <a:blip r:embed="rId3"/>
          <a:stretch/>
        </p:blipFill>
        <p:spPr>
          <a:xfrm>
            <a:off x="8100000" y="1080000"/>
            <a:ext cx="3960000" cy="3960000"/>
          </a:xfrm>
          <a:prstGeom prst="rect">
            <a:avLst/>
          </a:prstGeom>
          <a:ln w="0">
            <a:noFill/>
          </a:ln>
        </p:spPr>
      </p:pic>
      <p:pic>
        <p:nvPicPr>
          <p:cNvPr id="231" name="" descr=""/>
          <p:cNvPicPr/>
          <p:nvPr/>
        </p:nvPicPr>
        <p:blipFill>
          <a:blip r:embed="rId4"/>
          <a:stretch/>
        </p:blipFill>
        <p:spPr>
          <a:xfrm>
            <a:off x="4320000" y="1440000"/>
            <a:ext cx="3600000" cy="360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80000" y="72000"/>
            <a:ext cx="11700000" cy="896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12240" indent="0" algn="ctr">
              <a:spcBef>
                <a:spcPts val="99"/>
              </a:spcBef>
              <a:tabLst>
                <a:tab algn="l" pos="0"/>
              </a:tabLst>
            </a:pPr>
            <a:r>
              <a:rPr b="0" lang="pt-BR" sz="6600" spc="-151" strike="noStrike">
                <a:solidFill>
                  <a:srgbClr val="4d671b"/>
                </a:solidFill>
                <a:latin typeface="Verdana"/>
              </a:rPr>
              <a:t>Espécies</a:t>
            </a:r>
            <a:r>
              <a:rPr b="1" lang="pt-BR" sz="4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pt-BR" sz="6600" spc="-151" strike="noStrike">
                <a:solidFill>
                  <a:srgbClr val="4d671b"/>
                </a:solidFill>
                <a:latin typeface="Verdana"/>
              </a:rPr>
              <a:t>Exóticas Invasoras</a:t>
            </a:r>
            <a:endParaRPr b="0" lang="pt-BR" sz="6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"/>
          <p:cNvSpPr txBox="1"/>
          <p:nvPr/>
        </p:nvSpPr>
        <p:spPr>
          <a:xfrm>
            <a:off x="281880" y="953640"/>
            <a:ext cx="11711520" cy="2219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É toda espécie que se encontra fora de sua área de distribuição natural. 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Representam uma das maiores ameaças ao meio ambiente, com enormes prejuízos à economia, à biodiversidade e aos ecossistemas naturais, além dos riscos à saúde humana.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Em virtude do potencial invasor, falta de predação, capacidade de excluir as espécies nativas, diretamente ou pela competição por recursos (espaço, nutrientes, água), se tornam preponderantes destruindo a biodiversidade local.</a:t>
            </a:r>
            <a:br>
              <a:rPr sz="2000"/>
            </a:b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4" name="Picture 5" descr="Porto | 26 Outubro 2019 | Plantas invasoras www.invasoras.pt&#10; "/>
          <p:cNvPicPr/>
          <p:nvPr/>
        </p:nvPicPr>
        <p:blipFill>
          <a:blip r:embed="rId1"/>
          <a:stretch/>
        </p:blipFill>
        <p:spPr>
          <a:xfrm>
            <a:off x="3765240" y="2471760"/>
            <a:ext cx="5847840" cy="438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6" descr="Compostos orgânicos voláteis na defesa induzida das plantas contra ..."/>
          <p:cNvPicPr/>
          <p:nvPr/>
        </p:nvPicPr>
        <p:blipFill>
          <a:blip r:embed="rId1"/>
          <a:stretch/>
        </p:blipFill>
        <p:spPr>
          <a:xfrm>
            <a:off x="3335040" y="858960"/>
            <a:ext cx="6109560" cy="5783040"/>
          </a:xfrm>
          <a:prstGeom prst="rect">
            <a:avLst/>
          </a:prstGeom>
          <a:ln w="0">
            <a:noFill/>
          </a:ln>
        </p:spPr>
      </p:pic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80000" y="54000"/>
            <a:ext cx="11880000" cy="2036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12240" indent="0" algn="ctr">
              <a:spcBef>
                <a:spcPts val="99"/>
              </a:spcBef>
              <a:tabLst>
                <a:tab algn="l" pos="0"/>
              </a:tabLst>
            </a:pPr>
            <a:r>
              <a:rPr b="0" lang="pt-BR" sz="4400" spc="-151" strike="noStrike">
                <a:solidFill>
                  <a:srgbClr val="4d671b"/>
                </a:solidFill>
                <a:latin typeface="Verdana"/>
              </a:rPr>
              <a:t>Compostos tóxicos produzidos por plantas</a:t>
            </a:r>
            <a:endParaRPr b="0" lang="pt-BR" sz="4400" spc="-151" strike="noStrike">
              <a:solidFill>
                <a:srgbClr val="4d671b"/>
              </a:solidFill>
              <a:latin typeface="Verdana"/>
              <a:ea typeface="Microsoft YaHe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839520" y="0"/>
            <a:ext cx="1051452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marL="12240" indent="0" algn="ctr">
              <a:spcBef>
                <a:spcPts val="99"/>
              </a:spcBef>
              <a:tabLst>
                <a:tab algn="l" pos="0"/>
              </a:tabLst>
            </a:pPr>
            <a:r>
              <a:rPr b="0" lang="pt-BR" sz="4400" spc="-151" strike="noStrike">
                <a:solidFill>
                  <a:srgbClr val="4d671b"/>
                </a:solidFill>
                <a:latin typeface="Verdana"/>
              </a:rPr>
              <a:t>ALELOPATIA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"/>
          <p:cNvSpPr txBox="1"/>
          <p:nvPr/>
        </p:nvSpPr>
        <p:spPr>
          <a:xfrm>
            <a:off x="496440" y="1203480"/>
            <a:ext cx="11173320" cy="1473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Capacidade que uma planta tem de produzir uma substância através de várias partes (folhas, galhos, raízes..) que altere positiva ou negativamente outras plantas (germinação, desenvolvimento, crescimento, reprodução).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Espaço Reservado para Conteúdo 6" descr=""/>
          <p:cNvPicPr/>
          <p:nvPr/>
        </p:nvPicPr>
        <p:blipFill>
          <a:blip r:embed="rId1"/>
          <a:srcRect l="0" t="0" r="0" b="11981"/>
          <a:stretch/>
        </p:blipFill>
        <p:spPr>
          <a:xfrm>
            <a:off x="3031920" y="2529000"/>
            <a:ext cx="6209280" cy="4181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371960"/>
          </a:xfrm>
          <a:prstGeom prst="rect">
            <a:avLst/>
          </a:prstGeom>
          <a:noFill/>
          <a:ln w="0">
            <a:noFill/>
          </a:ln>
        </p:spPr>
        <p:txBody>
          <a:bodyPr lIns="0" rIns="0" tIns="227160" bIns="0" anchor="t">
            <a:noAutofit/>
          </a:bodyPr>
          <a:p>
            <a:pPr marL="878040" indent="0">
              <a:lnSpc>
                <a:spcPct val="100000"/>
              </a:lnSpc>
              <a:spcBef>
                <a:spcPts val="105"/>
              </a:spcBef>
              <a:buNone/>
              <a:tabLst>
                <a:tab algn="l" pos="0"/>
              </a:tabLst>
            </a:pPr>
            <a:r>
              <a:rPr b="0" lang="pt-BR" sz="4000" spc="-401" strike="noStrike">
                <a:solidFill>
                  <a:srgbClr val="4d671b"/>
                </a:solidFill>
                <a:latin typeface="Verdana"/>
              </a:rPr>
              <a:t>PINUS</a:t>
            </a:r>
            <a:r>
              <a:rPr b="0" lang="pt-BR" sz="4000" spc="-321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562" strike="noStrike">
                <a:solidFill>
                  <a:srgbClr val="4d671b"/>
                </a:solidFill>
                <a:latin typeface="Verdana"/>
              </a:rPr>
              <a:t>–</a:t>
            </a:r>
            <a:r>
              <a:rPr b="0" lang="pt-BR" sz="4000" spc="-282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262" strike="noStrike">
                <a:solidFill>
                  <a:srgbClr val="4d671b"/>
                </a:solidFill>
                <a:latin typeface="Verdana"/>
              </a:rPr>
              <a:t>REFLORESTAMENTO</a:t>
            </a:r>
            <a:r>
              <a:rPr b="0" lang="pt-BR" sz="4000" spc="-350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1" strike="noStrike">
                <a:solidFill>
                  <a:srgbClr val="4d671b"/>
                </a:solidFill>
                <a:latin typeface="Verdana"/>
              </a:rPr>
              <a:t>OU</a:t>
            </a:r>
            <a:r>
              <a:rPr b="0" lang="pt-BR" sz="4000" spc="-310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75" strike="noStrike">
                <a:solidFill>
                  <a:srgbClr val="4d671b"/>
                </a:solidFill>
                <a:latin typeface="Verdana"/>
              </a:rPr>
              <a:t>PRAGA??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object 3"/>
          <p:cNvSpPr/>
          <p:nvPr/>
        </p:nvSpPr>
        <p:spPr>
          <a:xfrm>
            <a:off x="272520" y="1145520"/>
            <a:ext cx="9953640" cy="95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0760" bIns="0" anchor="t">
            <a:spAutoFit/>
          </a:bodyPr>
          <a:p>
            <a:pPr marL="356760" indent="-344880">
              <a:lnSpc>
                <a:spcPts val="2381"/>
              </a:lnSpc>
              <a:spcBef>
                <a:spcPts val="400"/>
              </a:spcBef>
              <a:buClr>
                <a:srgbClr val="455f51"/>
              </a:buClr>
              <a:buFont typeface="Arial"/>
              <a:buChar char="•"/>
              <a:tabLst>
                <a:tab algn="l" pos="356760"/>
              </a:tabLst>
            </a:pPr>
            <a:r>
              <a:rPr b="0" lang="pt-BR" sz="2200" spc="-21" strike="noStrike">
                <a:solidFill>
                  <a:srgbClr val="455f51"/>
                </a:solidFill>
                <a:latin typeface="Palatino Linotype"/>
                <a:ea typeface="DejaVu Sans"/>
              </a:rPr>
              <a:t>Veja</a:t>
            </a:r>
            <a:r>
              <a:rPr b="0" lang="pt-BR" sz="2200" spc="-5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2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a</a:t>
            </a:r>
            <a:r>
              <a:rPr b="0" lang="pt-BR" sz="2200" spc="-5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2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reportagem:</a:t>
            </a:r>
            <a:r>
              <a:rPr b="0" lang="pt-BR" sz="2200" spc="-97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200" spc="-12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https://g1.globo.com/natureza/desafio-</a:t>
            </a:r>
            <a:r>
              <a:rPr b="0" lang="pt-BR" sz="2200" spc="-12" strike="noStrike">
                <a:solidFill>
                  <a:srgbClr val="ed7a08"/>
                </a:solidFill>
                <a:latin typeface="Palatino Linotype"/>
                <a:ea typeface="DejaVu Sans"/>
              </a:rPr>
              <a:t> </a:t>
            </a:r>
            <a:r>
              <a:rPr b="0" lang="pt-BR" sz="2200" spc="-12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natureza/noticia/2019/04/25/dunas-de-florianopolis-sofrem-</a:t>
            </a:r>
            <a:r>
              <a:rPr b="0" lang="pt-BR" sz="2200" spc="-21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invasao-de-</a:t>
            </a:r>
            <a:r>
              <a:rPr b="0" lang="pt-BR" sz="2200" spc="-12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pinus-</a:t>
            </a:r>
            <a:r>
              <a:rPr b="0" lang="pt-BR" sz="2200" spc="-12" strike="noStrike">
                <a:solidFill>
                  <a:srgbClr val="ed7a08"/>
                </a:solidFill>
                <a:latin typeface="Palatino Linotype"/>
                <a:ea typeface="DejaVu Sans"/>
              </a:rPr>
              <a:t> </a:t>
            </a:r>
            <a:r>
              <a:rPr b="0" lang="pt-BR" sz="2200" spc="-12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arvore-</a:t>
            </a:r>
            <a:r>
              <a:rPr b="0" lang="pt-BR" sz="2200" spc="-21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que-</a:t>
            </a:r>
            <a:r>
              <a:rPr b="0" lang="pt-BR" sz="2200" spc="-12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ja-foi-distribuida-</a:t>
            </a:r>
            <a:r>
              <a:rPr b="0" lang="pt-BR" sz="2200" spc="-21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em-</a:t>
            </a:r>
            <a:r>
              <a:rPr b="0" lang="pt-BR" sz="2200" spc="-12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sc-agora-</a:t>
            </a:r>
            <a:r>
              <a:rPr b="0" lang="pt-BR" sz="2200" spc="-26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deve-</a:t>
            </a:r>
            <a:r>
              <a:rPr b="0" lang="pt-BR" sz="2200" spc="-12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ser-eliminada-da-ilha.ghtml</a:t>
            </a:r>
            <a:endParaRPr b="0" lang="pt-BR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object 4" descr=""/>
          <p:cNvPicPr/>
          <p:nvPr/>
        </p:nvPicPr>
        <p:blipFill>
          <a:blip r:embed="rId1"/>
          <a:stretch/>
        </p:blipFill>
        <p:spPr>
          <a:xfrm>
            <a:off x="1691640" y="2252520"/>
            <a:ext cx="7979040" cy="435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445040"/>
          </a:xfrm>
          <a:prstGeom prst="rect">
            <a:avLst/>
          </a:prstGeom>
          <a:noFill/>
          <a:ln w="0">
            <a:noFill/>
          </a:ln>
        </p:spPr>
        <p:txBody>
          <a:bodyPr lIns="0" rIns="0" tIns="300240" bIns="0" anchor="t">
            <a:noAutofit/>
          </a:bodyPr>
          <a:p>
            <a:pPr marL="762480" indent="0">
              <a:lnSpc>
                <a:spcPct val="100000"/>
              </a:lnSpc>
              <a:spcBef>
                <a:spcPts val="111"/>
              </a:spcBef>
              <a:buNone/>
              <a:tabLst>
                <a:tab algn="l" pos="0"/>
              </a:tabLst>
            </a:pPr>
            <a:r>
              <a:rPr b="0" lang="pt-BR" sz="2800" spc="-111" strike="noStrike">
                <a:solidFill>
                  <a:srgbClr val="4d671b"/>
                </a:solidFill>
                <a:latin typeface="Verdana"/>
              </a:rPr>
              <a:t>QUEIMADAS</a:t>
            </a:r>
            <a:r>
              <a:rPr b="0" lang="pt-BR" sz="2800" spc="-242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2800" spc="55" strike="noStrike">
                <a:solidFill>
                  <a:srgbClr val="4d671b"/>
                </a:solidFill>
                <a:latin typeface="Verdana"/>
              </a:rPr>
              <a:t>NA</a:t>
            </a:r>
            <a:r>
              <a:rPr b="0" lang="pt-BR" sz="2800" spc="-197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2800" spc="-21" strike="noStrike">
                <a:solidFill>
                  <a:srgbClr val="4d671b"/>
                </a:solidFill>
                <a:latin typeface="Verdana"/>
              </a:rPr>
              <a:t>AMAZÔNIA?</a:t>
            </a:r>
            <a:r>
              <a:rPr b="0" lang="pt-BR" sz="2800" spc="-211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2800" spc="-341" strike="noStrike">
                <a:solidFill>
                  <a:srgbClr val="4d671b"/>
                </a:solidFill>
                <a:latin typeface="Verdana"/>
              </a:rPr>
              <a:t>ISSO</a:t>
            </a:r>
            <a:r>
              <a:rPr b="0" lang="pt-BR" sz="2800" spc="-231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2800" spc="126" strike="noStrike">
                <a:solidFill>
                  <a:srgbClr val="4d671b"/>
                </a:solidFill>
                <a:latin typeface="Verdana"/>
              </a:rPr>
              <a:t>NÃO</a:t>
            </a:r>
            <a:r>
              <a:rPr b="0" lang="pt-BR" sz="2800" spc="-231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2800" spc="-287" strike="noStrike">
                <a:solidFill>
                  <a:srgbClr val="4d671b"/>
                </a:solidFill>
                <a:latin typeface="Verdana"/>
              </a:rPr>
              <a:t>É</a:t>
            </a:r>
            <a:r>
              <a:rPr b="0" lang="pt-BR" sz="2800" spc="-205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2800" spc="-72" strike="noStrike">
                <a:solidFill>
                  <a:srgbClr val="4d671b"/>
                </a:solidFill>
                <a:latin typeface="Verdana"/>
              </a:rPr>
              <a:t>PROBLEMA</a:t>
            </a:r>
            <a:r>
              <a:rPr b="0" lang="pt-BR" sz="2800" spc="-256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2800" spc="-12" strike="noStrike">
                <a:solidFill>
                  <a:srgbClr val="4d671b"/>
                </a:solidFill>
                <a:latin typeface="Verdana"/>
              </a:rPr>
              <a:t>MEU??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object 3"/>
          <p:cNvSpPr/>
          <p:nvPr/>
        </p:nvSpPr>
        <p:spPr>
          <a:xfrm>
            <a:off x="6712920" y="1903680"/>
            <a:ext cx="4524120" cy="301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56760" indent="-344880">
              <a:lnSpc>
                <a:spcPct val="100000"/>
              </a:lnSpc>
              <a:spcBef>
                <a:spcPts val="99"/>
              </a:spcBef>
              <a:buClr>
                <a:srgbClr val="455f51"/>
              </a:buClr>
              <a:buFont typeface="Arial"/>
              <a:buChar char="•"/>
              <a:tabLst>
                <a:tab algn="l" pos="356760"/>
              </a:tabLst>
            </a:pP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Com</a:t>
            </a:r>
            <a:r>
              <a:rPr b="0" lang="pt-BR" sz="2400" spc="-66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as</a:t>
            </a:r>
            <a:r>
              <a:rPr b="0" lang="pt-BR" sz="2400" spc="-6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queimadas </a:t>
            </a:r>
            <a:r>
              <a:rPr b="0" lang="pt-BR" sz="2400" spc="-52" strike="noStrike">
                <a:solidFill>
                  <a:srgbClr val="455f51"/>
                </a:solidFill>
                <a:latin typeface="Palatino Linotype"/>
                <a:ea typeface="DejaVu Sans"/>
              </a:rPr>
              <a:t>e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desmatamento</a:t>
            </a:r>
            <a:r>
              <a:rPr b="0" lang="pt-BR" sz="2400" spc="-10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na</a:t>
            </a:r>
            <a:r>
              <a:rPr b="0" lang="pt-BR" sz="2400" spc="-151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Amazônia</a:t>
            </a:r>
            <a:r>
              <a:rPr b="0" lang="pt-BR" sz="2400" spc="-6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52" strike="noStrike">
                <a:solidFill>
                  <a:srgbClr val="455f51"/>
                </a:solidFill>
                <a:latin typeface="Palatino Linotype"/>
                <a:ea typeface="DejaVu Sans"/>
              </a:rPr>
              <a:t>o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que</a:t>
            </a:r>
            <a:r>
              <a:rPr b="0" lang="pt-BR" sz="2400" spc="-3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pode</a:t>
            </a:r>
            <a:r>
              <a:rPr b="0" lang="pt-BR" sz="2400" spc="-6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acontecer</a:t>
            </a:r>
            <a:r>
              <a:rPr b="0" lang="pt-BR" sz="2400" spc="-3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com</a:t>
            </a:r>
            <a:r>
              <a:rPr b="0" lang="pt-BR" sz="2400" spc="-5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26" strike="noStrike">
                <a:solidFill>
                  <a:srgbClr val="455f51"/>
                </a:solidFill>
                <a:latin typeface="Palatino Linotype"/>
                <a:ea typeface="DejaVu Sans"/>
              </a:rPr>
              <a:t>as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plantações</a:t>
            </a:r>
            <a:r>
              <a:rPr b="0" lang="pt-BR" sz="2400" spc="-5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e</a:t>
            </a:r>
            <a:r>
              <a:rPr b="0" lang="pt-BR" sz="2400" spc="-3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criações</a:t>
            </a:r>
            <a:r>
              <a:rPr b="0" lang="pt-BR" sz="2400" spc="-3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de</a:t>
            </a:r>
            <a:r>
              <a:rPr b="0" lang="pt-BR" sz="2400" spc="-3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2" strike="noStrike">
                <a:solidFill>
                  <a:srgbClr val="455f51"/>
                </a:solidFill>
                <a:latin typeface="Palatino Linotype"/>
                <a:ea typeface="DejaVu Sans"/>
              </a:rPr>
              <a:t>suínos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do</a:t>
            </a:r>
            <a:r>
              <a:rPr b="0" lang="pt-BR" sz="2400" spc="-1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nosso</a:t>
            </a:r>
            <a:r>
              <a:rPr b="0" lang="pt-BR" sz="2400" spc="-12" strike="noStrike">
                <a:solidFill>
                  <a:srgbClr val="455f51"/>
                </a:solidFill>
                <a:latin typeface="Palatino Linotype"/>
                <a:ea typeface="DejaVu Sans"/>
              </a:rPr>
              <a:t> estado?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marL="356760" indent="-344880">
              <a:lnSpc>
                <a:spcPct val="100000"/>
              </a:lnSpc>
              <a:spcBef>
                <a:spcPts val="581"/>
              </a:spcBef>
              <a:buClr>
                <a:srgbClr val="455f51"/>
              </a:buClr>
              <a:buFont typeface="Arial"/>
              <a:buChar char="•"/>
              <a:tabLst>
                <a:tab algn="l" pos="356760"/>
              </a:tabLst>
            </a:pP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Qual</a:t>
            </a:r>
            <a:r>
              <a:rPr b="0" lang="pt-BR" sz="2400" spc="-3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é</a:t>
            </a:r>
            <a:r>
              <a:rPr b="0" lang="pt-BR" sz="2400" spc="-3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o</a:t>
            </a:r>
            <a:r>
              <a:rPr b="0" lang="pt-BR" sz="2400" spc="-3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impacto</a:t>
            </a:r>
            <a:r>
              <a:rPr b="0" lang="pt-BR" sz="2400" spc="-1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26" strike="noStrike">
                <a:solidFill>
                  <a:srgbClr val="455f51"/>
                </a:solidFill>
                <a:latin typeface="Palatino Linotype"/>
                <a:ea typeface="DejaVu Sans"/>
              </a:rPr>
              <a:t>no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abastecimento</a:t>
            </a:r>
            <a:r>
              <a:rPr b="0" lang="pt-BR" sz="2400" spc="-3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de</a:t>
            </a:r>
            <a:r>
              <a:rPr b="0" lang="pt-BR" sz="2400" spc="-66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água</a:t>
            </a:r>
            <a:r>
              <a:rPr b="0" lang="pt-BR" sz="2400" spc="-7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400" spc="-26" strike="noStrike">
                <a:solidFill>
                  <a:srgbClr val="455f51"/>
                </a:solidFill>
                <a:latin typeface="Palatino Linotype"/>
                <a:ea typeface="DejaVu Sans"/>
              </a:rPr>
              <a:t>da </a:t>
            </a:r>
            <a:r>
              <a:rPr b="0" lang="pt-BR" sz="2400" spc="-12" strike="noStrike">
                <a:solidFill>
                  <a:srgbClr val="455f51"/>
                </a:solidFill>
                <a:latin typeface="Palatino Linotype"/>
                <a:ea typeface="DejaVu Sans"/>
              </a:rPr>
              <a:t>população?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object 4" descr=""/>
          <p:cNvPicPr/>
          <p:nvPr/>
        </p:nvPicPr>
        <p:blipFill>
          <a:blip r:embed="rId1"/>
          <a:stretch/>
        </p:blipFill>
        <p:spPr>
          <a:xfrm>
            <a:off x="652320" y="807840"/>
            <a:ext cx="5723280" cy="574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object 2" descr=""/>
          <p:cNvPicPr/>
          <p:nvPr/>
        </p:nvPicPr>
        <p:blipFill>
          <a:blip r:embed="rId1"/>
          <a:stretch/>
        </p:blipFill>
        <p:spPr>
          <a:xfrm>
            <a:off x="3157560" y="515160"/>
            <a:ext cx="6000840" cy="5912280"/>
          </a:xfrm>
          <a:prstGeom prst="rect">
            <a:avLst/>
          </a:prstGeom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157400"/>
          </a:xfrm>
          <a:prstGeom prst="rect">
            <a:avLst/>
          </a:prstGeom>
          <a:noFill/>
          <a:ln w="0">
            <a:noFill/>
          </a:ln>
        </p:spPr>
        <p:txBody>
          <a:bodyPr lIns="0" rIns="0" tIns="12600" bIns="0" anchor="t">
            <a:noAutofit/>
          </a:bodyPr>
          <a:p>
            <a:pPr marL="30798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4800" spc="-262" strike="noStrike">
                <a:solidFill>
                  <a:srgbClr val="4d671b"/>
                </a:solidFill>
                <a:latin typeface="Verdana"/>
              </a:rPr>
              <a:t>BIOMAS</a:t>
            </a:r>
            <a:r>
              <a:rPr b="0" lang="pt-BR" sz="4800" spc="-327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100" strike="noStrike">
                <a:solidFill>
                  <a:srgbClr val="4d671b"/>
                </a:solidFill>
                <a:latin typeface="Verdana"/>
              </a:rPr>
              <a:t>DO</a:t>
            </a:r>
            <a:r>
              <a:rPr b="0" lang="pt-BR" sz="4800" spc="-341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537" strike="noStrike">
                <a:solidFill>
                  <a:srgbClr val="4d671b"/>
                </a:solidFill>
                <a:latin typeface="Verdana"/>
              </a:rPr>
              <a:t>BRASIL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298880"/>
          </a:xfrm>
          <a:prstGeom prst="rect">
            <a:avLst/>
          </a:prstGeom>
          <a:noFill/>
          <a:ln w="0">
            <a:noFill/>
          </a:ln>
        </p:spPr>
        <p:txBody>
          <a:bodyPr lIns="0" rIns="0" tIns="154080" bIns="0" anchor="t">
            <a:noAutofit/>
          </a:bodyPr>
          <a:p>
            <a:pPr marL="148212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4800" spc="-160" strike="noStrike">
                <a:solidFill>
                  <a:srgbClr val="4d671b"/>
                </a:solidFill>
                <a:latin typeface="Verdana"/>
              </a:rPr>
              <a:t>IMPORTÂNCIA</a:t>
            </a:r>
            <a:r>
              <a:rPr b="0" lang="pt-BR" sz="4800" spc="-242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282" strike="noStrike">
                <a:solidFill>
                  <a:srgbClr val="4d671b"/>
                </a:solidFill>
                <a:latin typeface="Verdana"/>
              </a:rPr>
              <a:t>DAS</a:t>
            </a:r>
            <a:r>
              <a:rPr b="0" lang="pt-BR" sz="4800" spc="-347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460" strike="noStrike">
                <a:solidFill>
                  <a:srgbClr val="4d671b"/>
                </a:solidFill>
                <a:latin typeface="Verdana"/>
              </a:rPr>
              <a:t>FLORESTAS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7" name="object 3" descr=""/>
          <p:cNvPicPr/>
          <p:nvPr/>
        </p:nvPicPr>
        <p:blipFill>
          <a:blip r:embed="rId1"/>
          <a:stretch/>
        </p:blipFill>
        <p:spPr>
          <a:xfrm>
            <a:off x="0" y="914400"/>
            <a:ext cx="5269320" cy="5269320"/>
          </a:xfrm>
          <a:prstGeom prst="rect">
            <a:avLst/>
          </a:prstGeom>
          <a:ln w="0">
            <a:noFill/>
          </a:ln>
        </p:spPr>
      </p:pic>
      <p:pic>
        <p:nvPicPr>
          <p:cNvPr id="248" name="object 4" descr=""/>
          <p:cNvPicPr/>
          <p:nvPr/>
        </p:nvPicPr>
        <p:blipFill>
          <a:blip r:embed="rId2"/>
          <a:stretch/>
        </p:blipFill>
        <p:spPr>
          <a:xfrm>
            <a:off x="5410080" y="1475280"/>
            <a:ext cx="6780960" cy="4370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298880"/>
          </a:xfrm>
          <a:prstGeom prst="rect">
            <a:avLst/>
          </a:prstGeom>
          <a:noFill/>
          <a:ln w="0">
            <a:noFill/>
          </a:ln>
        </p:spPr>
        <p:txBody>
          <a:bodyPr lIns="0" rIns="0" tIns="154080" bIns="0" anchor="t">
            <a:noAutofit/>
          </a:bodyPr>
          <a:p>
            <a:pPr marL="148212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4800" spc="-160" strike="noStrike">
                <a:solidFill>
                  <a:srgbClr val="4d671b"/>
                </a:solidFill>
                <a:latin typeface="Verdana"/>
              </a:rPr>
              <a:t>IMPORTÂNCIA</a:t>
            </a:r>
            <a:r>
              <a:rPr b="0" lang="pt-BR" sz="4800" spc="-242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282" strike="noStrike">
                <a:solidFill>
                  <a:srgbClr val="4d671b"/>
                </a:solidFill>
                <a:latin typeface="Verdana"/>
              </a:rPr>
              <a:t>DAS</a:t>
            </a:r>
            <a:r>
              <a:rPr b="0" lang="pt-BR" sz="4800" spc="-347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460" strike="noStrike">
                <a:solidFill>
                  <a:srgbClr val="4d671b"/>
                </a:solidFill>
                <a:latin typeface="Verdana"/>
              </a:rPr>
              <a:t>FLORESTAS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0" name="object 3" descr=""/>
          <p:cNvPicPr/>
          <p:nvPr/>
        </p:nvPicPr>
        <p:blipFill>
          <a:blip r:embed="rId1"/>
          <a:stretch/>
        </p:blipFill>
        <p:spPr>
          <a:xfrm>
            <a:off x="1423440" y="1231560"/>
            <a:ext cx="9341280" cy="5257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91040" y="68400"/>
            <a:ext cx="10830960" cy="1233000"/>
          </a:xfrm>
          <a:prstGeom prst="rect">
            <a:avLst/>
          </a:prstGeom>
          <a:noFill/>
          <a:ln w="0">
            <a:noFill/>
          </a:ln>
        </p:spPr>
        <p:txBody>
          <a:bodyPr lIns="0" rIns="0" tIns="14040" bIns="0" anchor="t">
            <a:noAutofit/>
          </a:bodyPr>
          <a:p>
            <a:pPr marL="12600" indent="0">
              <a:lnSpc>
                <a:spcPct val="100000"/>
              </a:lnSpc>
              <a:spcBef>
                <a:spcPts val="111"/>
              </a:spcBef>
              <a:buNone/>
              <a:tabLst>
                <a:tab algn="l" pos="0"/>
              </a:tabLst>
            </a:pPr>
            <a:r>
              <a:rPr b="0" lang="pt-BR" sz="4000" spc="-97" strike="noStrike">
                <a:solidFill>
                  <a:srgbClr val="4d671b"/>
                </a:solidFill>
                <a:latin typeface="Verdana"/>
              </a:rPr>
              <a:t>ÁREA</a:t>
            </a:r>
            <a:r>
              <a:rPr b="0" lang="pt-BR" sz="4000" spc="-270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262" strike="noStrike">
                <a:solidFill>
                  <a:srgbClr val="4d671b"/>
                </a:solidFill>
                <a:latin typeface="Verdana"/>
              </a:rPr>
              <a:t>DE</a:t>
            </a:r>
            <a:r>
              <a:rPr b="0" lang="pt-BR" sz="4000" spc="-265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111" strike="noStrike">
                <a:solidFill>
                  <a:srgbClr val="4d671b"/>
                </a:solidFill>
                <a:latin typeface="Verdana"/>
              </a:rPr>
              <a:t>PRESERVAÇÃO</a:t>
            </a:r>
            <a:r>
              <a:rPr b="0" lang="pt-BR" sz="4000" spc="-231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205" strike="noStrike">
                <a:solidFill>
                  <a:srgbClr val="4d671b"/>
                </a:solidFill>
                <a:latin typeface="Verdana"/>
              </a:rPr>
              <a:t>PERMANENTE</a:t>
            </a:r>
            <a:r>
              <a:rPr b="0" lang="pt-BR" sz="4000" spc="-310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32" strike="noStrike">
                <a:solidFill>
                  <a:srgbClr val="4d671b"/>
                </a:solidFill>
                <a:latin typeface="Verdana"/>
              </a:rPr>
              <a:t>(APP)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object 3" descr=""/>
          <p:cNvPicPr/>
          <p:nvPr/>
        </p:nvPicPr>
        <p:blipFill>
          <a:blip r:embed="rId1"/>
          <a:stretch/>
        </p:blipFill>
        <p:spPr>
          <a:xfrm>
            <a:off x="1978200" y="926640"/>
            <a:ext cx="7972920" cy="561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91040" y="68400"/>
            <a:ext cx="10830960" cy="1233000"/>
          </a:xfrm>
          <a:prstGeom prst="rect">
            <a:avLst/>
          </a:prstGeom>
          <a:noFill/>
          <a:ln w="0">
            <a:noFill/>
          </a:ln>
        </p:spPr>
        <p:txBody>
          <a:bodyPr lIns="0" rIns="0" tIns="14040" bIns="0" anchor="t">
            <a:noAutofit/>
          </a:bodyPr>
          <a:p>
            <a:pPr marL="12600" indent="0">
              <a:lnSpc>
                <a:spcPct val="100000"/>
              </a:lnSpc>
              <a:spcBef>
                <a:spcPts val="111"/>
              </a:spcBef>
              <a:buNone/>
              <a:tabLst>
                <a:tab algn="l" pos="0"/>
              </a:tabLst>
            </a:pPr>
            <a:r>
              <a:rPr b="0" lang="pt-BR" sz="4000" spc="-97" strike="noStrike">
                <a:solidFill>
                  <a:srgbClr val="4d671b"/>
                </a:solidFill>
                <a:latin typeface="Verdana"/>
              </a:rPr>
              <a:t>ÁREA</a:t>
            </a:r>
            <a:r>
              <a:rPr b="0" lang="pt-BR" sz="4000" spc="-270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262" strike="noStrike">
                <a:solidFill>
                  <a:srgbClr val="4d671b"/>
                </a:solidFill>
                <a:latin typeface="Verdana"/>
              </a:rPr>
              <a:t>DE</a:t>
            </a:r>
            <a:r>
              <a:rPr b="0" lang="pt-BR" sz="4000" spc="-265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111" strike="noStrike">
                <a:solidFill>
                  <a:srgbClr val="4d671b"/>
                </a:solidFill>
                <a:latin typeface="Verdana"/>
              </a:rPr>
              <a:t>PRESERVAÇÃO</a:t>
            </a:r>
            <a:r>
              <a:rPr b="0" lang="pt-BR" sz="4000" spc="-231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205" strike="noStrike">
                <a:solidFill>
                  <a:srgbClr val="4d671b"/>
                </a:solidFill>
                <a:latin typeface="Verdana"/>
              </a:rPr>
              <a:t>PERMANENTE</a:t>
            </a:r>
            <a:r>
              <a:rPr b="0" lang="pt-BR" sz="4000" spc="-310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000" spc="-32" strike="noStrike">
                <a:solidFill>
                  <a:srgbClr val="4d671b"/>
                </a:solidFill>
                <a:latin typeface="Verdana"/>
              </a:rPr>
              <a:t>(APP)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object 3" descr=""/>
          <p:cNvPicPr/>
          <p:nvPr/>
        </p:nvPicPr>
        <p:blipFill>
          <a:blip r:embed="rId1"/>
          <a:stretch/>
        </p:blipFill>
        <p:spPr>
          <a:xfrm>
            <a:off x="1868400" y="734400"/>
            <a:ext cx="8076600" cy="612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4" descr="• Reuso de águas residuarias e saúde pública. Silvana Audrá Cutolo, 2009.&#10;• Aproveitamento da Água da Chuva. Group Raindro..."/>
          <p:cNvPicPr/>
          <p:nvPr/>
        </p:nvPicPr>
        <p:blipFill>
          <a:blip r:embed="rId1"/>
          <a:srcRect l="0" t="6530" r="0" b="0"/>
          <a:stretch/>
        </p:blipFill>
        <p:spPr>
          <a:xfrm>
            <a:off x="1010880" y="0"/>
            <a:ext cx="9394200" cy="6800760"/>
          </a:xfrm>
          <a:prstGeom prst="rect">
            <a:avLst/>
          </a:prstGeom>
          <a:ln w="0">
            <a:noFill/>
          </a:ln>
        </p:spPr>
      </p:pic>
      <p:sp>
        <p:nvSpPr>
          <p:cNvPr id="256" name="CaixaDeTexto 3"/>
          <p:cNvSpPr/>
          <p:nvPr/>
        </p:nvSpPr>
        <p:spPr>
          <a:xfrm>
            <a:off x="2480040" y="6362640"/>
            <a:ext cx="72842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Fonte: https://pt.slideshare.net/andregrs/cartilha-de-saneamento-ecologico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523520" y="270000"/>
            <a:ext cx="9143280" cy="979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5400" spc="-1" strike="noStrike">
                <a:solidFill>
                  <a:srgbClr val="000000"/>
                </a:solidFill>
                <a:latin typeface="Arial"/>
              </a:rPr>
              <a:t>Saneamento ecológico e Plantas </a:t>
            </a:r>
            <a:endParaRPr b="0" lang="pt-BR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Picture 2" descr="vamos transformar e&#10;solucionar com criatividade!&#10;12&#10;negativo&#10; "/>
          <p:cNvPicPr/>
          <p:nvPr/>
        </p:nvPicPr>
        <p:blipFill>
          <a:blip r:embed="rId1"/>
          <a:srcRect l="1572" t="24932" r="0" b="9986"/>
          <a:stretch/>
        </p:blipFill>
        <p:spPr>
          <a:xfrm>
            <a:off x="1193400" y="1249200"/>
            <a:ext cx="10768680" cy="550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1" descr="Canteiros drenantes&#10;com plantas absorvem a água&#10;da chuva que escorre pela rua&#10;Telhado Verde&#10;Armazenamento de&#10;água da chuva..."/>
          <p:cNvPicPr/>
          <p:nvPr/>
        </p:nvPicPr>
        <p:blipFill>
          <a:blip r:embed="rId1"/>
          <a:srcRect l="0" t="6321" r="2298" b="0"/>
          <a:stretch/>
        </p:blipFill>
        <p:spPr>
          <a:xfrm>
            <a:off x="1736280" y="15840"/>
            <a:ext cx="9054360" cy="6715080"/>
          </a:xfrm>
          <a:prstGeom prst="rect">
            <a:avLst/>
          </a:prstGeom>
          <a:ln w="0">
            <a:noFill/>
          </a:ln>
        </p:spPr>
      </p:pic>
      <p:sp>
        <p:nvSpPr>
          <p:cNvPr id="260" name="CaixaDeTexto 2"/>
          <p:cNvSpPr/>
          <p:nvPr/>
        </p:nvSpPr>
        <p:spPr>
          <a:xfrm>
            <a:off x="2480400" y="6362640"/>
            <a:ext cx="7283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</a:rPr>
              <a:t>Fonte: </a:t>
            </a:r>
            <a:r>
              <a:rPr b="0" lang="pt-BR" sz="1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https://pt.slideshare.net/andregrs/cartilha-de-saneamento-ecologico</a:t>
            </a:r>
            <a:endParaRPr b="0" lang="pt-B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3" descr="As águas oriundas dos esgotos domésticos,&#10;despejadas de forma inadequada e sem trata-&#10;mento, ocasionam diversos problemas ..."/>
          <p:cNvPicPr/>
          <p:nvPr/>
        </p:nvPicPr>
        <p:blipFill>
          <a:blip r:embed="rId1"/>
          <a:srcRect l="0" t="4969" r="0" b="1090"/>
          <a:stretch/>
        </p:blipFill>
        <p:spPr>
          <a:xfrm>
            <a:off x="1652400" y="0"/>
            <a:ext cx="9268560" cy="6742080"/>
          </a:xfrm>
          <a:prstGeom prst="rect">
            <a:avLst/>
          </a:prstGeom>
          <a:ln w="0">
            <a:noFill/>
          </a:ln>
        </p:spPr>
      </p:pic>
      <p:sp>
        <p:nvSpPr>
          <p:cNvPr id="262" name="CaixaDeTexto 1"/>
          <p:cNvSpPr/>
          <p:nvPr/>
        </p:nvSpPr>
        <p:spPr>
          <a:xfrm>
            <a:off x="3274920" y="6515280"/>
            <a:ext cx="7712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Fonte: </a:t>
            </a:r>
            <a:r>
              <a:rPr b="0" lang="pt-BR" sz="1800" spc="-1" strike="noStrike" u="sng">
                <a:solidFill>
                  <a:srgbClr val="0563c1"/>
                </a:solidFill>
                <a:uFillTx/>
                <a:latin typeface="Arial"/>
                <a:hlinkClick r:id="rId2"/>
              </a:rPr>
              <a:t>https://pt.slideshare.net/andregrs/cartilha-de-saneamento-ecologico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233720"/>
          </a:xfrm>
          <a:prstGeom prst="rect">
            <a:avLst/>
          </a:prstGeom>
          <a:noFill/>
          <a:ln w="0">
            <a:noFill/>
          </a:ln>
        </p:spPr>
        <p:txBody>
          <a:bodyPr lIns="0" rIns="0" tIns="88920" bIns="0" anchor="t">
            <a:noAutofit/>
          </a:bodyPr>
          <a:p>
            <a:pPr marL="1686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4800" spc="-375" strike="noStrike">
                <a:solidFill>
                  <a:srgbClr val="4d671b"/>
                </a:solidFill>
                <a:latin typeface="Verdana"/>
              </a:rPr>
              <a:t>HISTÓRICO</a:t>
            </a:r>
            <a:r>
              <a:rPr b="0" lang="pt-BR" sz="4800" spc="-296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12" strike="noStrike">
                <a:solidFill>
                  <a:srgbClr val="4d671b"/>
                </a:solidFill>
                <a:latin typeface="Verdana"/>
              </a:rPr>
              <a:t>MATA</a:t>
            </a:r>
            <a:r>
              <a:rPr b="0" lang="pt-BR" sz="4800" spc="-375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202" strike="noStrike">
                <a:solidFill>
                  <a:srgbClr val="4d671b"/>
                </a:solidFill>
                <a:latin typeface="Verdana"/>
              </a:rPr>
              <a:t>ATLÂNTICA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object 3"/>
          <p:cNvGrpSpPr/>
          <p:nvPr/>
        </p:nvGrpSpPr>
        <p:grpSpPr>
          <a:xfrm>
            <a:off x="2880" y="850320"/>
            <a:ext cx="12188520" cy="5263200"/>
            <a:chOff x="2880" y="850320"/>
            <a:chExt cx="12188520" cy="5263200"/>
          </a:xfrm>
        </p:grpSpPr>
        <p:pic>
          <p:nvPicPr>
            <p:cNvPr id="197" name="object 4" descr=""/>
            <p:cNvPicPr/>
            <p:nvPr/>
          </p:nvPicPr>
          <p:blipFill>
            <a:blip r:embed="rId1"/>
            <a:stretch/>
          </p:blipFill>
          <p:spPr>
            <a:xfrm>
              <a:off x="2880" y="1929240"/>
              <a:ext cx="5199120" cy="2468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8" name="object 5" descr=""/>
            <p:cNvPicPr/>
            <p:nvPr/>
          </p:nvPicPr>
          <p:blipFill>
            <a:blip r:embed="rId2"/>
            <a:stretch/>
          </p:blipFill>
          <p:spPr>
            <a:xfrm>
              <a:off x="5203080" y="850320"/>
              <a:ext cx="6988320" cy="526320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object 2" descr=""/>
          <p:cNvPicPr/>
          <p:nvPr/>
        </p:nvPicPr>
        <p:blipFill>
          <a:blip r:embed="rId1"/>
          <a:stretch/>
        </p:blipFill>
        <p:spPr>
          <a:xfrm>
            <a:off x="0" y="1402200"/>
            <a:ext cx="8555040" cy="5074200"/>
          </a:xfrm>
          <a:prstGeom prst="rect">
            <a:avLst/>
          </a:prstGeom>
          <a:ln w="0">
            <a:noFill/>
          </a:ln>
        </p:spPr>
      </p:pic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359000"/>
          </a:xfrm>
          <a:prstGeom prst="rect">
            <a:avLst/>
          </a:prstGeom>
          <a:noFill/>
          <a:ln w="0">
            <a:noFill/>
          </a:ln>
        </p:spPr>
        <p:txBody>
          <a:bodyPr lIns="0" rIns="0" tIns="214200" bIns="0" anchor="t">
            <a:noAutofit/>
          </a:bodyPr>
          <a:p>
            <a:pPr marL="126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4800" spc="-316" strike="noStrike">
                <a:solidFill>
                  <a:srgbClr val="4d671b"/>
                </a:solidFill>
                <a:latin typeface="Verdana"/>
              </a:rPr>
              <a:t>CARACTERÍSTICAS</a:t>
            </a:r>
            <a:r>
              <a:rPr b="0" lang="pt-BR" sz="4800" spc="-265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12" strike="noStrike">
                <a:solidFill>
                  <a:srgbClr val="4d671b"/>
                </a:solidFill>
                <a:latin typeface="Verdana"/>
              </a:rPr>
              <a:t>MATA</a:t>
            </a:r>
            <a:r>
              <a:rPr b="0" lang="pt-BR" sz="4800" spc="-372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191" strike="noStrike">
                <a:solidFill>
                  <a:srgbClr val="4d671b"/>
                </a:solidFill>
                <a:latin typeface="Verdana"/>
              </a:rPr>
              <a:t>ATLÂNTICA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1" name="object 4" descr=""/>
          <p:cNvPicPr/>
          <p:nvPr/>
        </p:nvPicPr>
        <p:blipFill>
          <a:blip r:embed="rId2"/>
          <a:stretch/>
        </p:blipFill>
        <p:spPr>
          <a:xfrm>
            <a:off x="8890920" y="1149120"/>
            <a:ext cx="3102120" cy="316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object 2"/>
          <p:cNvGrpSpPr/>
          <p:nvPr/>
        </p:nvGrpSpPr>
        <p:grpSpPr>
          <a:xfrm>
            <a:off x="469440" y="317160"/>
            <a:ext cx="10429560" cy="5506920"/>
            <a:chOff x="469440" y="317160"/>
            <a:chExt cx="10429560" cy="5506920"/>
          </a:xfrm>
        </p:grpSpPr>
        <p:pic>
          <p:nvPicPr>
            <p:cNvPr id="203" name="object 3" descr=""/>
            <p:cNvPicPr/>
            <p:nvPr/>
          </p:nvPicPr>
          <p:blipFill>
            <a:blip r:embed="rId1"/>
            <a:stretch/>
          </p:blipFill>
          <p:spPr>
            <a:xfrm>
              <a:off x="469440" y="317160"/>
              <a:ext cx="5686920" cy="5506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4" name="object 4" descr=""/>
            <p:cNvPicPr/>
            <p:nvPr/>
          </p:nvPicPr>
          <p:blipFill>
            <a:blip r:embed="rId2"/>
            <a:stretch/>
          </p:blipFill>
          <p:spPr>
            <a:xfrm>
              <a:off x="5970960" y="317160"/>
              <a:ext cx="4928040" cy="490356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object 2" descr=""/>
          <p:cNvPicPr/>
          <p:nvPr/>
        </p:nvPicPr>
        <p:blipFill>
          <a:blip r:embed="rId1"/>
          <a:stretch/>
        </p:blipFill>
        <p:spPr>
          <a:xfrm>
            <a:off x="2804040" y="185760"/>
            <a:ext cx="6171480" cy="617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317960"/>
          </a:xfrm>
          <a:prstGeom prst="rect">
            <a:avLst/>
          </a:prstGeom>
          <a:noFill/>
          <a:ln w="0">
            <a:noFill/>
          </a:ln>
        </p:spPr>
        <p:txBody>
          <a:bodyPr lIns="0" rIns="0" tIns="173160" bIns="0" anchor="t">
            <a:noAutofit/>
          </a:bodyPr>
          <a:p>
            <a:pPr marL="451872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4800" spc="-409" strike="noStrike">
                <a:solidFill>
                  <a:srgbClr val="4d671b"/>
                </a:solidFill>
                <a:latin typeface="Verdana"/>
              </a:rPr>
              <a:t>PESQUISA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object 3"/>
          <p:cNvSpPr/>
          <p:nvPr/>
        </p:nvSpPr>
        <p:spPr>
          <a:xfrm>
            <a:off x="597960" y="5781960"/>
            <a:ext cx="4888800" cy="20880"/>
          </a:xfrm>
          <a:custGeom>
            <a:avLst/>
            <a:gdLst>
              <a:gd name="textAreaLeft" fmla="*/ 0 w 4888800"/>
              <a:gd name="textAreaRight" fmla="*/ 4889520 w 4888800"/>
              <a:gd name="textAreaTop" fmla="*/ 0 h 20880"/>
              <a:gd name="textAreaBottom" fmla="*/ 21600 h 20880"/>
            </a:gdLst>
            <a:ahLst/>
            <a:rect l="textAreaLeft" t="textAreaTop" r="textAreaRight" b="textAreaBottom"/>
            <a:pathLst>
              <a:path w="4889500" h="21589">
                <a:moveTo>
                  <a:pt x="4888992" y="0"/>
                </a:moveTo>
                <a:lnTo>
                  <a:pt x="0" y="0"/>
                </a:lnTo>
                <a:lnTo>
                  <a:pt x="0" y="21336"/>
                </a:lnTo>
                <a:lnTo>
                  <a:pt x="4888992" y="21336"/>
                </a:lnTo>
                <a:lnTo>
                  <a:pt x="4888992" y="0"/>
                </a:lnTo>
                <a:close/>
              </a:path>
            </a:pathLst>
          </a:custGeom>
          <a:solidFill>
            <a:srgbClr val="ed7a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208" name="object 4"/>
          <p:cNvSpPr/>
          <p:nvPr/>
        </p:nvSpPr>
        <p:spPr>
          <a:xfrm>
            <a:off x="240480" y="1067040"/>
            <a:ext cx="6531480" cy="47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5800" bIns="0" anchor="t">
            <a:spAutoFit/>
          </a:bodyPr>
          <a:p>
            <a:pPr marL="356760" indent="-344880">
              <a:lnSpc>
                <a:spcPct val="90000"/>
              </a:lnSpc>
              <a:spcBef>
                <a:spcPts val="439"/>
              </a:spcBef>
              <a:buClr>
                <a:srgbClr val="455f51"/>
              </a:buClr>
              <a:buFont typeface="Arial"/>
              <a:buChar char="•"/>
              <a:tabLst>
                <a:tab algn="l" pos="356760"/>
              </a:tabLst>
            </a:pP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O</a:t>
            </a:r>
            <a:r>
              <a:rPr b="0" lang="pt-BR" sz="2800" spc="-1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que</a:t>
            </a:r>
            <a:r>
              <a:rPr b="0" lang="pt-BR" sz="2800" spc="-6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acontece</a:t>
            </a:r>
            <a:r>
              <a:rPr b="0" lang="pt-BR" sz="2800" spc="-6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se</a:t>
            </a:r>
            <a:r>
              <a:rPr b="0" lang="pt-BR" sz="2800" spc="-41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tentar</a:t>
            </a:r>
            <a:r>
              <a:rPr b="0" lang="pt-BR" sz="2800" spc="-41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iniciar</a:t>
            </a:r>
            <a:r>
              <a:rPr b="0" lang="pt-BR" sz="2800" spc="-5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26" strike="noStrike">
                <a:solidFill>
                  <a:srgbClr val="455f51"/>
                </a:solidFill>
                <a:latin typeface="Palatino Linotype"/>
                <a:ea typeface="DejaVu Sans"/>
              </a:rPr>
              <a:t>ou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recomeçar</a:t>
            </a:r>
            <a:r>
              <a:rPr b="0" lang="pt-BR" sz="2800" spc="-10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uma</a:t>
            </a:r>
            <a:r>
              <a:rPr b="0" lang="pt-BR" sz="2800" spc="-3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floresta</a:t>
            </a:r>
            <a:r>
              <a:rPr b="0" lang="pt-BR" sz="2800" spc="-5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plantando</a:t>
            </a:r>
            <a:r>
              <a:rPr b="0" lang="pt-BR" sz="2800" spc="-41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26" strike="noStrike">
                <a:solidFill>
                  <a:srgbClr val="455f51"/>
                </a:solidFill>
                <a:latin typeface="Palatino Linotype"/>
                <a:ea typeface="DejaVu Sans"/>
              </a:rPr>
              <a:t>as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árvores</a:t>
            </a:r>
            <a:r>
              <a:rPr b="0" lang="pt-BR" sz="2800" spc="-9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maiores</a:t>
            </a:r>
            <a:r>
              <a:rPr b="0" lang="pt-BR" sz="2800" spc="-8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primeiro?</a:t>
            </a:r>
            <a:r>
              <a:rPr b="0" lang="pt-BR" sz="2800" spc="-6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2" strike="noStrike">
                <a:solidFill>
                  <a:srgbClr val="455f51"/>
                </a:solidFill>
                <a:latin typeface="Palatino Linotype"/>
                <a:ea typeface="DejaVu Sans"/>
              </a:rPr>
              <a:t>Explique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com</a:t>
            </a:r>
            <a:r>
              <a:rPr b="0" lang="pt-BR" sz="2800" spc="-41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base</a:t>
            </a:r>
            <a:r>
              <a:rPr b="0" lang="pt-BR" sz="2800" spc="-21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na</a:t>
            </a:r>
            <a:r>
              <a:rPr b="0" lang="pt-BR" sz="2800" spc="-21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sucessão</a:t>
            </a:r>
            <a:r>
              <a:rPr b="0" lang="pt-BR" sz="2800" spc="-7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2" strike="noStrike">
                <a:solidFill>
                  <a:srgbClr val="455f51"/>
                </a:solidFill>
                <a:latin typeface="Palatino Linotype"/>
                <a:ea typeface="DejaVu Sans"/>
              </a:rPr>
              <a:t>ecológica.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56760" indent="-344880">
              <a:lnSpc>
                <a:spcPct val="90000"/>
              </a:lnSpc>
              <a:spcBef>
                <a:spcPts val="680"/>
              </a:spcBef>
              <a:buClr>
                <a:srgbClr val="455f51"/>
              </a:buClr>
              <a:buFont typeface="Arial"/>
              <a:buChar char="•"/>
              <a:tabLst>
                <a:tab algn="l" pos="356760"/>
              </a:tabLst>
            </a:pP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Ao</a:t>
            </a:r>
            <a:r>
              <a:rPr b="0" lang="pt-BR" sz="2800" spc="-8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invés</a:t>
            </a:r>
            <a:r>
              <a:rPr b="0" lang="pt-BR" sz="2800" spc="-66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de</a:t>
            </a:r>
            <a:r>
              <a:rPr b="0" lang="pt-BR" sz="2800" spc="-3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desmatar,</a:t>
            </a:r>
            <a:r>
              <a:rPr b="0" lang="pt-BR" sz="2800" spc="-7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2" strike="noStrike">
                <a:solidFill>
                  <a:srgbClr val="455f51"/>
                </a:solidFill>
                <a:latin typeface="Palatino Linotype"/>
                <a:ea typeface="DejaVu Sans"/>
              </a:rPr>
              <a:t>devemos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conservar</a:t>
            </a:r>
            <a:r>
              <a:rPr b="0" lang="pt-BR" sz="2800" spc="-10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as</a:t>
            </a:r>
            <a:r>
              <a:rPr b="0" lang="pt-BR" sz="2800" spc="-3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florestas,</a:t>
            </a:r>
            <a:r>
              <a:rPr b="0" lang="pt-BR" sz="2800" spc="-7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pois</a:t>
            </a:r>
            <a:r>
              <a:rPr b="0" lang="pt-BR" sz="2800" spc="-3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ela</a:t>
            </a:r>
            <a:r>
              <a:rPr b="0" lang="pt-BR" sz="2800" spc="-3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2" strike="noStrike">
                <a:solidFill>
                  <a:srgbClr val="455f51"/>
                </a:solidFill>
                <a:latin typeface="Palatino Linotype"/>
                <a:ea typeface="DejaVu Sans"/>
              </a:rPr>
              <a:t>podem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servir</a:t>
            </a:r>
            <a:r>
              <a:rPr b="0" lang="pt-BR" sz="2800" spc="-7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de</a:t>
            </a:r>
            <a:r>
              <a:rPr b="0" lang="pt-BR" sz="2800" spc="-41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corredores</a:t>
            </a:r>
            <a:r>
              <a:rPr b="0" lang="pt-BR" sz="2800" spc="-8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2" strike="noStrike">
                <a:solidFill>
                  <a:srgbClr val="455f51"/>
                </a:solidFill>
                <a:latin typeface="Palatino Linotype"/>
                <a:ea typeface="DejaVu Sans"/>
              </a:rPr>
              <a:t>ecológicos.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Descubra</a:t>
            </a:r>
            <a:r>
              <a:rPr b="0" lang="pt-BR" sz="2800" spc="-97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o</a:t>
            </a:r>
            <a:r>
              <a:rPr b="0" lang="pt-BR" sz="2800" spc="7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que</a:t>
            </a:r>
            <a:r>
              <a:rPr b="0" lang="pt-BR" sz="2800" spc="-46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são</a:t>
            </a:r>
            <a:r>
              <a:rPr b="0" lang="pt-BR" sz="2800" spc="-21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2" strike="noStrike">
                <a:solidFill>
                  <a:srgbClr val="455f51"/>
                </a:solidFill>
                <a:latin typeface="Palatino Linotype"/>
                <a:ea typeface="DejaVu Sans"/>
              </a:rPr>
              <a:t>corredores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ecológicos.</a:t>
            </a:r>
            <a:r>
              <a:rPr b="0" lang="pt-BR" sz="2800" spc="-106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21" strike="noStrike">
                <a:solidFill>
                  <a:srgbClr val="455f51"/>
                </a:solidFill>
                <a:latin typeface="Palatino Linotype"/>
                <a:ea typeface="DejaVu Sans"/>
              </a:rPr>
              <a:t>Veja</a:t>
            </a:r>
            <a:r>
              <a:rPr b="0" lang="pt-BR" sz="2800" spc="-15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o</a:t>
            </a:r>
            <a:r>
              <a:rPr b="0" lang="pt-BR" sz="2800" spc="-5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que</a:t>
            </a:r>
            <a:r>
              <a:rPr b="0" lang="pt-BR" sz="2800" spc="-60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diz</a:t>
            </a:r>
            <a:r>
              <a:rPr b="0" lang="pt-BR" sz="2800" spc="-52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" strike="noStrike">
                <a:solidFill>
                  <a:srgbClr val="455f51"/>
                </a:solidFill>
                <a:latin typeface="Palatino Linotype"/>
                <a:ea typeface="DejaVu Sans"/>
              </a:rPr>
              <a:t>o</a:t>
            </a:r>
            <a:r>
              <a:rPr b="0" lang="pt-BR" sz="2800" spc="-26" strike="noStrike">
                <a:solidFill>
                  <a:srgbClr val="455f51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21" strike="noStrike">
                <a:solidFill>
                  <a:srgbClr val="455f51"/>
                </a:solidFill>
                <a:latin typeface="Palatino Linotype"/>
                <a:ea typeface="DejaVu Sans"/>
              </a:rPr>
              <a:t>IMA: </a:t>
            </a:r>
            <a:r>
              <a:rPr b="0" lang="pt-BR" sz="2800" spc="-26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https://</a:t>
            </a:r>
            <a:r>
              <a:rPr b="0" lang="pt-BR" sz="2800" spc="-26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  <a:hlinkClick r:id="rId1"/>
              </a:rPr>
              <a:t>www.ima.sc.gov.br/index.php/b</a:t>
            </a:r>
            <a:r>
              <a:rPr b="0" lang="pt-BR" sz="2800" spc="-26" strike="noStrike">
                <a:solidFill>
                  <a:srgbClr val="ed7a08"/>
                </a:solidFill>
                <a:latin typeface="Palatino Linotype"/>
                <a:ea typeface="DejaVu Sans"/>
              </a:rPr>
              <a:t> </a:t>
            </a:r>
            <a:r>
              <a:rPr b="0" lang="pt-BR" sz="2800" spc="-12" strike="noStrike" u="sng">
                <a:solidFill>
                  <a:srgbClr val="ed7a08"/>
                </a:solidFill>
                <a:uFill>
                  <a:solidFill>
                    <a:srgbClr val="ed7a08"/>
                  </a:solidFill>
                </a:uFill>
                <a:latin typeface="Palatino Linotype"/>
                <a:ea typeface="DejaVu Sans"/>
              </a:rPr>
              <a:t>iodiversidade/biodiversidade/corredor</a:t>
            </a:r>
            <a:r>
              <a:rPr b="0" lang="pt-BR" sz="2800" spc="-12" strike="noStrike">
                <a:solidFill>
                  <a:srgbClr val="ed7a08"/>
                </a:solidFill>
                <a:latin typeface="Palatino Linotype"/>
                <a:ea typeface="DejaVu Sans"/>
              </a:rPr>
              <a:t> es-ecologicos/669-apresentacao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object 5" descr=""/>
          <p:cNvPicPr/>
          <p:nvPr/>
        </p:nvPicPr>
        <p:blipFill>
          <a:blip r:embed="rId2"/>
          <a:stretch/>
        </p:blipFill>
        <p:spPr>
          <a:xfrm>
            <a:off x="6943320" y="1100160"/>
            <a:ext cx="4888440" cy="494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object 2" descr=""/>
          <p:cNvPicPr/>
          <p:nvPr/>
        </p:nvPicPr>
        <p:blipFill>
          <a:blip r:embed="rId1"/>
          <a:stretch/>
        </p:blipFill>
        <p:spPr>
          <a:xfrm>
            <a:off x="1785960" y="935640"/>
            <a:ext cx="9311040" cy="5174640"/>
          </a:xfrm>
          <a:prstGeom prst="rect">
            <a:avLst/>
          </a:prstGeom>
          <a:ln w="0">
            <a:noFill/>
          </a:ln>
        </p:spPr>
      </p:pic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319400"/>
          </a:xfrm>
          <a:prstGeom prst="rect">
            <a:avLst/>
          </a:prstGeom>
          <a:noFill/>
          <a:ln w="0">
            <a:noFill/>
          </a:ln>
        </p:spPr>
        <p:txBody>
          <a:bodyPr lIns="0" rIns="0" tIns="174600" bIns="0" anchor="t">
            <a:noAutofit/>
          </a:bodyPr>
          <a:p>
            <a:pPr marL="17964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4800" spc="-355" strike="noStrike">
                <a:solidFill>
                  <a:srgbClr val="4d671b"/>
                </a:solidFill>
                <a:latin typeface="Verdana"/>
              </a:rPr>
              <a:t>SERVIÇOS</a:t>
            </a:r>
            <a:r>
              <a:rPr b="0" lang="pt-BR" sz="4800" spc="-347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401" strike="noStrike">
                <a:solidFill>
                  <a:srgbClr val="4d671b"/>
                </a:solidFill>
                <a:latin typeface="Verdana"/>
              </a:rPr>
              <a:t>ECOSSISTÊMICOS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176760" y="-79920"/>
            <a:ext cx="11626920" cy="1319400"/>
          </a:xfrm>
          <a:prstGeom prst="rect">
            <a:avLst/>
          </a:prstGeom>
          <a:noFill/>
          <a:ln w="0">
            <a:noFill/>
          </a:ln>
        </p:spPr>
        <p:txBody>
          <a:bodyPr lIns="0" rIns="0" tIns="174600" bIns="0" anchor="t">
            <a:noAutofit/>
          </a:bodyPr>
          <a:p>
            <a:pPr marL="1796400" indent="0">
              <a:lnSpc>
                <a:spcPct val="100000"/>
              </a:lnSpc>
              <a:spcBef>
                <a:spcPts val="99"/>
              </a:spcBef>
              <a:buNone/>
              <a:tabLst>
                <a:tab algn="l" pos="0"/>
              </a:tabLst>
            </a:pPr>
            <a:r>
              <a:rPr b="0" lang="pt-BR" sz="4800" spc="-355" strike="noStrike">
                <a:solidFill>
                  <a:srgbClr val="4d671b"/>
                </a:solidFill>
                <a:latin typeface="Verdana"/>
              </a:rPr>
              <a:t>SERVIÇOS</a:t>
            </a:r>
            <a:r>
              <a:rPr b="0" lang="pt-BR" sz="4800" spc="-347" strike="noStrike">
                <a:solidFill>
                  <a:srgbClr val="4d671b"/>
                </a:solidFill>
                <a:latin typeface="Verdana"/>
              </a:rPr>
              <a:t> </a:t>
            </a:r>
            <a:r>
              <a:rPr b="0" lang="pt-BR" sz="4800" spc="-401" strike="noStrike">
                <a:solidFill>
                  <a:srgbClr val="4d671b"/>
                </a:solidFill>
                <a:latin typeface="Verdana"/>
              </a:rPr>
              <a:t>ECOSSISTÊMICOS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object 3" descr=""/>
          <p:cNvPicPr/>
          <p:nvPr/>
        </p:nvPicPr>
        <p:blipFill>
          <a:blip r:embed="rId1"/>
          <a:stretch/>
        </p:blipFill>
        <p:spPr>
          <a:xfrm>
            <a:off x="1517760" y="1143000"/>
            <a:ext cx="9813960" cy="4632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7a08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7a08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d7a08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Application>LibreOffice/7.5.1.2$Windows_X86_64 LibreOffice_project/fcbaee479e84c6cd81291587d2ee68cba099e129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2024-04-09T22:26:13Z</dcterms:created>
  <dc:creator/>
  <dc:description/>
  <dc:language>pt-BR</dc:language>
  <cp:lastModifiedBy/>
  <dcterms:modified xsi:type="dcterms:W3CDTF">2024-04-09T20:40:25Z</dcterms:modified>
  <cp:revision>11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2024-04-09T00:00:00Z</vt:filetime>
  </property>
  <property fmtid="{D5CDD505-2E9C-101B-9397-08002B2CF9AE}" pid="3" name="Creator">
    <vt:lpwstr>PDFium</vt:lpwstr>
  </property>
  <property fmtid="{D5CDD505-2E9C-101B-9397-08002B2CF9AE}" pid="4" name="LastSaved">
    <vt:filetime>2024-04-09T00:00:00Z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PDFium</vt:lpwstr>
  </property>
</Properties>
</file>