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82A8-F418-4B57-9BB6-E03B5E296B35}" type="datetimeFigureOut">
              <a:rPr lang="pt-BR" smtClean="0"/>
              <a:pPr/>
              <a:t>09/04/2012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3DD7-46AE-4330-B844-9B1288F103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ceitomoda.com.br/2012/01/quais-os-comprimentos-de-saias-que-estao-na-mod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ceitomoda.com.br/2012/01/quais-os-comprimentos-de-saias-que-estao-na-mod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Comprimentos das saias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http://www.conceitomoda.com.br/wp-content/themes/presstwo/functions/timthumb.php?src=http://www.conceitomoda.com.br/wp-content/uploads/2012/01/Quais-os-comprimentos-de-saias-que-estão-na-moda-Lací-Todeschini-Conceito-Moda.jpg&amp;w=620&amp;h=&amp;zc=1&amp;f=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50224" r="19999" b="-448"/>
          <a:stretch>
            <a:fillRect/>
          </a:stretch>
        </p:blipFill>
        <p:spPr bwMode="auto">
          <a:xfrm>
            <a:off x="766762" y="0"/>
            <a:ext cx="7315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conceitomoda.com.br/wp-content/themes/presstwo/functions/timthumb.php?src=http://www.conceitomoda.com.br/wp-content/uploads/2012/01/Quais-os-comprimentos-de-saias-que-estão-na-moda-Lací-Todeschini-Conceito-Moda.jpg&amp;w=620&amp;h=&amp;zc=1&amp;f=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49776"/>
          <a:stretch>
            <a:fillRect/>
          </a:stretch>
        </p:blipFill>
        <p:spPr bwMode="auto">
          <a:xfrm>
            <a:off x="64" y="0"/>
            <a:ext cx="9143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blogdafernavieira.files.wordpress.com/2011/08/captura-de-tela-2011-08-31-c3a0s-21-03-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285" y="0"/>
            <a:ext cx="85518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170" name="AutoShape 2" descr="http://blogdafernavieira.files.wordpress.com/2011/08/captura-de-tela-2011-08-31-c3a0s-21-03-2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2" name="Picture 4" descr="http://blogdafernavieira.files.wordpress.com/2011/08/captura-de-tela-2011-08-31-c3a0s-21-03-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6"/>
            <a:ext cx="9080500" cy="694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3.bp.blogspot.com/-twAYb2ZRlYs/Tc3xHAU_mQI/AAAAAAAAAcE/pO0IRWUwX5U/s1600/compose%2Bsa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535" y="428604"/>
            <a:ext cx="817876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das alturas de saias: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 smtClean="0"/>
              <a:t>MICRO:</a:t>
            </a:r>
            <a:r>
              <a:rPr lang="pt-BR" dirty="0" smtClean="0"/>
              <a:t> Mais curta que a mini-saia.</a:t>
            </a:r>
            <a:br>
              <a:rPr lang="pt-BR" dirty="0" smtClean="0"/>
            </a:br>
            <a:r>
              <a:rPr lang="pt-BR" b="1" dirty="0" smtClean="0"/>
              <a:t>MINI:</a:t>
            </a:r>
            <a:r>
              <a:rPr lang="pt-BR" dirty="0" smtClean="0"/>
              <a:t> O comprimento é de 20 cm ou um pouco mais acima do joelho.</a:t>
            </a:r>
            <a:br>
              <a:rPr lang="pt-BR" dirty="0" smtClean="0"/>
            </a:br>
            <a:r>
              <a:rPr lang="pt-BR" b="1" dirty="0" smtClean="0"/>
              <a:t>CURTA:</a:t>
            </a:r>
            <a:r>
              <a:rPr lang="pt-BR" dirty="0" smtClean="0"/>
              <a:t> Comprimento de saia 20 cm acima do joelho.</a:t>
            </a:r>
            <a:br>
              <a:rPr lang="pt-BR" dirty="0" smtClean="0"/>
            </a:br>
            <a:r>
              <a:rPr lang="pt-BR" b="1" dirty="0" smtClean="0"/>
              <a:t>PADRÃO:</a:t>
            </a:r>
            <a:r>
              <a:rPr lang="pt-BR" dirty="0" smtClean="0"/>
              <a:t> Saia acima do joelho.</a:t>
            </a:r>
            <a:br>
              <a:rPr lang="pt-BR" dirty="0" smtClean="0"/>
            </a:br>
            <a:r>
              <a:rPr lang="pt-BR" b="1" dirty="0" smtClean="0"/>
              <a:t>ALTURA DO JOELHO:</a:t>
            </a:r>
            <a:r>
              <a:rPr lang="pt-BR" dirty="0" smtClean="0"/>
              <a:t> Saia que cobre os joelhos.</a:t>
            </a:r>
            <a:br>
              <a:rPr lang="pt-BR" dirty="0" smtClean="0"/>
            </a:br>
            <a:r>
              <a:rPr lang="pt-BR" b="1" dirty="0" smtClean="0"/>
              <a:t>MIDI:</a:t>
            </a:r>
            <a:r>
              <a:rPr lang="pt-BR" dirty="0" smtClean="0"/>
              <a:t> Saia abaixo do joelho, </a:t>
            </a:r>
            <a:r>
              <a:rPr lang="pt-BR" dirty="0" smtClean="0"/>
              <a:t>na parte mais saliente da </a:t>
            </a:r>
            <a:r>
              <a:rPr lang="pt-BR" dirty="0" smtClean="0"/>
              <a:t>panturrilha</a:t>
            </a:r>
            <a:r>
              <a:rPr lang="pt-BR" dirty="0" smtClean="0"/>
              <a:t>.</a:t>
            </a:r>
            <a:r>
              <a:rPr lang="pt-BR" dirty="0" smtClean="0"/>
              <a:t> O comprimento midi é no nível das canelas, deixando os tornozelos a mostra.</a:t>
            </a:r>
            <a:br>
              <a:rPr lang="pt-BR" dirty="0" smtClean="0"/>
            </a:br>
            <a:r>
              <a:rPr lang="pt-BR" b="1" dirty="0" smtClean="0"/>
              <a:t>ALTURA DA CANELA:</a:t>
            </a:r>
            <a:r>
              <a:rPr lang="pt-BR" dirty="0" smtClean="0"/>
              <a:t> </a:t>
            </a:r>
            <a:r>
              <a:rPr lang="pt-BR" dirty="0" smtClean="0"/>
              <a:t> Comprimento </a:t>
            </a:r>
            <a:r>
              <a:rPr lang="pt-BR" dirty="0" smtClean="0"/>
              <a:t>que estende até o meio da panturrilha</a:t>
            </a:r>
            <a:r>
              <a:rPr lang="pt-BR" dirty="0" smtClean="0"/>
              <a:t>. Ou comprimento do vestido </a:t>
            </a:r>
            <a:r>
              <a:rPr lang="pt-BR" dirty="0" err="1" smtClean="0"/>
              <a:t>longuete</a:t>
            </a:r>
            <a:r>
              <a:rPr lang="pt-BR" smtClean="0"/>
              <a:t>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ALTURA DO TORNOZELO:</a:t>
            </a:r>
            <a:r>
              <a:rPr lang="pt-BR" dirty="0" smtClean="0"/>
              <a:t> Uma saia aberta que atinge os tornozelos.</a:t>
            </a:r>
            <a:br>
              <a:rPr lang="pt-BR" dirty="0" smtClean="0"/>
            </a:br>
            <a:r>
              <a:rPr lang="pt-BR" b="1" dirty="0" smtClean="0"/>
              <a:t>LONGA MAXI:</a:t>
            </a:r>
            <a:r>
              <a:rPr lang="pt-BR" dirty="0" smtClean="0"/>
              <a:t> Uma saia que cobre os pés e encosta no chão.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http://www.lojasdevestidos.com/wp-content/uploads/2011/08/vestido-longu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572272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http://www.tudoditudo.com/wp-content/uploads/2011/07/vestidos-longue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45081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17</Words>
  <Application>Microsoft Office PowerPoint</Application>
  <PresentationFormat>Apresentação na tela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Comprimentos das saias</vt:lpstr>
      <vt:lpstr>Slide 2</vt:lpstr>
      <vt:lpstr>Slide 3</vt:lpstr>
      <vt:lpstr>Slide 4</vt:lpstr>
      <vt:lpstr>Slide 5</vt:lpstr>
      <vt:lpstr>Slide 6</vt:lpstr>
      <vt:lpstr>Classificação das alturas de saias: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Comprimentos das saias</dc:title>
  <dc:creator>Vivian A</dc:creator>
  <cp:lastModifiedBy>Vivian A</cp:lastModifiedBy>
  <cp:revision>5</cp:revision>
  <dcterms:created xsi:type="dcterms:W3CDTF">2012-04-09T16:55:00Z</dcterms:created>
  <dcterms:modified xsi:type="dcterms:W3CDTF">2012-04-09T17:21:53Z</dcterms:modified>
</cp:coreProperties>
</file>