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rimson Text" panose="020B0604020202020204" charset="0"/>
      <p:regular r:id="rId8"/>
      <p:bold r:id="rId9"/>
      <p:italic r:id="rId10"/>
      <p:boldItalic r:id="rId11"/>
    </p:embeddedFont>
    <p:embeddedFont>
      <p:font typeface="Mako" panose="020B0604020202020204" charset="0"/>
      <p:regular r:id="rId12"/>
    </p:embeddedFont>
    <p:embeddedFont>
      <p:font typeface="Merriweather Light" panose="020B0604020202020204" pitchFamily="2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SemiBold" panose="020B060402020202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usso One" panose="020B0604020202020204" charset="0"/>
      <p:regular r:id="rId33"/>
    </p:embeddedFont>
    <p:embeddedFont>
      <p:font typeface="Vidalok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presProps" Target="presProps.xml"/><Relationship Id="rId8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4805fa1c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4805fa1c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805fa1c8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4805fa1c8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4805fa1c8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4805fa1c8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2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4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6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8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7" name="Google Shape;177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Introdução a Interfaces Humano-Computador</a:t>
            </a:r>
            <a:endParaRPr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5"/>
          <p:cNvSpPr txBox="1">
            <a:spLocks noGrp="1"/>
          </p:cNvSpPr>
          <p:nvPr>
            <p:ph type="title"/>
          </p:nvPr>
        </p:nvSpPr>
        <p:spPr>
          <a:xfrm>
            <a:off x="713250" y="642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Aula EAD: Introdução a Interfaces Humano-Computador - Conceitos e História</a:t>
            </a:r>
            <a:endParaRPr/>
          </a:p>
        </p:txBody>
      </p:sp>
      <p:sp>
        <p:nvSpPr>
          <p:cNvPr id="478" name="Google Shape;478;p55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Olá a todos! Bem-vindos à aula de Introdução a Interfaces Humano-Computador (IHC). Nesta aula, exploraremos os conceitos fundamentais das interfaces humano-computador, juntamente com uma breve viagem pela história dessa área. Vamos começar!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1. O que são Interfaces Humano-Computador?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As Interfaces Humano-Computador (IHC) são sistemas ou dispositivos que permitem a interação entre seres humanos e computadores. Elas têm o objetivo de facilitar o uso e melhorar a experiência do usuário ao interagir com tecnologias digitais.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6"/>
          <p:cNvSpPr txBox="1">
            <a:spLocks noGrp="1"/>
          </p:cNvSpPr>
          <p:nvPr>
            <p:ph type="title"/>
          </p:nvPr>
        </p:nvSpPr>
        <p:spPr>
          <a:xfrm>
            <a:off x="713250" y="642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 dirty="0">
                <a:latin typeface="Montserrat"/>
                <a:ea typeface="Montserrat"/>
                <a:cs typeface="Montserrat"/>
                <a:sym typeface="Montserrat"/>
              </a:rPr>
              <a:t>Aula EAD: Introdução a Interfaces Humano-Computador - Conceitos e História</a:t>
            </a:r>
            <a:endParaRPr dirty="0"/>
          </a:p>
        </p:txBody>
      </p:sp>
      <p:sp>
        <p:nvSpPr>
          <p:cNvPr id="484" name="Google Shape;484;p56"/>
          <p:cNvSpPr txBox="1">
            <a:spLocks noGrp="1"/>
          </p:cNvSpPr>
          <p:nvPr>
            <p:ph type="body" idx="1"/>
          </p:nvPr>
        </p:nvSpPr>
        <p:spPr>
          <a:xfrm>
            <a:off x="713250" y="1263950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sz="1400" b="1" dirty="0"/>
              <a:t>2. Objetivos da IHC:</a:t>
            </a:r>
            <a:br>
              <a:rPr lang="en" sz="1400" b="1" dirty="0"/>
            </a:br>
            <a:br>
              <a:rPr lang="en" sz="1400" dirty="0"/>
            </a:br>
            <a:r>
              <a:rPr lang="en" sz="1400" dirty="0"/>
              <a:t>Facilitar a interação entre humanos e computadores;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Melhorar a usabilidade e a experiência do usuário;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Criar interfaces intuitivas e eficientes;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Adaptar-se às necessidades dos usuários;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Garantir acessibilidade para pessoas com diferentes habilidades e necessidades.</a:t>
            </a: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7"/>
          <p:cNvSpPr txBox="1">
            <a:spLocks noGrp="1"/>
          </p:cNvSpPr>
          <p:nvPr>
            <p:ph type="title"/>
          </p:nvPr>
        </p:nvSpPr>
        <p:spPr>
          <a:xfrm>
            <a:off x="713250" y="642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Aula EAD: Introdução a Interfaces Humano-Computador - Conceitos e História</a:t>
            </a:r>
            <a:endParaRPr/>
          </a:p>
        </p:txBody>
      </p:sp>
      <p:sp>
        <p:nvSpPr>
          <p:cNvPr id="490" name="Google Shape;490;p57"/>
          <p:cNvSpPr txBox="1">
            <a:spLocks noGrp="1"/>
          </p:cNvSpPr>
          <p:nvPr>
            <p:ph type="body" idx="1"/>
          </p:nvPr>
        </p:nvSpPr>
        <p:spPr>
          <a:xfrm>
            <a:off x="713250" y="1263950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 sz="1400" b="1"/>
              <a:t>3. Princípios de Design de IHC:</a:t>
            </a:r>
            <a:br>
              <a:rPr lang="en" sz="1400" b="1"/>
            </a:br>
            <a:br>
              <a:rPr lang="en" sz="1400"/>
            </a:br>
            <a:r>
              <a:rPr lang="en" sz="1400" b="1"/>
              <a:t>Visibilidade:</a:t>
            </a:r>
            <a:r>
              <a:rPr lang="en" sz="1400"/>
              <a:t> As interfaces devem fornecer informações claras e visíveis para que os usuários possam entender o estado do sistema e como interagir com ele.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Feedback:</a:t>
            </a:r>
            <a:r>
              <a:rPr lang="en" sz="1400"/>
              <a:t> É crucial fornecer feedback aos usuários para informá-los sobre as ações realizadas e o estado do sistema. O feedback pode ser visual, auditivo ou tátil, dependendo do contexto de uso.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8"/>
          <p:cNvSpPr txBox="1">
            <a:spLocks noGrp="1"/>
          </p:cNvSpPr>
          <p:nvPr>
            <p:ph type="body" idx="1"/>
          </p:nvPr>
        </p:nvSpPr>
        <p:spPr>
          <a:xfrm>
            <a:off x="713250" y="547975"/>
            <a:ext cx="7717500" cy="40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4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400" b="1"/>
              <a:t>Mapeamento:</a:t>
            </a:r>
            <a:r>
              <a:rPr lang="en" sz="1400"/>
              <a:t> A relação entre os controles e as ações do sistema deve ser clara e mapeada de forma natural. Por exemplo, um botão físico vermelho geralmente indica uma ação de "parar" ou "cancelar".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Consistência: </a:t>
            </a:r>
            <a:r>
              <a:rPr lang="en" sz="1400"/>
              <a:t>As interfaces devem ser consistentes, seguindo convenções de design amplamente aceitas. Isso ajuda os usuários a transferir seus conhecimentos de uma interface para outra.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/>
              <a:t>Simplicidade:</a:t>
            </a:r>
            <a:r>
              <a:rPr lang="en" sz="1400"/>
              <a:t> Interfaces simples e limpas são mais fáceis de entender e usar. Evitar complexidade desnecessária é fundamental para uma boa experiência do usuário.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Apresentação na tela (16:9)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8" baseType="lpstr">
      <vt:lpstr>Mako</vt:lpstr>
      <vt:lpstr>Lato</vt:lpstr>
      <vt:lpstr>Vidaloka</vt:lpstr>
      <vt:lpstr>Open Sans SemiBold</vt:lpstr>
      <vt:lpstr>Open Sans</vt:lpstr>
      <vt:lpstr>Roboto</vt:lpstr>
      <vt:lpstr>Crimson Text</vt:lpstr>
      <vt:lpstr>Arial</vt:lpstr>
      <vt:lpstr>Josefin Sans</vt:lpstr>
      <vt:lpstr>Montserrat</vt:lpstr>
      <vt:lpstr>Merriweather Light</vt:lpstr>
      <vt:lpstr>Russo One</vt:lpstr>
      <vt:lpstr>Minimalist Business Slides XL by Slidesgo</vt:lpstr>
      <vt:lpstr>Introdução a Interfaces Humano-Computador</vt:lpstr>
      <vt:lpstr>Aula EAD: Introdução a Interfaces Humano-Computador - Conceitos e História</vt:lpstr>
      <vt:lpstr>Aula EAD: Introdução a Interfaces Humano-Computador - Conceitos e História</vt:lpstr>
      <vt:lpstr>Aula EAD: Introdução a Interfaces Humano-Computador - Conceitos e História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Interfaces Humano-Computador</dc:title>
  <dc:creator>PC</dc:creator>
  <cp:lastModifiedBy>vitoria eduarda soares da rocha</cp:lastModifiedBy>
  <cp:revision>1</cp:revision>
  <dcterms:modified xsi:type="dcterms:W3CDTF">2023-06-01T01:56:41Z</dcterms:modified>
</cp:coreProperties>
</file>