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00520-EF04-443E-9085-BFED74056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9A3527-C565-43FB-9690-CB2FDF93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9D90-CCCB-4FA2-A44E-33C9D79E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8E819E-EC3D-4149-9324-77F2A685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421D6-5BC3-4972-9534-A047E1EF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67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FA1EA-BA42-4319-B17D-8968AE3A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74E6DD-067D-47F1-B6F9-B4496B13B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3DBBFE-ECD1-4EDE-B283-8707663B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7AFCC-7B00-4C0A-9F4A-1DA026C1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54E113-AE85-4E75-8E45-1026AC3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52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918F15-1BE6-4EBB-8AA0-DDDAB4CA4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E2002C-2B62-4694-95FF-8EE4172E7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338A8-FDF2-4BC5-A2ED-E94D6355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449CCF-D572-4569-84EA-23E5D2A2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618C4-CF79-40F3-A3AE-717116FC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87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A82FA-45FC-422A-BB61-AC3584BE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CD1B07-4F8A-4099-9331-342B0A51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1FE5D-F651-489A-8B96-AA95E844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81C4EF-F9D0-4CA2-98D7-D74B9D71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D8015-E84E-48D9-B67E-DAC729B9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7F76E-03DA-4F7F-89DE-5F03E357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F7D59-6236-429F-AC90-DB65F550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348EA9-B028-4BAD-933D-9111FFA1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C2EC6-4DA2-4F6B-B746-71AF120D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F6BD07-C425-4947-9ECF-4954D388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BA913-987A-4729-AD5F-2E043279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5C9B0-0C21-4267-A09B-BC47EEA29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295D5-0DE9-4A9C-8722-0D5C87FC1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800A6C-6AEB-449C-8164-B7A15469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3049A6-C39C-47CD-9EF9-ACE67A11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02D252-D254-4961-A2BC-04141996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95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9B55C-F23A-4C75-A612-4DB791B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1A16E-4291-471A-BAAC-F3BE6909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A19DBD-3970-4332-9A20-041D1FC6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609CDE-ADB4-4CD7-A995-1049F211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5B4217-DB0E-44F6-B0F5-A2269868F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22E1C1-3D1E-4458-A847-9FDE1DB1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5F53A2-F370-46AB-BC55-DA059739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E4574F-96E8-48C1-ACAD-2A3A8E97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9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12FF8-99F1-4657-9DFB-118AB74A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AAF3B5-0C3B-4AB1-AC06-0E077F31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6B24DE-58E1-4C1F-99D9-AD6963A1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C8A3C9-F4DD-48BB-AEEE-C9E068BA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92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F79B4A-9DA1-487C-B4FF-A6EBCC83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36A054-FEF5-40E2-8D90-367806A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0A3A34-7FA6-4224-803B-8F088E5D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4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4E4E4-B894-41B6-A8F4-E901CA3E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AAB39D-C64E-4C65-8988-B1949AD4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70AA0D-34CF-4F73-B5B9-C5F55E426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F860A9-C30B-469F-83AE-57DB435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353CA-CDC8-41F3-8F70-44FC82EA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8933EF-D085-470C-A2B8-5446951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10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781FF-802A-4909-ADDA-A4C31D4C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EADF5E-B5CF-4AF6-801C-CECFD37AF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7BF6FE-6007-4D3D-B4A5-472D770F1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5544CD-17DF-43D2-9B65-92A29F33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4D0007-4E80-441F-A61C-A96FB96E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BB2A50-A176-49CF-96F8-F8642910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3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48E7B0-D48F-4F79-AAF7-42CDD59D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04AE9A-64A2-49A1-95C1-CD8083B1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70EDEF-B054-4EFF-8326-937967BF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A904-3331-4A6B-B9FE-A0184D6B741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C870F-C0C6-409D-869F-8B5C89997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B8CAEB-0CBF-42B6-BDD4-2C5BFA46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A1D5-8ADB-487D-85FC-C15A163FC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9040D-1DCB-4A84-9199-81B0BDDA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542" y="1623809"/>
            <a:ext cx="6164825" cy="2387600"/>
          </a:xfrm>
        </p:spPr>
        <p:txBody>
          <a:bodyPr>
            <a:normAutofit/>
          </a:bodyPr>
          <a:lstStyle/>
          <a:p>
            <a:pPr algn="l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Texto capa</a:t>
            </a:r>
            <a:b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texto capa texto</a:t>
            </a:r>
            <a:b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F5AB9-D587-4EFE-B8BA-DBCD5DCF4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2542" y="4103484"/>
            <a:ext cx="6164825" cy="832310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F78584A-6F1F-4D61-BD52-58CA875B4EFC}"/>
              </a:ext>
            </a:extLst>
          </p:cNvPr>
          <p:cNvSpPr/>
          <p:nvPr/>
        </p:nvSpPr>
        <p:spPr>
          <a:xfrm>
            <a:off x="-821597" y="1524000"/>
            <a:ext cx="6164825" cy="3578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DCF193-0CCA-43E5-971E-627D5B97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" y="2497393"/>
            <a:ext cx="4493813" cy="1766533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561DB8A-938C-4F54-9130-2DC590862DD3}"/>
              </a:ext>
            </a:extLst>
          </p:cNvPr>
          <p:cNvCxnSpPr/>
          <p:nvPr/>
        </p:nvCxnSpPr>
        <p:spPr>
          <a:xfrm>
            <a:off x="5801032" y="4011409"/>
            <a:ext cx="5810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75778-2CBA-4B68-8220-AAE368A6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323" y="2272583"/>
            <a:ext cx="6378677" cy="1325563"/>
          </a:xfrm>
        </p:spPr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Título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capítulo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3E2E97-1439-407D-94EC-3FCAE129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323" y="3733083"/>
            <a:ext cx="6378677" cy="681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4A31A0-41ED-4C8E-A1DB-98752E599AEE}"/>
              </a:ext>
            </a:extLst>
          </p:cNvPr>
          <p:cNvSpPr/>
          <p:nvPr/>
        </p:nvSpPr>
        <p:spPr>
          <a:xfrm>
            <a:off x="-108155" y="2448230"/>
            <a:ext cx="2762865" cy="216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3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A8DF49-01FE-468E-A901-21A46818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56" y="384121"/>
            <a:ext cx="10557386" cy="509946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Título subcapítulo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08AB2C5-0F29-41BB-AF8D-4E79324A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156" y="1402838"/>
            <a:ext cx="10557386" cy="52732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FE8BAA-60D5-437D-85AC-168B5B72AC70}"/>
              </a:ext>
            </a:extLst>
          </p:cNvPr>
          <p:cNvSpPr/>
          <p:nvPr/>
        </p:nvSpPr>
        <p:spPr>
          <a:xfrm>
            <a:off x="-1622322" y="491612"/>
            <a:ext cx="2762865" cy="216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9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ED8485-06CA-4CE1-9E81-4D1B1741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56" y="384121"/>
            <a:ext cx="10557386" cy="509946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Título subcapítulo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7CD620A-A6CA-4CEE-B6E0-69DA6704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156" y="1402838"/>
            <a:ext cx="4770953" cy="52732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E7FB82-9F9C-4B3F-8DA1-9E4C3A1BAD34}"/>
              </a:ext>
            </a:extLst>
          </p:cNvPr>
          <p:cNvSpPr/>
          <p:nvPr/>
        </p:nvSpPr>
        <p:spPr>
          <a:xfrm>
            <a:off x="-1622322" y="491612"/>
            <a:ext cx="2762865" cy="216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1A9C96-D4EC-4B06-98BB-AA365A14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60" y="1597506"/>
            <a:ext cx="5494482" cy="36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1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do Office</vt:lpstr>
      <vt:lpstr>Texto capa texto capa texto capa</vt:lpstr>
      <vt:lpstr>Título capítulo </vt:lpstr>
      <vt:lpstr>Título subcapítulo </vt:lpstr>
      <vt:lpstr>Título subcapítulo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Fritzen Venturini</dc:creator>
  <cp:lastModifiedBy>Lucas Fritzen Venturini</cp:lastModifiedBy>
  <cp:revision>3</cp:revision>
  <dcterms:created xsi:type="dcterms:W3CDTF">2020-07-17T21:13:43Z</dcterms:created>
  <dcterms:modified xsi:type="dcterms:W3CDTF">2020-07-17T22:41:07Z</dcterms:modified>
</cp:coreProperties>
</file>