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345" r:id="rId4"/>
    <p:sldId id="356" r:id="rId5"/>
    <p:sldId id="357" r:id="rId6"/>
    <p:sldId id="347" r:id="rId7"/>
    <p:sldId id="358" r:id="rId8"/>
    <p:sldId id="359" r:id="rId9"/>
    <p:sldId id="360" r:id="rId10"/>
    <p:sldId id="348" r:id="rId11"/>
    <p:sldId id="349" r:id="rId12"/>
    <p:sldId id="361" r:id="rId13"/>
    <p:sldId id="362" r:id="rId14"/>
    <p:sldId id="350" r:id="rId15"/>
    <p:sldId id="363" r:id="rId16"/>
    <p:sldId id="364" r:id="rId17"/>
    <p:sldId id="351" r:id="rId18"/>
    <p:sldId id="365" r:id="rId19"/>
    <p:sldId id="366" r:id="rId20"/>
    <p:sldId id="346" r:id="rId21"/>
    <p:sldId id="352" r:id="rId22"/>
    <p:sldId id="354" r:id="rId23"/>
    <p:sldId id="353" r:id="rId24"/>
    <p:sldId id="355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5" autoAdjust="0"/>
    <p:restoredTop sz="94660"/>
  </p:normalViewPr>
  <p:slideViewPr>
    <p:cSldViewPr>
      <p:cViewPr varScale="1">
        <p:scale>
          <a:sx n="63" d="100"/>
          <a:sy n="63" d="100"/>
        </p:scale>
        <p:origin x="9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6:56.7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195 39 36 0,'0'0'32'15,"0"0"-13"-15,0 0 8 0,0 0-2 16,0 0 8-16,0 0-12 16,0 0-4-16,0-9-3 15,0 7 3-15,0 2 0 16,0 0-2-16,0 0-3 16,0 0-2-16,0 0-1 15,0 0-7-15,0 0 3 16,2 0-4-16,-2 0 5 15,0 0 1-15,0 0 1 16,0 0 1-16,0 0-2 16,0 0 4-16,0 0-3 15,0 0 2-15,0 0-5 16,0 0-1-16,0 0 1 0,0 0-5 16,0 0-2-16,0 0-4 15,0 0 3-15,0 0 3 16,0 14 0-16,0 3 0 15,0 4 9-15,0-1 8 16,0 2-3-16,0 4-5 16,0 0 3-16,0 0-1 15,0 0 2-15,0 0-5 16,0-3 0-16,0 0 5 16,0 3 0-16,0-2 0 15,5-2 2-15,-2 2-5 16,0-2 0-16,-3 4 0 0,0-2 3 15,0 6-10 1,0-4 9-16,0-1-3 0,0 1 2 16,0-5-4-16,3-5 0 15,-3 2-3-15,3-4 0 16,-3 0 1-16,0-4-2 16,0-5-1-16,0-2 0 15,0 0-2-15,0-3 3 16,0 0-1-16,0 0 1 15,0 0-1-15,3 0-2 16,-3 0 5-16,0 0 1 16,0 0-1-16,0 0-5 15,0 0-1-15,0-9-30 0,0-14-60 16,0-3-10 0,-6-3-34-16,-8 1-74 0</inkml:trace>
  <inkml:trace contextRef="#ctx0" brushRef="#br0" timeOffset="785">0 94 3 0,'0'0'34'0,"0"0"30"16,0 0-16-16,0 0-16 15,0 0-7-15,0 0-7 16,0-14 12-16,0 10-10 15,0 2-9-15,0-4 4 16,0 0 2-16,8 0-9 16,3 0-3-16,-2 0 1 15,7 1-2-15,4-1-4 16,-1 1-1-16,3-1 1 0,1 0 0 16,-4 3 0-16,-3 0 0 15,4 1 0-15,-8-2 0 16,-2 4 0-16,2 0-1 15,-2 0 2-15,-1 0-2 16,5 0 1-16,-3 0-2 16,3 0 2-16,-1 0 0 15,4 0 0-15,-5 6 1 16,-2 0-1-16,-1 6-3 16,-3-1 3-16,4 0 0 15,-4 4 0-15,0 0 3 16,5-1-3-16,-5 3 2 0,-3-2 4 15,1-1 2 1,-1-3-8-16,-3 0 0 0,0 1 11 16,0 1-5-16,0-2 3 15,0 0-1-15,0 0-4 16,0 3 2-16,0-3 1 16,-10 3-5-16,-7-7 5 15,-1 7-1-15,-1-8 2 16,0 4-2-16,-1 0-2 15,1-5-1-15,3 1-1 16,-1-1 1-16,5-3-1 16,-1 5 0-16,-1-1-2 15,6-5 0-15,2 4 3 16,-2-5-3-16,5 1-3 0,-3 3 1 16,0 2 0-1,-1 3-6-15,-2 2-32 0,-4 1-39 16,4-2-25-16,1 3-60 15</inkml:trace>
  <inkml:trace contextRef="#ctx0" brushRef="#br0" timeOffset="1551">442 234 66 0,'0'0'71'0,"0"0"-69"15,0 0 45-15,0 0 46 16,0 0-52-16,0 0-36 16,0 0-3-16,0 0 7 15,0 5-9-15,0 8 7 0,0 6-3 16,0-4 1-16,0 6-2 16,0 3-1-16,0 2 3 15,0 3 1-15,0 1-2 16,13 4-2-16,-4 0 0 15,1 0 4-15,2-5-6 16,2 0 1-16,-1-9-1 16,2 0 2-16,-2-8-2 15,4 0 0-15,-5-7 2 16,1 1-1-16,3-3-1 16,1-1 0-16,-2-2 1 15,4 0-1-15,-3 0 3 16,1 0-3-16,-4 0 0 0,-4 0 3 15,4-11 6 1,-4-9-9-16,2-6 4 0,-2 3 1 16,-3-6 2-16,1 0 2 15,-1 1-6-15,-6-1 1 16,3 3 5-16,-3 0-2 16,0-3 0-16,0 6 6 15,0-3 0-15,-6 2-7 16,-10 2 3-16,-1 2-9 15,-2 0 8-15,0 1-7 16,-1 6 8-16,1 3-6 16,7 1 7-16,-4 3 3 15,2 5-13-15,2 1-5 16,-4 0-2-16,0 0 0 16,-4 0 1-16,5 0 3 0,-4 0-1 15,0 16 0-15,-4 1-18 16,4 8-14-16,0 1-17 15,8 1-49-15,5 3-62 16</inkml:trace>
  <inkml:trace contextRef="#ctx0" brushRef="#br0" timeOffset="2632">1125 194 35 0,'0'0'66'0,"0"0"-61"16,0 0 40-16,0 0 5 15,0 0-45-15,0 0-4 0,0 0-1 16,0 0 4-16,0 0-4 16,0 0 1-16,0 0-1 15,0 0 1-15,0 0 0 16,0 0 2-16,0 0 10 15,0 0 1-15,0 0-9 16,0 0 15-16,0 0-16 16,0 0 4-16,0 0-1 15,0 0 5-15,0 0-5 16,0 0 1-16,0 0 0 16,-3 0 0-16,0-2 1 15,0-2-7-15,-3 3-1 16,-2 1-1-16,-4 0 0 0,2 0-5 15,-2 0 0 1,-4 0 5-16,-1 0-2 0,-5 0 1 16,0 0 1-16,-1 0 3 15,4 11-3-15,0-1 1 16,-1-4 1-16,4 6-4 16,4 1 2-16,-1-6-2 15,-1 6 2-15,8-6-1 16,-3-1 1-16,2 3 0 15,1-4 0-15,3 1-6 16,3 0-12-16,0-3-4 16,0 2 6-16,0 0-9 15,0 1 9-15,0-1 7 16,3 1 7-16,10-2-5 0,-1 2 2 16,5 4 5-16,-8-6-2 15,4 1 2-15,0-4-2 16,-1-1 2-16,5 5 0 15,-1-4 3-15,3 3-3 16,4 6-4-16,-1-2 4 16,0 0 8-16,-2 4-4 15,-1-3 4-15,-3 2-3 16,-4 3 6-16,2-2 10 16,-5 2-5-16,-2-2-2 15,-4 2 0-15,0 1-6 16,-3-4 3-16,0 1-5 15,0-6-1-15,0 0-2 0,0 2 3 16,0 1 0 0,0 0 0-16,0-1-1 0,-9 4 7 15,-7-1-2-15,-7 0 0 16,-3-2-4-16,0 3-4 16,-2-7 5-16,6 1-7 15,-1-3 5-15,7 0-4 16,0-3 9-16,2 3-3 15,5-3 14-15,-4 0-9 16,4 0 1-16,-4 0-3 16,4 0-5-16,-5 0-2 15,2 0-3-15,5 0 0 0,-2-3-29 16,6-5-33 0,-1-7-13-16,4-2-80 0,0-1-15 15</inkml:trace>
  <inkml:trace contextRef="#ctx0" brushRef="#br0" timeOffset="3394">1479 240 13 0,'0'0'12'15,"0"0"33"-15,0 0 24 16,0 0-24-16,0 0-29 16,0 0-5-16,-155 40 2 15,142-34 1-15,4 0-9 16,6 0-5-16,-5 2 0 0,5-3 1 16,0 1-1-16,3 1 0 15,-3 1 4-15,3 3-4 16,0-2-4-16,0-4-16 15,0 1 15-15,0 1-3 16,6-3-11-16,11 2 2 16,5 0 9-16,0-3 7 15,1-2 1-15,-4 3 0 16,0 2 0-16,1-3 1 16,-4 6 0-16,1-5-2 15,-6 6 2-15,3-1 3 16,-5 2-2-16,1 4 3 15,-1 5 3-15,-1-3 3 0,-2 7 14 16,0-4-10-16,-6 0 1 16,0 0-2-16,0 0-6 15,0-3 1-15,0 0 7 16,-6-2-2-16,-11-4-1 16,-5 1 5-16,0-4-6 15,2-2 1-15,-2 0-9 16,0-3 0-16,2-3 6 15,1 0-1-15,-3 0 2 16,2 0 9-16,-5 0-1 16,0 0-13-16,-2-11-4 15,4-4 3-15,4 4-3 0,7-1-2 16,2 4-1-16,4-1-7 16,3 3-29-16,3-3-30 15,0-2-57-15,3-4-102 16</inkml:trace>
  <inkml:trace contextRef="#ctx0" brushRef="#br0" timeOffset="3765">1809 266 54 0,'0'0'65'15,"0"0"-52"-15,0 0 47 16,0 0 22-16,0 0-51 16,0 0-24-16,3 0-6 15,-3 14 0-15,3 4 23 16,3 6-2-16,-3 6 6 15,5-2-7-15,-5 1 15 16,0 2-29-16,0 1 1 16,3 0-2-16,-2 0 1 15,-1-4-7-15,0-2 2 16,0 0-2-16,3-6-17 0,-6 0-43 16,7-5-56-16,-1-12-52 15</inkml:trace>
  <inkml:trace contextRef="#ctx0" brushRef="#br0" timeOffset="4649">2101 220 134 0,'0'0'1'0,"0"0"-1"0,0 0 64 16,0 0-12-16,0 0-20 16,0 0 9-16,6 86-8 15,-6-55-16-15,3-5 4 16,0 1-14-16,-3 3 6 16,4-4-8-16,-4 0-3 15,0-2 4-15,0-2-5 16,0-7 3-16,0-1-1 15,0-5 0-15,0-6-3 16,0-3 0-16,0 0-5 16,0 0 5-16,0 0-2 15,0 0 0-15,0-12-5 0,-4-19-21 16,-5-10 27-16,6-5-15 16,0-3-11-16,3 0-5 15,0-1 31-15,0 8-22 16,15 3-9-16,7 7 24 15,2 10-4-15,-6 7 8 16,-2 6 4-16,-5 9-2 16,-5 0 6-16,3 0-2 15,-2 0 0-15,2 9 9 16,-2 14-5-16,-4 5 1 16,-3-1 16-16,0 3-11 15,0 2 2-15,-10-5 0 16,-9-1-6-16,-1-2-1 15,5-8-2-15,2 3-2 16,0-8 2-16,4-2-5 0,3-3-5 16,1-3-11-1,5-3-22-15,0 0-6 0,0 0 13 16,0 0 5-16,0 0 7 16,0 0 10-16,0 0 7 15,14 0 4-15,-1 0 1 16,-1 0-3-16,4 0 1 15,-2 0 10-15,1 0-9 16,1 8 6-16,0-2 1 16,10 6 7-16,-4 0-2 0,5 4-3 15,-5 2 4 1,-7 2-3-16,1 0 1 0,-5-2 6 16,-5 2 1-16,-6 0-8 15,0-3 8-15,0 3 3 16,0 1-10-16,-9-5 10 15,-18 5 3-15,-4-1-9 16,-2-3 15-16,-9-3-9 16,7-4-7-16,0 0-5 15,6-9-6-15,3-1 0 16,4 0-3-16,3 0-2 16,-1 0-14-16,1-9-27 15,3-11-31-15,1-6-25 16,4 0-15-16</inkml:trace>
  <inkml:trace contextRef="#ctx0" brushRef="#br0" timeOffset="5075">2524 220 82 0,'0'0'4'16,"0"0"5"-16,0 0 51 16,0 0-9-16,0 0-26 15,0 0 5-15,0 0-9 16,3 65 3-16,-3-44 1 15,0 1 1-15,4 2-7 16,-1-2 1-16,0 4 1 16,0-2-14-16,0 2 1 15,-3-6 0-15,0 2-5 16,0-2 1-16,0-2-3 16,0 2 1-16,0-2 1 15,0 2-2-15,0 0 0 16,0 3 0-16,0-3-1 0,0-3-14 15,0 1-20 1,0-7-24-16,0-2-19 0,0-7-12 16,0-2-36-16</inkml:trace>
  <inkml:trace contextRef="#ctx0" brushRef="#br0" timeOffset="5610">2857 54 130 0,'0'0'23'0,"0"0"-12"15,0 0 48-15,0 0-22 16,0 0-18-16,0 0 8 15,0 68 5-15,0-42-11 16,0 0-3-16,0 3-8 16,0-3 5-16,0 0-8 15,0 4-3-15,0-4-4 16,0 1 6-16,-6-2-5 16,0-2 2-16,0-6-3 15,2-5 0-15,1-7-16 16,3 1-2-16,0-3 1 15,0 0 1-15,0-3 12 0,0 0 1 16,0 3-2-16,0-3 4 16,13 3 2-16,4-1-2 15,-3-2 2-15,6 2 0 16,2-2 3-16,-5 0-3 16,-1 0 0-16,-3 0 7 15,-1 0 9-15,5 0-11 16,-1 0 4-16,3 0-8 15,1 0 0-15,-1 0-1 16,3 0-1-16,-2 0-1 16,-1-7-6-16,3-4-31 15,1-7 1-15,-1 2-32 16,-3-6-23-16,1-3-1 16</inkml:trace>
  <inkml:trace contextRef="#ctx0" brushRef="#br0" timeOffset="5874">3329 36 16 0,'0'0'40'0,"0"0"-37"16,0 0 45-16,0 0 36 15,0 0-23-15,0 0-11 16,0 112-18-16,0-73-1 15,0-3-13-15,0 6-3 16,0-6 0-16,0 6-8 0,0-7-5 16,0-4 3-16,0-5-5 15,0-3-21-15,0-6-55 16,0-8-43-16,10-9-73 16</inkml:trace>
  <inkml:trace contextRef="#ctx0" brushRef="#br0" timeOffset="6113">3589 208 67 0,'0'0'11'0,"0"0"36"16,0 0 45-16,0 0-34 15,0 0-26-15,-3 178-12 16,0-148-1-16,0 4-7 16,3-9-7-16,-4 1-4 15,4-5-1-15,0-5-13 16,-3-1-78-16,0-9-63 16</inkml:trace>
  <inkml:trace contextRef="#ctx0" brushRef="#br0" timeOffset="6576">3531 108 43 0,'0'0'30'16,"0"0"-29"-16,0 0 38 15,0 0 10-15,0 0-23 16,0 0-3-16,113-20-8 16,-93 20 2-16,-2 8 13 15,5 12 2-15,-3 6-7 0,2 6 0 16,-2 3 2-16,-3 2-17 16,7 8 17-16,-9-5-16 15,1-3-5-15,-2 1-2 16,-8-6-1-16,0 0 0 15,-6-4-1-15,0-2 2 16,0-3-3-16,-3-2 8 16,-17 1 4-16,-5-4-7 15,-8-4 14-15,5-2-13 16,0-1-6-16,-2-5 4 16,5-3 0-16,-1-3-3 15,4 0 3-15,0 0 0 16,-5-3-5-16,-1-14-4 15,2-3-11-15,4 2-25 16,9 6 1-16,10 1-9 0,3 2-54 16,0 4-97-16</inkml:trace>
  <inkml:trace contextRef="#ctx0" brushRef="#br0" timeOffset="7094">3767 805 175 0,'0'0'20'15,"0"0"33"-15,0 0 69 16,0 0-53-16,0 0-42 15,0 0-7-15,17-157 18 16,-9 117-13-16,1-9-14 16,-2-3-11-16,8 0-2 15,1 3 0-15,4 6-2 16,2 4 3-16,-3 11-12 16,-2 7 11-16,-5 11 1 15,-2 0 1-15,-4 7 0 16,2 0 0-16,-3 3-3 15,1 0-4-15,5 0 7 0,1 0-4 16,4 17 4-16,3 9 0 16,4 4 3-16,-7 5-2 15,1-3 10-15,-3 5-11 16,0-2 5-16,-4 2 7 16,2-2-2-16,2 0-1 15,-6-4-4 1,6-2-2-16,-8-6-1 0,0-6-1 15,1-3-1-15,-4 1 4 16,0-6-9-16,0-3-8 16,-3-1-45-16,0-2-69 15,0 0 7-15,0-3-32 16</inkml:trace>
  <inkml:trace contextRef="#ctx0" brushRef="#br0" timeOffset="7336">3929 524 98 0,'0'0'87'0,"0"0"-83"16,0 0 25-16,0 0 52 15,0 0-50-15,0 0-21 16,68-8 3-16,-43 2 6 0,1 0 0 15,4-2-12 1,-5 2-7-16,0 0-10 0,0-3-65 16,5 0-79-16</inkml:trace>
  <inkml:trace contextRef="#ctx0" brushRef="#br0" timeOffset="7641">4427 352 103 0,'0'0'15'0,"0"0"52"0,0 0 12 16,0 0-61-16,0 0-14 16,0 0 12-16,15 38 14 15,-4-12 1-15,-2 8-7 16,1 0 2-16,2 0-10 15,-2-2 0-15,-4 0-11 16,2-4 0-16,-5-4 2 16,-3-4-7-16,0-3-2 15,0-8-42-15,0-3 11 16,0-1-24-16,0-5-8 16,0 0 18-16,0 0-12 15,-14 0 3-15,1 0-30 16</inkml:trace>
  <inkml:trace contextRef="#ctx0" brushRef="#br0" timeOffset="8100">4372 239 6 0,'0'0'29'15,"0"0"-25"-15,0 0 35 16,0 0-3-16,0 0-19 15,0 0 9-15,125-73 1 16,-111 73 0-16,5 0-8 16,0 0 5-16,7 21-7 15,-1 0 12-15,0 5 5 0,-2 0-15 16,6 5 4-16,-3 2-10 16,-1 0 5-16,5 0-6 15,-8 6 5-15,-3-7-1 16,-4-1-14-16,-4-5 0 15,-5 0 0 1,-6 0 3-16,0-2-5 0,0-2 4 16,0 2-4-16,-3-4 0 15,-11 0 2-15,-4 0 8 16,-5-6-8-16,-3 0 2 16,-5-2 0-16,-5-3 3 15,-8-4-2-15,-5-1-5 16,4-4-5-16,3 0-13 0,4 0 16 15,12 0 1 1,4 0-7-16,3-4 8 0,-1-10-30 16,8 2 0-1,5-2-27-15,4-6-33 0,3 0-54 16</inkml:trace>
  <inkml:trace contextRef="#ctx0" brushRef="#br0" timeOffset="8744">4866 275 9 0,'0'0'55'15,"0"0"-46"-15,0 0 42 16,0 0 38-16,0 0-59 16,0 0-15-16,0 0 6 15,0 0 4-15,0 0-10 16,0 0 3-16,0 16 4 15,0 0 0-15,0 1 1 0,0 7-8 16,-6-4-8-16,6 6 2 16,0 0-9-16,0-4 5 15,0 2 2-15,0 0-5 16,0-2 2-16,0 2 4 16,0-4-7-16,0 0 3 15,0-2 5-15,0 2-8 16,0-3 1-16,3 0 0 15,3 1-2-15,0-4 3 16,2-3 0-16,1 1-2 16,1-1 1-16,2-2 0 15,-5-4-2-15,-1 1 2 0,3-2 0 16,-1 1 1-16,1 0-3 16,4-4 4-16,-4 3-3 15,4-4-1-15,-1 0 0 16,2 0 3-16,2 0-6 15,-3 0 2-15,-4 0-3 16,0 0 2-16,-1 0-14 16,-2 0 4-16,0 0-6 15,1-4-22-15,-4-5-6 16,3 1-19-16,0-4-35 16,-6 0-33-16</inkml:trace>
  <inkml:trace contextRef="#ctx0" brushRef="#br0" timeOffset="9112">4831 490 30 0,'0'0'29'0,"0"0"11"0,0 0 55 15,0 0-35-15,0 0-33 16,0 0 1-16,71-18-9 15,-46 10 3-15,1-4-12 16,-1 2-1-16,2 0-8 16,-8-2-1-16,0-2-4 15,-1 2-25-15,-4-2-54 16,2-2-45-16</inkml:trace>
  <inkml:trace contextRef="#ctx0" brushRef="#br0" timeOffset="9389">4956 209 10 0,'0'0'35'0,"0"0"-13"16,0 0 52-16,0 0-23 15,0 0-39-15,0 0-12 16,7 0 16-16,12 0-1 16,-1 0-7-16,2 0-4 15,-1 0-3-15,3-1-1 0,2-4-1 16,-2 2-22-16,1 3-7 16,-4 0-17-16,-4 0-18 15,-2 0-6-15</inkml:trace>
  <inkml:trace contextRef="#ctx0" brushRef="#br0" timeOffset="10378">5563 209 31 0,'0'0'25'0,"0"0"-3"16,0 0 6-16,0 0-3 16,0 0-17-16,0 0-4 15,0 0 4-15,-8 0 3 16,3 0 2-16,-1 0 12 15,0 0 7-15,-5 0-1 16,2 0-6-16,-4 0-6 16,-6 0-5-16,2 0-10 0,1 5-1 15,-2 4 0-15,2 2-3 16,-4 0 2-16,1-1 2 16,2 1-2-16,4 8-3 15,1-6 1-15,-1 6 0 16,-4-5 2-16,8 3 0 15,1-7-2-15,0 2-2 16,5 4 2-16,0-2-4 16,3-2-6-16,-3 2-14 15,3-5-1-15,0-2-5 16,0 3-3-16,0-4 6 16,0-3-6-16,0-3 26 15,9 3 2-15,5-3 4 16,5 0 1-16,3 0 0 15,3 0 0-15,1 0-9 0,-4 0-3 16,2 0 4-16,-2 0 6 16,1-3-2-16,-1 0 3 15,0 3 2-15,-5-3-1 16,2 3 4-16,-4-3-3 16,-2 3 10-16,4 0 10 15,-1 0 4-15,-1 0-4 16,1 0-3-16,1 0-3 15,2 0-2-15,-3 0 1 16,7 12 1-16,-4-1-5 16,-7 1-7-16,1-1 3 15,-1 1-1-15,-1 2 5 16,2 0 6-16,-1 4 2 16,-2-1-10-16,-1 0-4 0,-9 3 10 15,0-2 0-15,0-4-8 16,0 0-1-16,0-2 8 15,0 2-5-15,-6-2 1 16,-10 2 5-16,-6 1-2 16,-7-4 4-16,-6 4-3 15,-7-4-1-15,0-2-5 16,-2 2-6-16,2-5 4 16,3-3-2-16,6 0 1 15,8 0 2-15,3-3-3 16,3 0 3-16,-4 0 13 15,4 0-1-15,2-3 3 16,1-9 9-16,1 6-27 0,2-8 0 16,-4 2-3-1,9-2-2-15,-6 3-35 0,5 0-14 16,-1-1-12-16,4 0-36 16,-5-2-57-16,5 2-29 15</inkml:trace>
  <inkml:trace contextRef="#ctx0" brushRef="#br0" timeOffset="13312">186 1001 11 0,'0'0'13'0,"0"0"1"15,0 0 10-15,0 0 7 16,0 0-5-16,0 0-3 16,6 0 2-16,-6 0-4 15,0 0 2-15,0 0-6 16,0 0-4-16,0 0-4 16,0 0-4-16,0 0 1 15,0 0 0-15,0 0-2 16,0 0-2-16,0 0-2 15,3 0 0-15,-1 0-2 0,3 0 4 16,4 0 0-16,4 0-2 16,-1 0-1-16,8 0 1 15,2 0 5-15,5 0-5 16,1 0-3-16,3 0 2 16,5 0 2-16,0 0-1 15,5 0 4-15,1 0-1 16,3 0-3-16,-1 0 3 15,1 0-1-15,1 0-1 16,2 0 8-16,-1 0-9 16,5-3 7-16,-1 3-4 15,1-3 2-15,2 0 1 16,4 1-4-16,0 2 5 0,3-4-5 16,3 0-1-16,-6 0 1 15,0 1-1-15,-8 3 4 16,0 0-4-16,-6-3-1 15,-2 3 2-15,-8 0-1 16,2 0 0-16,0 0 0 16,-1 0-1-16,0 0 4 15,0 0-4-15,4 0 1 16,3 0-1-16,-1 0 0 16,-2 0 1-16,6 0 0 15,2 0 0-15,5 0 3 16,9 0 2-16,3-3-5 15,3 3-1-15,-3-3 0 16,5 1 1-16,-5 2 0 0,-6-4-1 16,-5 4 6-16,0 0-6 15,-6 0-2-15,1 0 1 16,1 0 1-16,-4 0-1 16,2 0 2-16,1 0-1 15,1 0 0-15,5 0 0 16,7 0 0-16,0 0-1 15,0 0 1-15,-6 0 1 16,-5 0-1-16,-4 0-1 16,2-4 1-16,7 4 0 15,-4 0 0-15,1 0 4 16,-5 0-4-16,4 0 0 0,4 0-1 16,3 0 1-16,3-1 0 15,-3 1 1-15,-4-3-1 16,1 0 0-16,0 3 0 15,-5-3 0-15,3 3 2 16,-9 0-2-16,-2 0 0 16,-6 0 0-16,-5 0 0 15,-3 0 0-15,2 0 1 16,-2 0-1-16,2 0 0 16,1 0 0-16,-1-3 4 0,9 3-6 15,11 0 2 1,11-3-1-16,9 3 1 15,2 0 0-15,1-4 0 0,1 4 0 16,3-2 1-16,-4 2 4 16,-4 0-5-16,-13 0-1 15,-1 0-3-15,-2 0 4 16,-12 0-1-16,1 0 1 16,-5 0 1-16,-1 0-1 15,3 0 0-15,-1 0 0 16,-7 0-1-16,5 0 1 15,-3 0 2-15,-2 0-1 16,2-4-2-16,-5 3-1 0,11 1 2 16,3-6-1-1,10 3 1-15,4-3 2 0,-4 2 0 16,-4 2-2-16,-3-2 0 16,-7 4-1-16,-5 0 0 15,-8 0 1-15,-11 0 0 16,-5 0 1-16,-6 0-1 15,0 0 1-15,-3 0-1 16,0 0 2-16,0 0-1 16,0 0 0-16,0 0 6 15,0 0-7-15,0 0 0 16,0 0 0-16,0 0-2 16,0 0-1-16,4 0 2 15,-1 0 1-15,-3 0 0 16,3 0 1-16,0 0-1 0,0 0-1 15,0 0-12-15,1 0-50 16,-4 0-102-16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1:12.1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1124 98 9 0,'0'0'4'0,"0"0"1"16,0 0-4-16,0 0-1 0,0 0 5 16,0 0-5-1,0 0-1-15,0 0-13 0,0 0 11 16,0 0-3-16,0 0 6 16,0 0 0-16,0 0 0 15</inkml:trace>
  <inkml:trace contextRef="#ctx0" brushRef="#br0" timeOffset="1115">1124 98 9 0,'0'-20'4'0,"0"14"3"16,0 6 26-16,0-4-7 16,0 2-18-16,0-1 23 15,0-2-15-15,0 1-13 16,0 2-3-16,0 2 26 0,0-4 0 15,0 4-10-15,0 0 5 16,0 0-5-16,0 0 2 16,0 0-7-16,0 0-3 15,0 0 7-15,0 0-10 16,0 0 3-16,0 0-4 16,0 0-4-16,0 0 2 15,0 0-6-15,-5 0 3 16,5 0-8-16,0 0-2 15,0 0 0-15,0 6 3 16,0 14 8-16,0 6 5 16,0 4 7-16,0 1-11 15,5-2-1-15,1 3 1 0,0-4-1 16,0 4 1-16,-2 6 9 16,-1-4-8-16,0 4 4 15,3 3-2-15,2 0-3 16,-2-1 6-16,0 3 4 15,4-2-11-15,-4-1 8 16,3 0-7-16,1 0 2 16,-4 0 1-16,2 1-1 15,-2 2 5-15,0 6-5 16,-1-3 1-16,3 5 2 16,-2-4-1-16,-3 0-2 15,0-1 0-15,1-2-3 16,-1-4 8-16,0 4-8 15,3-4 0-15,-3 0 6 0,0 4-6 16,-3-2-3-16,5 4 3 16,-2 6 2-16,0 2 7 15,-3-12-9-15,3 4 1 16,-3-2-4-16,3-6 8 16,0-1-11-16,-3 0 12 15,0 1-6-15,0-6 0 16,0 5-2-16,0-2 2 15,4 2 0-15,-1-2 3 16,3 1-3-16,-3-4 0 16,0 8-1-16,4-9 1 15,-4 0 3-15,0 5-3 0,0-5 0 16,-3-2 0-16,3-3 0 16,0 0 0-16,2-4 0 15,-5 4-1-15,3 0 3 16,0 4-5-16,-3-10 6 15,3 2-3-15,-3-2 3 16,0 1-3-16,3-6 0 16,-3 5 0-16,0-4 1 15,0 10-1-15,0-6 0 16,0 0 0-16,0-4-1 16,3 0 2-16,4 4 0 15,-7-8-1-15,3 7 0 16,-3 2 0-16,3-5 0 0,-3 4-2 15,3 0-1 1,-3-2 3-16,3-4-1 0,0-2 1 16,-3 2 5-16,4-5-5 15,-1 0 0-15,-3-3 0 16,3 2 0-16,-3-2-4 16,0-4 3-16,3 4 1 15,-3-2 0-15,3-2 5 16,-3 4-3-16,0 0-4 15,3-4 5-15,-3 4-7 16,0 0 8-16,0-3-8 16,5 6 6-16,-5-9-7 0,3 2-4 15,0 2-15 1,0 2 0-16,3-4-61 0,-3 1-15 16,-3-3-12-16</inkml:trace>
  <inkml:trace contextRef="#ctx0" brushRef="#br0" timeOffset="3821">2416 0 5 0,'0'0'30'0,"0"0"-1"15,0 0-5-15,0 0 0 16,0 0-5-16,0 0-9 16,0 0-3-16,-3 0 4 15,3 0 6-15,0 0-8 16,0 0 4-16,0 0-7 15,0 0-2-15,0 0 1 16,0 0-5-16,0 0-6 16,0 0 3-16,0 2 3 15,0 16 4-15,0 5 0 16,0-3 4-16,0 3-3 16,0 3-2-16,0 0 7 15,0 0-10-15,0 2 6 16,3 8-2-16,0 0 4 0,4 2-1 15,-1 4-2 1,0-6-2-16,2 2 6 0,3 3-9 16,-3 0 6-16,4 1 2 15,-2-6-2-15,-4 6-5 16,8-2 7-16,-8 1-3 16,0-4-1-16,1 3-2 15,-4 4-2-15,3 2 4 16,-3 3-4-16,4 2 7 15,-7 1-2-15,3-1-5 16,-3 0 1-16,3 1 9 16,0-2-10-16,0-2 8 15,0 4-8-15,0-6 3 0,2 0-3 16,1-5 0-16,-3 0 6 16,-3 0-6-16,3-5 1 15,4 1 3-15,-7-1-4 16,6-1 0-16,-3 0-4 15,-3-1 4-15,6 4 6 16,1 2-5-16,-4-8 1 16,3 2 0-16,-3 4-3 15,0 2 2-15,2 2 4 16,-2-4-5-16,0 7-3 16,0 2 3-16,0 4 3 15,0-5-2-15,4 1 2 0,-1-5-3 16,0-2 2-1,1 1-2-15,-1 0-3 0,0-5 3 16,2 2 5 0,-2-4-5-16,6 2 0 0,-2 0 0 15,3-4 2-15,-1 8-1 16,-1-14-1-16,1 5 2 16,-2 0-1-16,-1-1 6 15,-2-2-7-15,-1-10 2 16,0 2-2-16,0-6 3 15,-1-8-3-15,-2 2 0 16,0-2 0-16,-3 0 0 16,0 0 3-16,0-6-3 15,0 2-1-15,0 2-1 0,0-4-1 16,0 2 3-16,0-2 3 16,0 0-3-16,0 0 6 15,0 0-5-15,0 0 0 16,0 0 1-16,0 0-2 15,0 0 0-15,0 0-22 16,0 0-8-16,0 0-20 16,0 0-53-16,-11 0-48 15</inkml:trace>
  <inkml:trace contextRef="#ctx0" brushRef="#br0" timeOffset="5584">0 1004 17 0,'0'0'1'0,"0"0"4"15,0 0-5-15,0 0 3 16,0 0 0-16,0 0 2 16,0-4-1-16,0 4 1 15,0 0 3-15,0 0 0 16,0 0 7-16,0 0 12 15,0 0-4-15,0 0 1 16,0 0 2-16,0 0 3 16,0 0-13-16,0 0 1 15,0 0-11-15,0 0 13 16,0 0-6-16,0 0-4 16,0 0 10-16,0 0-8 0,0 0-4 15,0 0-3-15,0 0-3 16,0 0 0-16,0 0-1 15,0 0-1-15,0-1 1 16,0 1 0-16,6 0 0 16,11 0 1-16,5 0 4 15,8 0 2-15,1-5-3 16,11 0-2-16,2-2 3 16,11-7 2-16,9 0-5 15,11 2 4-15,1-8-6 16,1 10 5-16,0-6 0 15,-2 6-4-15,-5-2 0 16,-3 3-1-16,0-2 3 16,4-1-3-16,-1 4 2 15,2-4-2-15,-2 4 0 0,4-4 0 16,-1 0 0-16,7 0 0 16,7 4 0-16,3 0 4 15,0-4-2-15,0 4-4 16,-3-4 2-16,2 3 0 15,8 0-7-15,-2 3 14 16,2 1-11-16,-3 2 5 16,-2 3-2-16,-6-2 1 15,-5-2-13-15,-4 2 13 16,-3-2 0-16,-1 2 0 16,2-2-6-16,5 2 3 15,3-1 1-15,-2 0-4 0,-5-3 4 16,-5 4 0-16,-10 2 2 15,-7 0-3 1,-13-4 3-16,-8 4 0 0,-8 0 0 16,-5 0 0-16,-4 0 0 15,-4 0-1-15,1 0 0 16,1 0 1-16,1 0 0 16,4-2-2-16,0 2-4 15,1 0 3-15,-4 0 0 16,1 0-4-16,-9 0-7 15,3-3 11-15,-8 3 0 16,0 0 1-16,-3 0-1 16,0 0-5-16,0 0-33 0,0 0-53 15,0 0-3-15</inkml:trace>
  <inkml:trace contextRef="#ctx0" brushRef="#br0" timeOffset="7272">331 2188 34 0,'0'0'25'16,"0"0"-8"-16,0 0 2 15,0 0 5-15,0 0 5 16,0 0-16-16,0 0-13 15,-17-6 12-15,14 6 15 16,3 0-8-16,-3 0-10 16,0-4-2-16,3 4 14 15,0 0 4-15,0 0-13 16,0 0 1-16,0 0-2 16,0 0 5-16,0 0-12 0,0 0-3 15,0 0 5 1,0 0-4-16,0 0-1 0,0 0 1 15,0 0-2-15,0 0 2 16,0 0-1-16,0 0-1 16,3 0 3-16,20 0 0 15,9-1 2-15,6-4 6 16,8 4-3-16,1-10 0 16,4 2-2-16,1-1-6 15,-1 1 1-15,4 2-1 16,-3-3-1-16,-2 0 1 15,3 4 1-15,-3-4 5 16,2 5-8-16,5 0 9 16,4-5-7-16,3 1 5 15,10-3-4-15,7-2-1 0,5-3 0 16,3 2 1-16,5-1-1 16,-5 1 0-16,-1 0-1 15,-5-1 0-15,1 4-5 16,-4-2 12-16,6 2-12 15,4-2 6-15,7-1-3 16,5-2 3-16,7 5 5 16,-6-2-1-16,-4 6-8 15,-2-4 4-15,-2 6 0 16,2-2 0-16,0 2 1 16,-5 0-1-16,-3 0 0 15,-4 0-4-15,-9-6 4 0,-2 2 1 16,-7-2-1-1,-3 0 1-15,-8 0-1 16,-12 4 0-16,-11 2 2 0,-11 4 5 16,-7-2-7-16,-7 4-1 15,-2 0 0-15,-1 0 1 16,0 0 1-16,1 0-1 16,0 0 0-16,-3 0-1 15,0-2 1-15,1 2 0 16,-4 0 1-16,3 0 0 15,-3 0-1-15,0 0 0 16,0 0 2-16,0 0-2 16,0 0 0-16,0 0 0 15,0 0 0-15,0 0 0 16,0 0 0-16,0 0 2 0,0 0-4 16,0 0 7-16,0 0 0 15,0 0-4-15,0 0 10 16,0 0-5-16,0 0-6 15,0 0 1-15,0 0 0 16,0 0-1-16,0 0 0 16,0 0 4-16,3 0-3 15,-3 0-2-15,0 0 2 16,0 0-2-16,0 0 1 16,0 0 0-16,0 0-1 15,0 0-15-15,6 0-42 16,2 0-52-16,-2 8-101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6:41.0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323 615 3 0,'0'0'103'15,"0"0"-92"-15,0 0 15 0,0 0 43 16,0 0 0-16,0 0-42 15,-33-142-9-15,20 128 0 16,-2 2 14-16,-1-2-12 16,-4 6-16-16,1 2-1 15,-3 3 3-15,5 3-6 16,-2 0 1-16,3 0-1 16,1 0 12-16,1 0-12 15,1 0 6-15,4 0-5 16,-1 0 2-16,1 9-2 15,-2 8-1-15,-1 3 1 16,2 3-1-16,1 3 0 16,-1 3 0-16,7-4 1 15,-3 5-1-15,6-8 0 0,0 2-1 16,0-2-4-16,0-4 5 16,0-1 0-1,0-6-1-15,13-1 1 0,2-5 0 16,7-2 4-16,2-3-1 15,1 0-1-15,1 0 3 16,-1 0-4-16,2-8 1 16,-2-13 0-16,-3 1 3 15,-2-6-5-15,-4 3 2 16,-4-5-2-16,-4-2 4 16,0-1-3-16,-8-6-1 15,0-1 2-15,0-8 0 16,0 0 3-16,0-9-4 0,-3-1-1 15,-13 3 0 1,0-3 1-16,7 6 3 0,-2 13-4 16,5 8 0-16,3 12 6 15,0 6-6-15,3 2 5 16,0 9 9-16,0 0-2 16,0 0-9-16,-3 0-3 15,3 0-1-15,0 0-7 16,0 0 3-16,0 14-1 15,0 18 4-15,0 11 2 16,0 9 10-16,9 10-6 16,5-3-2-16,-2 6 1 15,4-2 0-15,0 0 1 16,1 1-2-16,-2-4-1 0,1-2-1 16,3-6 1-16,-2-4-1 15,2-7 2-15,-2-10-1 16,-3-6-1-16,0-15 0 15,-1 1 2-15,-1-11-2 16,-1 0 1-16,0 0 5 16,3 0 0-16,2 0-1 15,4-5-5-15,-9-11 7 16,0-1-7-16,-2-3-20 16,-9 0-64-16,0-2-169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6:46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247 644 87 0,'0'0'75'15,"0"0"-61"-15,0 0-4 0,0 0 46 16,0 0-13-16,0 0-34 16,0 0 3-16,6 0 18 15,-6 0-3-15,0 0-1 16,0 0-17-16,0 0 8 15,0 0-6-15,0 0-4 16,0 0-6-16,0 0 7 16,0 0-2-16,0 0 0 15,0 0-4-15,0-12 0 16,0-2-1-16,0-4 2 16,0 2 0-16,0-2-1 15,0 1-3-15,0 6 1 16,0-4 0-16,-10 0 0 0,1 7-1 15,-4-4-10-15,1 6 5 16,-2 1-7-16,1 2 2 16,1 0 8-16,-1 3-4 15,1 0-3-15,-2 0 6 16,1 0 2-16,1 0 1 16,-4 0 1-16,2 9 1 15,-2-1 1-15,7 4-1 0,0 2-1 16,-1 0 0-16,4 1 0 15,-2 6-1 1,2-5-1-16,3 8 2 16,-3-4 0-16,6 6 3 0,0 0-3 15,0 0 0 1,0-4 0-16,0 2 0 0,0-7-1 16,0-2 1-16,0-4 0 15,6 2 0-15,8-6 1 16,1 6 0-16,1-7 6 15,6-5-3-15,-2 5-2 16,2-2 5-16,-3-3-6 16,1-1 0-16,-4 0-1 15,-3 0 6-15,-1 0-4 16,-1 0 0-16,-2 0 5 16,4-5 1-16,-4-6 1 15,1-4 0-15,-1 0-7 0,-3 3 2 16,2-4 1-16,1 0-5 15,-6 0 4-15,4-1-3 16,-1-6 4-16,-3 3-4 16,-3-9 4-16,3 0-4 15,-3 0-1-15,3-2 0 16,1 1 0-16,-4-1 0 16,0-4 3-16,0-2 0 15,0 1-3-15,0 3 0 16,0 0 0-16,0 12 5 15,0 5 1-15,0 0-2 16,-7 0 0-16,4 2-2 16,0-1 3-16,0 4 0 15,3 1-2-15,-3 2-3 0,3 2 5 16,-3 2-5-16,3 0 0 16,0-5 0-16,0 6 0 15,0-3 0-15,-4 0 2 16,4 1-2-16,0 2 2 15,0 0-2-15,0 0 2 16,0 1 0-16,0 2 2 16,0 0-8-16,0 0 5 15,0 0-3-15,-3 0 4 16,3 0-3-16,0 0 1 16,-3 0-12-16,3 0 10 15,0 0-12-15,0 0 12 16,0 11-1-16,0 9 0 0,0 3 6 15,0 0-3-15,0 3 0 16,0 5 4-16,0-1-4 16,0 1 0-16,0 5 1 15,0-4-1-15,0 5 4 16,0 1-4-16,0-1 0 16,0-2 3-16,0-3-3 15,6-1-1-15,1-5 1 16,-1-3 0-16,0 0-2 0,4 0 2 15,-4-5 1 1,0-4-1-16,5-2 2 16,-8-4-2-16,3 0 1 0,-3 0-1 15,1-2 0 1,-1-5 0-16,0 5 0 0,-3-3-4 16,3-3-2-16,0 0-7 15,0 0-16-15,-3 2 0 16,4-2-14-16,-1 4-46 15,0-4-46-15,0 0 0 16</inkml:trace>
  <inkml:trace contextRef="#ctx0" brushRef="#br0" timeOffset="1343">1312 584 45 0,'0'0'15'0,"0"0"3"16,0 0 27-16,0 0 18 15,0 0-30-15,0 0 14 16,10-84-5-16,-10 70 0 16,0-4-24-16,-13 1-4 15,-4-3 0-15,-5-1-9 16,-3 5-5-16,-1-5-4 15,-1 10 3-15,10-3 1 16,-7 14 0-16,9-5 4 16,-4 4-4-16,2 1 3 0,4 0 0 15,-2 0-2 1,2 0-1-16,-4 0 1 0,1 6 0 16,4 9-1-16,-2 4 0 15,1-2 1-15,4 4-4 16,3 1 3-16,-4 4-3 15,4 0 2-15,3 0 1 16,0-3 0-16,3-2 0 16,0 1-2-16,0-4 2 15,0 2 8-15,0-3-7 16,9-6-1-16,1 4 3 16,2-4-3-16,2-2 0 15,2-3 1-15,-1-6 2 0,7 0-1 16,-3 0 1-16,11 0 2 15,-2-9-2-15,-2-8-3 16,4-3 4-16,-8-3 4 16,-6-1 0-16,-4 2-3 15,2-2 18-15,-11-2-13 16,0-2 7-16,-1-6-14 16,-2-4 2-16,0-6-3 15,0-3 1-15,0-4 0 16,0-5-3-16,0 5 0 15,-5 2-7-15,-4 5 7 16,-2 13 1-16,5 5 0 16,3 11-1-16,0 7 2 15,3 2-2-15,-4 6 9 0,4 0-9 16,0 0-5-16,-3 0 2 16,3 0 2-16,0 0-6 15,0 0-10-15,0 9 14 16,0 14 3-16,0 6 0 15,0 5 9-15,10 3-9 16,2 7 0-16,5-1 1 16,-1 2-3-16,0-3 9 15,-1 0-5-15,2-2-2 16,-4-3 0-16,3 0 0 16,-4-5-8-16,5 0 16 15,5-4-9-15,0-4 1 0,4-2-2 16,-7-7 2-1,3-4 0-15,-5-1-5 0,2-8 5 16,-3 1 0-16,-2-3 1 16,-2 0 5-16,1 0-6 15,-1 0 0-15,1 0 2 16,-2 0-2-16,-5 0-3 16,-3 0-14-16,0 0-17 15,-3 0-34-15,0-9-159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6:52.4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348 473 14 0,'0'0'14'16,"0"0"8"-16,0 0 21 15,0 0-17-15,0 0-9 16,0 0 0-16,0 0 0 16,0-6 6-16,0 6-5 15,0 0-3-15,0-4 7 16,0 4-1-16,0-2 4 16,0 2-2-16,0 0-12 15,0-3 6-15,0 3 0 0,0-3-11 16,0 0 0-16,0 0 2 15,0 1-8-15,-3-4 5 16,-5 2-3-16,3-1 1 16,-1 2 0-16,0-3-2 15,-5-2-1-15,2-1 1 16,-4 0 0-16,-1 1 1 16,0-1 5-16,0 4-7 15,1-1 1-15,4 0 14 16,3 0-14-16,-5 3 4 15,6 0-4-15,-6 1-1 16,2 2-2-16,-1 0 2 16,1 0-1-16,-2 0 3 0,0 0-1 15,0 0 1-15,2 0-4 16,-1 0 4-16,4 0-2 16,-3 0 2-16,-2 0 0 15,3 0-2-15,0 0 3 16,-1 0-3-16,6 2 0 15,0 1-5-15,-4 3 1 16,4-1 4-16,-3 1-8 16,3 6 8-16,0-4 1 15,-2 2-1-15,2 4-1 16,0 0 0-16,-3 0 0 16,4 4 0-16,-3-1 1 0,5 3 0 15,-3 3 0-15,3-3 0 16,0 4-2-16,0-8 0 15,0-1 3-15,0 0-1 16,0-1 0-16,0 2 0 16,0-4-1-16,0 2 0 15,0-3 1-15,3-2 0 16,4-2 0-16,-1 3-1 16,0-5-8-16,-1-1 8 15,4-3-7-15,-3 4 0 16,4-5 2-16,-1 0 0 15,2 0 3-15,0 0 2 16,6 0 1-16,-1 0 0 16,-2-6 0-16,-3-8 3 15,3 2 1-15,-5-2-4 0,4-2 1 16,-1 0-1 0,1 0 2-16,-2-2 0 0,-2 0-1 15,-3-6 5-15,1 0-5 16,-4-2 0-16,0-2 9 15,0 2-9-15,-3-3 0 16,0 0 3-16,0-3-2 16,0 1-2-16,0-6 4 15,0 2-3-15,0-1 0 16,0 3-1-16,0-1 5 16,0 3-5-16,0 5 1 15,0 0-1-15,0 6 1 16,0 3 9-16,0 2-7 0,0 1 9 15,0 5-4-15,0 3 1 16,0 6-7 0,0-2 4-16,0 2-1 0,0 0-1 15,0 0-5-15,0 0 1 16,0 0 0-16,0 0 0 16,0 0-2-16,0 0-2 15,0 0 2-15,0 0-5 16,0 0 3-16,0 5 2 15,0 16 2-15,0 3 0 16,0 2 0-16,3 0 2 16,5 0-1-16,1 0-1 15,1 1 3-15,-1 3-3 0,-3-3 1 16,1 9-1-16,-1-1 0 16,0 0 0-16,2-1 1 15,-5 1 1-15,3 0 0 16,-3 2-2-16,-1 0-3 15,6-8 2-15,-2 2 1 16,0-5 0-16,1-2 0 16,-4-2 0-16,3-2 2 15,0-10-5-15,-1 6 8 16,4-10-7-16,-3 8 2 16,4-8 0-16,-4-1 2 0,0 1-1 15,1-6-2-15,2 3 1 16,-6-3 0-16,5 1 0 15,-5-1 0-15,0 0 1 16,3 0-1-16,-3 5 0 16,4-5 1-16,-4 0-1 15,0 0 1-15,-3 0-2 16,3 0 1-16,0 0-1 16,1 0-5-16,-1 0 1 15,0 0 2-15,0 0-6 16,-3 0 5-16,3 0-9 15,-3-9-18-15,0 3-22 16,0-4-104-16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7:09.4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494 72 3 0,'0'0'22'16,"0"0"-15"-16,0 0-4 15,0 0 5-15,0 0-1 16,0 0-2-16,0 0-4 16,0 0 4-16,0 0-3 15,0 0 4-15,0 0-2 16,0 0 2-16,0 0 3 16,0-3 3-16,0 0-1 0,0 0-3 15,0-3-5-15,-3 1 3 16,3-1 2-16,-6-3-3 15,6 4-1-15,-3-1 0 16,-1-3 3-16,4 3 0 16,0 1-6-16,0 1 16 15,0 4 18-15,0 0-31 16,0 0 7-16,0 0 1 16,0 0-7-16,0 0 8 15,0 0-7-15,0 0 6 16,0 0-2-16,0 0 1 15,0-2 6-15,-3 2-8 16,3 0 2-16,0 0-6 0,0 0-3 16,0 0 3-16,0 0-5 15,0 0-2-15,0 0-2 16,0 0 3-16,0 0-2 16,0 6 3-16,0 14 3 15,0 0-1-15,0 6 3 16,0 2 3-16,10 4-6 15,-1 0 4-15,1 0-5 16,-4-1-1-16,0 0 6 16,2-4 0-16,-2 3-1 15,-3-1-5-15,3-1 0 16,-2 2 9-16,-1-4-9 0,0-4 0 16,0-2 2-1,-3-2-1-15,3-4 1 0,-3 4-1 16,3-4-1-16,-3-2 0 15,3 2 0-15,1-2 2 16,-1-4-2-16,-3 0 1 16,0-2 0-16,0-2 0 15,0-2-1-15,0-2 0 16,0 0 1-16,0 0 1 16,0 0-4-16,0 0 2 15,0 0-3-15,3 0-4 16,-3 0-3-16,0 0-19 15,0-14-6-15,0-18-65 16,0-6-27-16</inkml:trace>
  <inkml:trace contextRef="#ctx0" brushRef="#br0" timeOffset="989">211 69 3 0,'0'0'7'0,"0"0"1"0,0 0 25 15,0 0-4-15,0 0-23 16,0 0 2-16,0-6 5 16,0 6 4-16,0 0 0 15,0 0-5-15,14-3 9 16,2 3-8-16,0 0-6 16,4 0 11-16,-6 0 1 15,6 0-13-15,-4 0-1 16,1 0 4-16,-1 0-6 15,-1 0 6-15,4 0-9 16,8 0 7-16,-5 0-4 0,1 9 3 16,-1-4 7-16,0 7-11 15,4-3 5-15,-4 2-7 16,-3-2 4 0,4 0-2-16,-7-1 4 0,0 1-2 15,1 2 0-15,-2 1 0 16,-2 0-2-16,0-1-2 15,-4 4 1-15,2-1 5 16,-5 3-3-16,0 2 0 16,1-3-1-16,-4 1 0 15,0-3 1-15,0 5 6 16,-3-2-2-16,0-2 1 0,3 2 0 16,-3 3-2-1,0-3 1-15,0-3-5 0,0 4 2 16,0-4-2-16,0 1 2 15,0-4-4-15,0 1 0 16,-6 0 9-16,0 2 1 16,-7-2-3-16,2-1-1 15,-4 0 0-15,2 1 4 16,-3 0-8-16,-4-1 4 16,-2 0 6-16,3 1-10 15,-4-4 2-15,1 7-3 16,3-4 7-16,-1 1-4 15,-2 0-4-15,0-1 1 0,-1-2 0 16,-5-3 1 0,1-1 3-16,2-2 3 0,0-3-4 15,2 3 11-15,4-3-8 16,0 0 5-16,-1 0-3 16,1 0-5-16,-3 0 2 15,-1 0-4-15,1 0 0 16,3 0-1-16,-4 0 5 15,4-6-3-15,2 1 11 16,4-1-11-16,1 0 10 16,2 0-1-16,4 0-12 15,3 4 7-15,0-2 3 0,3 4-9 16,0 0-1 0,0 0-5-16,0 0 5 0,0 0 4 15,0 0-4-15,0 0-9 16,-11 0-37-16,-5 0-81 15,-9 0-320-15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33.96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80 3 0,'0'0'28'15,"0"0"-6"-15,0 0-2 16,0 0 2-16,0 0-10 0,0 0-5 16,0 0 1-1,0 0 0-15,0 3 0 0,3-3-3 16,17 0 3-16,2 0-6 15,5 0 5-15,1 0 6 16,-3 0-8-16,1 0-3 16,1 0 21-16,-8 0-15 15,3 0-6-15,-5 0 3 16,0 0-1-16,7 0 2 16,2-6-1-16,2 1 0 15,5 1 0-15,-8-2-4 16,0 4 5-16,2-1-2 15,-5-2-3-15,1 1 5 16,-4-2-3-16,-4 2 1 0,1 3-3 16,-2-2 0-16,5 3-1 15,6-6 1-15,4 4 2 16,3-6-1-16,-3 6-2 16,-3-3 0-16,3 0 1 15,-4 4-1-15,5 1 0 16,-15-3 2-16,1 3-4 15,-9 0 2-15,-4 0-1 16,0 0 1-16,3 0-3 16,8 0 4-16,2 0-2 15,-1 0-1-15,7 0 2 16,-2 0-2-16,-4 0 0 16,0 0-3-16,1 0 0 0,-2 0-3 15,-2 0 0 1,0 0 2-16,-4 0 6 0,5 3-5 15,-5-2 6-15,-2-1-1 16,-4 0 0-16,-3 0-8 16,0 0 8-16,0 0 0 15,0 0-3-15,0 5 2 16,0-5-1-16,0 1 2 16,0-1 3-16,0 0-3 15,0 0-7-15,0 0 0 16,0 0-2-16,0 0-4 15,0 0 11-15,0 4-6 0,0 2 6 16,-22 3 0-16,-17 6-5 16,-10-1-6-16,-2 0 12 15,-1 0-4-15,2-2-1 16,2 2-1-16,-4 1 7 16,7-4 0-16,4 1 0 15,-1 0-12-15,9-4 3 16,2 1 5-16,6 0-5 15,1 2-19-15,-1 0 27 16,5 1-1-16,8-6-2 16,-4 2-2-16,5-2-5 15,0 3 7-15,-3 0 4 16,-2-1-4-16,1 0 8 0,-1-2-3 16,-4 3-1-1,4-3 0-15,-7 3-1 0,4-1-5 16,0-2 5-16,2-3 1 15,3 2 0-15,0-5 3 16,4 6-3-16,1-2 2 16,0 1 0-16,-2-2-2 15,3-1 1-15,0 2 0 16,5-4-1-16,-3 2 1 16,6-2-1-16,0 0-2 15,0 0-11-15,0 0-6 16,0 0 16-16,25 0 1 15,4 0 1-15,6 0 0 16,1 0 1-16,0-8 14 0,1 2-13 16,6-2 4-1,2 2 1-15,0 0 0 0,-1 0-4 16,-2 6 3-16,3-2-4 16,-7 2 4-16,-2-4-4 15,0 4 1-15,-5-2-2 16,-1 2 2-16,-5 0-1 15,0 0 0-15,1-4-1 16,-7 4 4-16,0 0 0 16,-2 0-3-16,-1 0 3 15,-1 0 6-15,-2-2-6 16,1-1 2-16,-5 3-2 16,-3-3 4-16,1 0-4 0,-7 3-3 15,0 0 8-15,0 0-5 16,0 0 12-16,0 0-15 15,0 0 1-15,0 0 8 16,0 0-9-16,0 0 4 16,0 0-5-16,0 0-4 15,0 0 4-15,0 0-1 16,0 0 1-16,0 0 2 16,0 0-1-16,0 0-1 15,0 0-4-15,0 0 0 16,0 0-2-16,0 0-18 15,0 0-8-15,0 0-10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0.68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0 242 28 0,'0'0'14'16,"0"0"5"-16,0 0-10 16,0 0 7-16,0 0 1 15,0 0-2-15,0 0-3 16,0 0-4-16,0 0 2 15,0 0-8-15,0 0 7 16,0 0-7-16,0 0 1 16,0 0 1-16,0 0 0 15,0 0 2-15,0 0-4 16,0 0-2-16,0 0-1 16,3 0 1-16,-3 0-1 0,0 0 5 15,0 0-10-15,0 0 5 16,3 0 1-16,7 0 0 15,-1 0 1-15,7 0-1 16,1 0 2-16,2 0-2 16,3 0-4-16,4 0 4 15,6-3 0-15,3 0-1 16,0-3 1-16,1-2 2 16,0 5-2-16,-8-3-2 15,3 1-1-15,-4 1 3 16,1-2 0-16,-5 1 0 15,2-1 3-15,2 1-6 16,1-1 6-16,8 0-3 0,5 0 0 16,4-2 1-16,-3-1-2 15,-1 0 1-15,-2 3 0 16,0-2 0-16,-1 2 1 16,-9-2 0-16,-1 2 0 15,-4 0-1-15,-5 3 0 16,-4 0 0-16,1 1 0 15,1-2 0-15,-1 2 2 16,4-2-2-16,-3 2 0 16,7 2 0-16,2 0-2 15,-1-3 2-15,8 0 0 16,5-3-1-16,4 0 0 16,3 0 0-16,-7 4 1 15,0-1 0-15,-3 3 0 0,-2-3 0 16,-5 3 2-16,5-3-4 15,-2 3 8-15,-1 0-13 16,4 0 7-16,-1 0 0 16,6 0 0-16,-1 0 0 15,7 0 0-15,3-3 0 16,10 3 0-16,0-2 0 16,3 2 2-16,0-4-4 15,0-2 4-15,-5 4-2 16,2-4 0-16,-3 4 0 15,-7-2-2-15,1 4 4 16,-1 0-2-16,-1 0 0 0,-2 0 0 16,1 0 0-16,-1 0 0 15,6 0 0-15,1 0 1 16,1 0-3-16,-1-2 4 16,-1-2-2-16,1 2 3 15,-7 2-5-15,-1 0 4 16,-2 0-2-16,0 0 0 15,-4 0 0-15,1 0 0 16,-6 0 0-16,1 0 1 16,-1 0-2-16,2 0 2 15,0 0-1-15,0 0 0 16,-2 0 0-16,1 0 0 16,-1 0 0-16,-2 0 1 0,2 0 1 15,-8 6-2 1,1-4-3-16,-2 2 3 0,-7-2 0 15,0 1-1-15,-4 2 1 16,-4-1 0-16,4-2 0 16,-4 4 0-16,8-3 0 15,-1 0 3-15,4 0-2 16,-1-3-1-16,0 0 0 16,-2 0-6-16,-3 3 6 15,3-1 0-15,-1 2 0 16,1-2-1-16,2 2 0 15,3-2 1-15,1 1 0 0,-1 0 0 16,-3 0 7 0,1-3-14-16,-9 0 7 0,3 3 0 15,-5-1 0-15,-2 2 0 16,-1-4 7-16,-3 2-7 16,0-2-8-16,-3 4 7 15,5-4-4-15,-2 2 2 16,3-2 2-16,2 3 1 15,0-3 0-15,1 3-1 16,-2-3-1-16,-4 2 1 16,6-2 1-16,-1 0 0 15,-2 4-2-15,-3-4 4 16,0 0-4-16,0 0 2 16,-3 0 0-16,0 0 0 15,0 0-3-15,0 0 3 0,0 2-7 16,0-2-4-16,0 0-1 15,-3 4 6-15,-17-2 6 16,-5 4 0-16,-8 0-11 16,-1 2 10-16,-15 4 1 15,-5-6-13-15,-7 6 12 16,-7-4-11-16,-11 4 7 16,-4-1-3-16,-11-2-10 15,-12-3 17-15,-7-1-24 16,-5-5 22-16,2 0 6 15,0 0 6-15,14 0 15 16,15-9-4-16,7 3-4 16,16 4-11-16,6 2-4 15,4 0 0-15,5 0 3 0,4 0-4 16,1 0 0-16,-4 0-3 16,-10 0 2-16,-6 0 1 15,-10 0 0-15,-10 0-10 16,-5 6 3-16,-5 2 4 15,5-2 4-15,9 0-5 16,7 2 8-16,7-2-4 16,13-3 0-16,4 2 7 15,11-1-7-15,3-4 0 16,5 0 1-16,2 0-1 0,5 0 1 16,4 0 2-16,-6 0 0 15,-1 0 2-15,-3 0-5 16,-7 0 7-16,-6 0-7 15,-3 0 0-15,-5 0 0 16,-8-4 6-16,0 4-3 16,-3 0-1-16,0 0-2 15,3 0 5-15,4 0-3 16,9 0-2-16,7 0 3 16,8 0-3-16,11 0 0 15,4 0 1-15,4 0-1 16,5-2 0-16,-1 2 0 15,1 0 0-15,-3 0-4 0,-1 0 3 16,-2 0 1 0,-2 0-2-16,-2 0 2 0,0 0 1 15,1 6-1-15,1-4 0 16,1 2 0-16,4-2 2 16,-1 1 2-16,1-3-4 15,6 5 0-15,0-5 0 16,0 1 0-16,3-1 0 15,-5 4-3-15,2-3 3 16,0 3-3-16,0-4 3 16,3 2 1-16,-6 2-1 15,2-4 0-15,1 2-1 16,0-2 2-16,3 3 0 16,-3-3-1-16,3 5-3 0,-3 0 0 15,0-4 3-15,3 3 0 16,0-2-1-16,0-2-1 15,0 3-9-15,0 3-8 16,0-1 12-16,19 0 7 16,19 1 0-16,14-6-3 15,12 0 3-15,13 0 6 16,6 0-4-16,4 0 2 16,-1 0-1-16,-6 0-2 15,-2-5 1-15,-1 5 1 16,-7 0 1-16,0 0-1 15,-4 0-3-15,-5 0 1 16,-11 0-2-16,5 5 3 0,-1 5 2 16,10 1-4-1,7-2-4-15,16 2 4 0,6-5 4 16,6 0-4-16,8-3 1 16,-5-3-1-16,-3 0 0 15,-8 0 1-15,-11 0 0 16,-10 0 2-16,-6 0 3 15,-9 0-5-15,3 0 1 16,-2 0-1-16,6 0 1 16,2 0-1-16,4 0-1 15,2 0 1-15,1 0 1 16,2 0-2-16,-6 0 0 0,-1 0 0 16,-5 0 2-16,-8 0-4 15,-8 0 5-15,-6 0-4 16,-4 0 2-16,-9 0-2 15,-4 0 3-15,0 0-3 16,1 0 2-16,3 0-1 16,0 0 0-16,2 0 0 15,5 0-2-15,-2 0 2 16,-1 5 1-16,6 0 0 16,-2 1-2-16,4-5 2 15,-2 3-3-15,0-2 2 16,-5-2 0-16,-6 4-5 15,2-4 5-15,-7 3 0 0,-6-2 1 16,6 4-1 0,-7-4 6-16,7 4-6 0,-1-5 0 15,0 5-6-15,1 1 6 16,-1-3-1-16,-4 3 1 16,-2-5 0-16,1 3 0 15,-8-2 0-15,-3-2 0 16,0 4 0-16,-3-4 0 15,0 0 0-15,0 0-1 16,0 0 1-16,0 0-3 16,0 4 2-16,0-4 2 15,0 0 0-15,0 0 7 0,0 0 1 16,0 0 5 0,0 0-8-16,0 0 3 0,0 0-9 15,0 0 4-15,0 0 1 16,0 0-5-16,0 0 7 15,0 0-2-15,0 0-3 16,0 0 1-16,0 0-3 16,0 0 5-16,0 0-1 15,0 0-3-15,0 0 1 16,0 0-1-16,0 0 4 16,0 0-2-16,0 0 4 15,0 0 2-15,0 0-7 16,0 0 0-16,0 0 4 15,0 0 1-15,0 0-5 16,0 0 2-16,0 0 5 0,0 0 3 16,0 0 8-1,0 0-15-15,0 0 6 0,0 0-2 16,0 0-2-16,0 0 4 16,0 0 5-16,0 0-16 15,0 0 10-15,0 0-4 16,0 0-1-16,0 0-1 15,0 0 1-15,0 0-1 16,0 0 0-16,0 0-2 16,0 0 0-16,0 0 1 15,0 0-3-15,0 0 3 16,0 0-2-16,0 0-1 16,0 0 0-16,0 0 2 0,0 0 2 15,0 0-4-15,0 0-4 16,0 0 4-16,0 0 1 15,0 0-1-15,0 0 0 16,0 0 5-16,0 0-5 16,0 0 0-16,0 0 0 15,0 0-5-15,0 0 4 16,0 0 1-16,0 0-12 16,0 0-14-16,0 0-20 15,0 0-68-15,-6 0-96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5.31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0 130 43 0,'0'0'52'0,"0"0"-2"16,0 0-31-16,0 0-8 15,0 0 0-15,0 0 2 16,0 0-6-16,0 0-5 16,0 0 2-16,9-1-4 15,14-9 0-15,9-1-1 16,3-1 1-16,8 4 0 15,-2-7 0-15,1 6 2 16,6-2-1-16,-7 2-1 0,-2 1 3 16,-3 2 0-16,-14 3-1 15,-7 0-4-15,1 3 2 16,-5-2 0 0,4-4 0-16,4 2 5 0,-3 2-5 15,-2-1-3-15,-5 3 3 16,4 0-3-16,-7-3 9 15,0 3-9-15,-2-3 6 16,-4 3-3-16,3 0 0 16,-3 0 1-16,0 0-2 15,0 0-1-15,0 0 2 16,0 0-1-16,0 0 1 0,0 0 0 16,0 0-4-16,0 0 4 15,0 0-1-15,0 0-3 16,0 0 2-16,0 0 2 15,0 0 0-15,0 0-3 16,0 0 0-16,0 0 1 16,0 0-2-16,-3 0 3 15,-13 0-10-15,0 0-15 16,-10 0 8-16,-3 0 11 16,-6 0 1-16,0 0 5 15,-4 0-15-15,3 0 16 16,5 6 0-16,1-3 3 15,2 3-3-15,3 0 0 0,5-1-5 16,4-2 3 0,10-1-7-16,3-2 3 0,-1 4-9 15,-2 2-23-15,3-1 31 16,0 1 3-16,-3-3 4 16,6-1-25-16,-8 4 20 15,5 0 5-15,0 0 0 16,-3-3 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5.63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 0 4 0,'0'0'5'15,"0"0"3"-15,0 0-5 16,0 0-1-16,0 0-1 16,0 0 4-16,112 0-4 15,-96 0 0-15,-10 0 5 16,4 0-3-16,-7 0-3 16,-3 0 3-16,3 0-3 15,-3 0 0-15,0 0 0 16,0 0 0-16,0 0-3 15,0 0 3-15,-13 0 0 16,-18 1-4-16,-11 8 1 0,-4-1-15 16,1 1 4-16,1 2 14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5.83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17 0,'0'0'0'0,"0"0"12"16,0 0-12-16,0 0 0 15,0 0 0-15,0 0 3 16,31 0-3-16,-31 0-2 15,0 0-28-15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9.74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45 142 3 0,'0'0'2'16,"0"0"5"-16,0 0-5 15,0 0-2-15,0 0 0 16,0 0-1-16,0 0 1 15,3-3 0-15,0 3 4 16,-3 0-3-16,7 0 0 16,-4 0-1-16,6 0 0 15,5-1-1-15,-5 1 1 16,7 0 4-16,0 0-4 16,4-5 0-16,-1 5 0 0,3 0 1 15,-2-1-1-15,-1-4 0 16,0 0 0-16,1 2 1 15,-1-3-1-15,6 5 4 16,1-5-3-16,-1 1 0 16,5-3-1-16,-2 2 0 15,5 0 0-15,-8 0 0 16,8-2 1-16,-5 0 0 16,0 3-1-16,2-5 0 15,-8 5 0-15,1 1 3 16,-1 2-3-16,3-1 1 15,1 0-1-15,0 0 0 16,0 3 0-16,2-3 2 0,5 3-2 16,-5-3 3-16,5 3-5 15,-2-3 4-15,-1 3-4 16,-2 0 2-16,2-2 0 16,-2 2 0-16,-3-4 2 15,5 4-1-15,-1-2-1 16,-4 2 0-16,8 0 0 15,-5 0 0-15,2 0 0 16,-2 0 0-16,2 0 0 16,-2 0 0-16,0 0 0 15,5 0 1-15,-5 0-1 16,2 0 0-16,-2 0 1 0,1 0-1 16,0 0 0-16,-3 0-1 15,3 0 0-15,0 0 2 16,-4 0-1-16,5 0 0 15,1 0-1-15,-1 2 1 16,-2 4-1-16,0-3 1 16,2 0-4-16,-5 0 4 15,8 0 0-15,-2 3 5 16,5 0-4-16,0-1-1 16,-2 1 0-16,2-2 0 15,5-3-6-15,-2 3 6 16,3-2 0-16,-1-2 2 15,-9 0-2-15,3 0 0 0,-5 0 0 16,-4 4 0 0,-1-2 0-16,-6 1 2 0,1 2-2 15,-1-4-2-15,-3 3 2 16,4 1-1-16,-1 0 0 16,6 1 1-16,-2 0 0 15,-1-2-2-15,0 2 2 16,-5-5 2-16,-1 2 0 15,-7 0-4-15,1 0 2 16,-7 1 0-16,3-4-1 16,-6 1 1-16,3-1 0 15,-3 0-4-15,0 0 6 0,0 0-4 16,0 0 4 0,0 5-4-16,0-5 2 0,0 0 0 15,0 0 5-15,0 0-5 16,0 0 1-16,0 0 2 15,0 0-2-15,0 0 7 16,0 0 5-16,0 0 4 16,-19 0-8-16,-3 0-9 15,-7 0 2-15,-1 0 0 16,-4 0 3-16,-1 0-9 16,-10 0 8-16,-4 0-1 15,-8 10 1-15,-4 0-4 16,-10-3 1-16,-2 8-4 15,-5-4 3-15,1 2 0 16,-3 0 1-16,-4-3-1 16,-2 0 7-16,-3-4 4 0,-5 2-4 15,8-6 2-15,-1 1 7 16,4 0 0-16,9-3-12 16,10 0 4-16,3 0 2 15,5 0-4-15,12 0 7 16,2 0-12-16,3 0 6 15,11 0-7-15,-5-6 10 16,5 0-9-16,3 0 4 16,-2-4-5-16,2 6 4 15,-1-2-1-15,1 1-1 16,-5-1-4-16,-1 0 4 0,-2-1-2 16,-2 0 1-16,0 1-1 15,-3 1 0-15,2-3-2 16,5 6 2-16,1-2 2 15,8 3-2-15,5 1-6 16,5 0 6-16,2 0 2 16,1 0-1-16,-1 0 4 15,1-5-8-15,3 5 3 16,-5 0-1-16,2-1 1 16,2 1 0-16,1 0 0 15,0 0 0-15,-4 0-1 16,4 0 1-16,-5 0 0 15,5-4 0-15,-3 4 0 0,-1 0 0 16,1 0 3 0,-4 0-5-16,-1 0 2 0,5 0-4 15,-7 0 4-15,4 0-1 16,-7 0 1-16,-4 0 0 16,4 0 7-16,3-1-7 15,2 1 0-15,8-5 0 16,0 5 4-16,6 0-2 15,0-3-2-15,0 3-9 16,0 0 2-16,0 0-5 16,0 0 11-16,0 0-4 15,6 0 2-15,14 0 0 16,-1 0 3-16,6 0 0 16,1 0 0-16,6 0 0 0,4 0 2 15,6 0-5-15,2 0 1 16,7 0 1-16,7 0 1 15,6 0 0-15,13 0 3 16,7 0-9-16,8 0 6 16,2 0 0-16,3 0 1 15,-8-6 0-15,-6 0-1 16,-8 1 0-16,-8 5 0 16,-6 0 8-16,-6 0-8 15,-2 0 2-15,-1 0-2 16,-1 0 0-16,-3 0-2 15,-2 0 2-15,1 0 3 0,8 5-3 16,2 1 0-16,-2 0-1 16,0 2 1-16,-1-3 1 15,4-4-1-15,3-1 0 16,0 0 1-16,-3 0-1 16,3 0-1-16,-11 0-5 15,2 0 6-15,-7 0 0 16,-6 0 0-16,-8 0 0 15,-1 0 6-15,-11 0-6 16,-7 0 0-16,-4 5-1 16,-5-5 1-16,0 0-5 15,-1 0 4-15,1 0-1 16,2 1 2-16,1-1 0 0,0 0 2 16,7 0 1-1,4 0-3-15,0 0 0 0,7 0 0 16,2 0 4-16,-4 0-4 15,0 0 0-15,-2 0 0 16,-4 0 0-16,-4 0 0 16,-2 0-3-16,-1 0 2 15,-6 4 1-15,5-2-13 16,-8 1-8-16,3 2-19 16,-3-5 26-16,0 1 5 15,3-1 6-15,0 4 0 16,3-3-3-16,7 9 3 15,0-4 2-15,-1 3-1 0,2-3-9 16,-1-1-13-16,-1 4 15 16,-2-2-28-16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1:24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2801 163 11 0,'0'0'15'0,"0"0"43"16,0 0-53-16,0 0 5 16,0 0 13-16,0 0-19 15,-55-104 32-15,43 96-23 16,-4-4 26-16,0 4-36 15,-4-1-3-15,-2 3 0 16,0-3 0-16,-1 7 1 16,1 2 1-16,0 0 6 15,-5 0-5-15,-1 0-3 16,2 0 4-16,1 0 2 16,-2 6-5-16,5 5 5 0,6-2-5 15,4-1-1-15,1 6-8 16,2 1 8-16,3 2 0 15,2 1 9-15,4-2-9 16,0 0-1-16,0 0 1 16,0-1 1-16,0 2 0 15,0-3-1-15,4 1 0 16,8 0 0-16,5-1 0 16,2-4 1-16,6 0 1 15,1-2-1-15,0-4 0 16,0 2-1-16,-1-6 5 15,0 4-5-15,-1-4 1 16,1 0-1-16,1 0 5 0,-1 0-3 16,5-10 0-1,-8-5 0-15,-3 0-2 0,-4 3 0 16,-4-2 0 0,-5 4 10-16,-3 0 6 0,1-1-9 15,-1 0 5-15,-3-1-9 16,0-2 1-16,0 5-1 15,0 0 5-15,0 1-7 16,0 4-1-16,0-1 10 16,0 2 1-16,0 3 0 15,0 0 2-15,0 0-1 16,0 0-4-16,0 0-8 16,0 0 0-16,0 0-1 15,0 0-2-15,0 0-3 0,0 0 1 16,0 0-1-16,0 0 4 15,0 8 2-15,0 4 0 16,12-3 0-16,7 2 0 16,1-2 0-16,5 0 0 15,2-1 0-15,-2-2 2 16,0 0-2-16,1 0 3 16,1 0 1-16,-2-4-3 15,-3 4-2-15,0-6 2 16,-2 3 0-16,-4-3-1 15,1 0 2-15,-6 0-5 16,3 0-4-16,-2 0-5 16,1 0-14-16,-2 0-9 0,0 0-30 15,0 0-22-15,-5-9 53 16,0 1-35-16</inkml:trace>
  <inkml:trace contextRef="#ctx0" brushRef="#br0" timeOffset="2369">0 1847 43 0,'0'0'38'0,"0"0"-5"16,0 0 33-16,0 0-5 15,0 0-38-15,0 0-13 16,0-15 29-16,0 12-15 16,0 0-6-16,0-2-10 0,0 5 4 15,0-10 8-15,0 2-7 16,0-4 6-16,3-2-19 16,0 0 0-16,0-4 1 15,2 4 0-15,-2-4 4 16,0 2-5-16,0-2 0 15,0-8 2-15,-3-2-2 16,3-2 1-16,1-6-1 16,-4 0 0-16,0 0-8 15,0-4 7-15,0 3 0 16,0 0-7-16,0 2 4 16,0 4 3-16,0-1-3 0,0 0-6 15,6 6 1-15,0 3 9 16,0 12 1-16,-6 1-1 15,4 2 2-15,-1 2-5 16,-3 0 4-16,3 1-1 16,-3 0 2-16,3-1-2 15,0 2 0-15,-3 2 0 16,3 2 0-16,-3 0 1 16,0 0 0-16,0-4-2 15,5 4 2-15,-5-2-2 16,0 2 1-16,0 0 0 15,0 0 2-15,0 0-2 16,0 0 1-16,0 0-1 16,0 0 2-16,0 0 0 15,0-3-1-15,0 3-1 0,0 0 4 16,0 0 4-16,0 0-3 16,0 0 1-16,0 0-3 15,0 0 1-15,0 0-3 16,0 0-2-16,0 0 1 15,0 0-1-15,0 0 1 16,0 0-4-16,0 0-2 16,0 0 4-16,3 0-3 15,0 0-1-15,6 0 5 16,1 9-3-16,2 5 4 16,7 9-3-16,1-2 3 15,-1 5-1-15,-3-1-2 0,1 1 3 16,-1 0 6-16,-1 3-1 15,1-3-5-15,1 2 0 16,-4 2 5-16,-1 0-4 16,-1-4-1-16,-3 0 0 15,6 5 1-15,-5 0 0 16,4 1 11-16,-1 0-11 16,1-4 6-16,1 2-7 15,-2-4 5-15,1-4-4 16,-4 2 4-16,4-2-3 15,-4 2 1-15,-1-4-3 16,1 3 6-16,1-8-6 16,-4-5 0-16,0 2 0 0,2-8 2 15,-5 1-2 1,0 4 0-16,-1-3 1 0,1 5 0 16,0-8-1-16,5 3-1 15,-5-4 1-15,0 2 0 16,0-4 0-16,-3 4-1 15,0-4 0-15,0 0-9 16,0 0-6-16,0 0-15 16,0 0-16-16,0 1-34 15,0-1 2-15,0 0-31 16,0 0 55-16</inkml:trace>
  <inkml:trace contextRef="#ctx0" brushRef="#br0" timeOffset="3053">84 1688 7 0,'0'0'71'16,"0"0"-55"-16,0 0 12 15,0 0 23-15,0 0-2 16,0 0-21-16,0 0 2 15,0 0 5-15,0 0-3 16,0 0-10-16,0 0-4 16,0 0-2-16,0 0-5 15,0 0-5-15,0 0 3 16,0 0-8-16,0 0 1 16,0 0-1-16,0 0-1 15,0 0 0-15,0 0 6 0,0 0-2 16,0 0 2-16,0 0-1 15,0 0 6-15,0 0 2 16,0 0-6-16,0 0-4 16,0 0 1-16,0 0-3 15,0 0-2-15,0 0-2 16,0 0 1-16,0 0-2 16,0 0-4-16,16 0 7 15,3-3 1-15,7-3 0 16,-4-6 0-16,3 7 2 15,-2-4 0-15,1 3-2 16,-2-2 0-16,-7 0 4 16,4-2-4-16,-6 2-2 0,-4 2 1 15,-1 6 0-15,-8-2-10 16,3 2-17-16,-3 0-11 16,3-4 11-16,3 4-12 15,1-2 3-15,2-2-51 16,-6 4 9-16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0:52.3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228 20 0 0,'0'0'41'15,"0"0"-7"-15,0 0-10 16,0 0-3-16,0 0 1 16,0 0-2-16,3-20-7 15,-3 20 10-15,0 0-18 16,0 0 12-16,0 0-7 15,0 0 4-15,0 0-1 0,0 0 3 16,0 0 7-16,0 0-11 16,0 0 1-16,0 0-3 15,0 0-7-15,0 0 2 16,0 0-5-16,0 0 0 16,0 0-2-16,0 0-4 15,0 0 6-15,0 0 9 16,0 8-6-16,0 7 1 15,0 5 4-15,0 0 0 16,0 3 0-16,0-3-3 16,0 4 1-16,0 1-3 15,0-4 0-15,0 3 3 0,0-2-5 16,0-2 4-16,0 3 1 16,0-4-3-16,0-4 2 15,0 7-5-15,0-8 6 16,3 2-3-16,0 0-3 15,0-7 0-15,0 2 1 16,-3-2-1-16,4 2 2 16,-1-2 0-16,0 3-3 15,0-7 2-15,0 4 1 16,-3-6-2-16,0 2 0 16,0-1 0-16,0-4 0 15,0 0 3-15,0 0-2 16,0 0-1-16,0 0 2 15,0 0 2-15,0 0-1 16,0 0 0-16,0 0-2 0,0 0-1 16,0 0 0-16,0 0-2 15,0 0-23-15,0-21-77 16,0-8-200-16</inkml:trace>
  <inkml:trace contextRef="#ctx0" brushRef="#br0" timeOffset="1614">48 422 12 0,'0'0'60'0,"0"0"-37"16,0 0 6-16,0 0 19 16,0 0-13-16,0 0-18 15,0-3-5-15,0 3 2 16,0 0 5-16,0 0-2 15,0 0-15-15,0 0 14 16,0 0-9-16,0 0-4 16,6 0 1-16,4-3-3 15,2 0 4-15,2-1 1 16,5-1 0-16,6 3-2 16,1-4 0-16,0 3 1 15,3 3-3-15,-7 0-2 16,3 0-2-16,2 0 2 15,-2 0 0-15,-2 0 0 16,-4 0 6-16,0 0-5 0,-2 0-1 16,-2 0 1-16,-2 0-1 15,0 3 0-15,-4-3 2 16,0 0 1-16,2 0-1 16,-2 0-2-16,-2 0-2 15,-4 0 2-15,0 0 7 16,-3 0-5-16,0 0-2 15,0 0 1-15,0 0 2 0,0 0-3 16,0 0 0 0,0 0 2-16,0 0 3 15,0 0-2-15,0 0 0 16,0 0-3-16,0 0 6 0,0 0-2 16,0 0-4-16,0 0 3 15,0 0 2-15,0 0-5 16,0 0 1-16,0 0 0 15,0 0 11-15,0 2-8 16,0-2 0-16,0 0-4 16,0 4 4-16,0-2-3 15,0 3-1-15,-9 2 1 16,-4 1-1-16,-1 2 1 16,2 4 0-16,-4 0-1 15,3 0 4-15,-2 1-1 16,1-1 0-16,4-2 0 15,1 2-3-15,-1-5 1 16,4 2-8-16,0 1 16 16,0-3-8-16,-2 2-1 0,5-2 0 15,3-1 1-15,-3 4-1 16,0-4-1-16,3 1 1 16,0 0 1-16,0-3-1 15,0-1 2-15,0 1-2 16,0 0 0-16,0-3 0 15,0 3 0-15,0-1 0 16,0-2 0-16,0 0 0 16,0-3 0-16,0 0 3 15,0 0-2-15,0 0 1 16,0 0 1-16,0 0-1 0,0 0 0 16,0 0 3-16,0 0 0 15,0 0-1-15,0 0 11 16,-3 0-1-16,-4 0-8 15,-5-15-5-15,-1-2 0 16,-4-6-1-16,-2 0 0 16,4-6 0-16,-1 6 0 15,2 6 0-15,2-3 0 16,2 8 1-16,1 1-1 16,-1-1 3-16,4 3-2 15,0 1 2-15,-2 0 0 16,2 2-2-16,-4 0-1 15,4-2 0-15,0 7 4 16,3-2-2-16,0 1-2 0,-4-2 3 16,4 2-3-16,-3-4 0 15,3 3 1-15,-5-1 2 16,5 4-3-16,-3-2 0 16,6 2 0-16,-3 0 0 15,3 0-3-15,-4 0 5 16,4 0-2-16,0 0 1 15,0 0-1-15,0 0 0 16,0 0-3-16,0 0-21 16,0 0-18-16,-3 0-44 15,-3 0-82-15,0 6 7 16</inkml:trace>
  <inkml:trace contextRef="#ctx0" brushRef="#br0" timeOffset="2745">0 923 19 0,'0'0'55'0,"0"0"-41"16,0 0 1-16,0 0 13 15,0 0 9-15,0 0-26 16,0 0-4-16,0 0 4 16,0 0 8-16,0 0-2 15,0 0-12-15,9 0 6 16,5 0 9-16,0 4-6 15,9 13 3-15,-4 7 4 16,5 4 2-16,-6 1-14 0,6 6-5 16,1-3 3-1,-3 2 0-15,4 0-6 0,-4-2 1 16,0 0-1 0,-2-4 2-16,2 0-3 0,-6-12 0 15,-2 0 0-15,-5-6 9 16,-3 0-9-16,1-9 1 15,-4 5-6-15,-3-1 10 16,3-5-9-16,0 0 10 16,-3 0-5-16,0 0 4 15,0 0-1-15,0 0 0 16,0 0 15-16,0 0-1 0,0 0 4 16,0 0 14-16,0 0-7 15,0-11-16-15,0-9-7 16,0 0 1-16,0-1 1 15,0 1-5-15,0-2 1 16,0-2 4-16,0 2-8 16,0-2 0-16,0 4 4 15,0-3-4-15,3 3 1 16,1-3-1-16,-1 3 0 16,0 2 0-16,0 2 4 15,-3 4-4-15,3 0 1 16,0 4-2-16,2-1 1 0,-2-2 0 15,0 2 0 1,3-2-1-16,0 1-1 0,-2 5 2 16,2-6-2-16,-3 5 2 15,0 0-1-15,0-2-2 16,4 7 3-16,-4-3-1 16,-3 3 2-16,3 1-1 15,-3 0 0-15,0 0 0 16,0 0 0-16,0 0 0 15,0 0-3-15,0 0-1 16,0 0-7-16,0 0 8 16,0 0-28-16,0 0-1 15,0 0-12-15,0 0-87 16,0 0-112-16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04.2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19 16 0,'0'0'3'0,"0"0"20"16,0 0 3-16,0 0-26 15,0 0 16-15,0 0-3 16,0 0-3-16,-5-15-4 16,5 13 10-16,0 2 4 15,0 0-16-15,0 0 4 16,0 0 13-16,0 0-2 0,0 0-9 16,0 0 12-16,-5 0-12 15,5 0-1-15,0 0 3 16,0 0-3-16,0 0-1 15,0 0 9-15,0 0-9 16,0 0-5-16,0 0 7 16,0 0-8-16,0 0-2 15,0 0 3-15,0 0-8 16,0 0 3-16,0 0-3 16,0 0 1-16,0 11 2 15,0 4-2-15,0 7 4 16,0 0 10-16,0 0-10 0,0 0 3 15,0 2 0-15,0-3-2 16,0 0 6-16,5-1-5 16,-3-6 4-16,1-2-3 15,-3-5-3-15,3 0 0 16,-3-1 1-16,0-5 0 16,0 4-1-16,0-4 1 15,0-1 1-15,0 0-2 16,0 0 3-16,0 0 1 15,0 0-4-15,0 0 0 16,0 0 0-16,0 0 0 16,0 0 1-16,0 0 0 15,3 0-1-15,-3 0 0 0,0 0-1 16,0 0 0-16,0 0 1 16,0 0 0-16,0 0 3 15,0 0-3-15,0 0 1 16,0 0 1-16,0 0-2 15,0 0 0-15,0 0-5 16,0 0-20-16,0 0-36 16,0 4-64-16,0-3-5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07.6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0 268 31 0,'0'0'0'0,"0"0"0"15,0 0 47-15,0 0 3 16,0 0-25-16,0 0-11 16,0 0-9-16,3-32 18 15,-3 32 8-15,0 0-9 16,0 0-18-16,0-3 24 0,0 3-10 15,0-3-1-15,0 3-5 16,0 0 4-16,0 0-9 16,0 0 2-16,0 0-5 15,0 0-1-15,0 0-3 16,0 0-2-16,0 0 1 16,7 0 1-16,-1 0 0 15,6 3 1-15,5 8-1 16,-4 4 4-16,6 2-3 15,1 3 5-15,-1 4-6 16,3-2 2-16,-2 4 0 16,5-2 1-16,-3-2 7 15,4 2-10-15,-4-10 4 0,-3 2-4 16,1-3 2 0,-7-4 6-16,-1 2-8 0,1-2-5 15,1 1 5-15,-8-4 0 16,0 0 1-16,-2-6 0 15,-1 0 0-15,-3 4-1 16,0-4 5-16,0 4 2 16,3-4-7-16,0 0 1 15,-3 0 3-15,0 0-3 16,0 0-1-16,0 0 0 16,3 0 4-16,-3 0-1 15,0 0-3-15,0 0 6 0,0 0 11 16,0 0-1-16,0 0-1 15,0 0 10-15,0-8-6 16,3-12-10-16,-3-6 1 16,3-5-9-16,-3 0 0 15,0 1 4-15,0-1-5 16,0 5 5-16,5-9-4 16,-2 7 0-16,3 2-1 15,-1 0 0-15,0 6 0 16,1 0-1-16,0 0 2 15,0 2 0-15,4 4 0 16,-1-5-1-16,2 6-4 16,0-6 2-16,0 4-1 15,-2 3 3-15,1 3 1 16,-7-1-1-16,3 3-2 0,2-2-3 16,-2-1 4-16,-3 5 1 15,0 5 0-15,-3 0-1 16,2 0 0-16,-2 0-2 15,0 0-3-15,0 0-4 16,0 0-6-16,0 0-11 16,5 0-13-16,-2 0-2 15,3 0-33-15,-3 0-31 16,-3 10-53-16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17.4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45 0,'0'0'19'0,"0"0"-8"15,0 0 30-15,0 0 16 16,0 0-19-16,0 0-17 15,0 0 17-15,0 0 7 16,0 0-20-16,0 0 24 16,0 0-18-16,0 0-8 0,0 0-1 15,0 0-12-15,0 0 6 16,0 0-9-16,0 0-7 16,0 0-2-16,0 0-1 15,0 0-1-15,0 0-4 16,0 0 2-16,0 0-1 15,0 0 5-15,0 0 1 16,0 15-1-16,0 5 2 16,0 6 3-16,3 0-2 15,-3 0 4-15,4 3-3 16,-4-3-4-16,3 4 10 16,-3-3-12-16,0-1 4 0,0 4-4 15,0-8 1-15,0-2-1 16,0-1 2-16,0-7-15 15,0-1 17-15,0-2-4 16,0-4-1-16,0-2-11 16,0 0 4-16,0-3 3 15,0 0-3-15,0 3-10 16,0-3-38-16,0 0-9 16,0 0 33-16,0 0-22 15,0 0 19-15,0 0-24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20.6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78 11 0,'0'0'28'16,"0"0"-16"-16,0 0 22 15,0 0 1-15,0 0-18 16,0 0-3-16,0 0-4 15,42 5 16-15,-27 5-14 16,4 9 11-16,0-1-7 16,4 7 14-16,-4 7-15 15,3-3 7-15,1-1-6 16,0 1-9-16,0-3 5 16,-1-3 0-16,-3 0 2 0,1-6-4 15,-5-2-4-15,-2-6-6 16,-7-3 5-16,-3-1-2 15,1-2 2-15,-4-3-5 16,3 0 0-16,-3 0 6 16,0 0-4-16,0 0 2 15,0 0-3-15,0 0 0 16,0 0 5-16,0 0-1 16,3 0-1-16,-3 0-1 15,0 0 0-15,3 0 16 16,0 0-7-16,0 0 7 15,2-6-8-15,-2-6 4 16,0-2 13-16,3-3-17 0,-3 2-10 16,0-5 6-1,1-2 5-15,2-2 0 0,-3-4-10 16,3-2 0-16,4 5-1 16,-4-1-1-16,5 0 0 15,-5 3 6-15,0-1-6 16,4 8 0-16,-7-3-1 15,3 6 0-15,-3 5 1 16,1 2 1-16,-1 1-1 16,-3 5-4-16,0 0 3 15,6-1-7-15,0 1-11 16,8 0 2-16,8-4-20 0,0 0-29 16,1-1-112-1,-10-2-17-15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22.7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 7 0 0,'0'0'12'16,"0"0"25"-16,0 0-11 0,0 0-6 16,0 0-6-1,0 0 6-15,0-6-5 0,0 6 0 16,-6 0-14-16,0 0-1 15,3 0 3-15,-4 0-3 16,1 0-1-16,0 0 1 16,-4 0 10-16,4 0-9 15,3 0 0-15,0 0 3 16,3 0-3-16,0 0-1 16,0 0 3-16,0 0 0 15,0 0-3-15,0 0-3 16,0 0 3-16,0 0-1 15,0 0 0-15,0 0 1 16,0 0 2-16,0 0-2 16,0 0 3-16,0 0-1 0,0 0 3 15,12 0 1-15,1 0 2 16,3 0 10-16,-1 0-7 16,5 0 9-16,-1 0-9 15,-3 0-1-15,4 0-3 16,2 0 3-16,3 0-1 15,2 0 0-15,-2 0-1 16,1 0 0-16,-1 0-7 16,-3 0 15-16,-2 0-8 15,-1 0 0-15,-3 0 0 16,-5 0-4-16,-2 0-4 16,0 0 2-16,-2 0 2 0,2 0-1 15,-2 0-1-15,-4 0 0 16,3 0 0-16,0 0-4 15,2 0 5-15,-2 0-3 16,0 0 0-16,1 0 1 16,2 0-1-16,1 0 1 15,-4 0 1-15,0 1 0 16,-3-1-2-16,0 0 2 16,2 0-2-16,-5 0 0 15,0 0-1-15,0 0-5 16,0 0 12-16,0 0-5 15,0 0-1-15,0 0-1 16,0 0 0-16,0 5-5 0,0-5 5 16,0 0-26-1,0 5-45-15,0-2-54 0,-20 3-36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25.3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22 0,'0'0'47'0,"0"0"-17"0,0 0-6 16,0 0 1-16,0 0 8 15,0 0-2-15,-3 0-8 16,3 0-3-16,0 0-8 16,0 0-2-16,0 0-7 15,0 0 3-15,0 0-6 16,0 0 0-16,6 0-1 16,14 0 2-16,-1 0 5 15,3 0-3-15,5 0 11 16,-5 0-12-16,4 0 2 15,-1 0 2-15,5 5-4 16,-2-5 2-16,-3 0 3 0,-2 1-5 16,-4-1-4-1,0 0 5-15,-2 0 2 0,-1 0-4 16,-4 0 6-16,-1 0-7 16,-6 0 0-16,6 0 1 15,-8 0-1-15,-3 0 0 16,3 0-5-16,-3 0 5 15,0 0 0-15,3 0 0 16,0 0 0-16,0 0 0 16,1 0 0-16,-4 0 5 15,3 0-4-15,-3 0-1 16,0 0 1-16,0 0-1 0,0 0 0 16,6 0 3-1,0 0-10-15,8 0 7 0,2 0 0 16,3 0 1-16,1 0 2 15,-9 0-4-15,0 0 1 16,-8 0 0-16,-3 0-1 16,0 0 1-16,0 0 2 15,0 0 1-15,0 0-2 16,0 0 0-16,0 0-1 16,0 0-1-16,0 0 1 15,0 0 0-15,0 0 0 16,0 0-4-16,0 0 7 15,0 0-4-15,0 0 1 16,-3 0 0-16,-13 4-3 0,-1-3 1 16,1 7 2-16,1-1 2 15,2 3-2-15,-1-1 10 16,8-3-10-16,3 1 0 16,-3 3 1-16,2-5-2 15,1 1 3-15,0-2-4 16,0 4 0-16,0-2 2 15,-5 5 2-15,2-2-2 16,3 2 2-16,-2-2 0 16,5-1 0-16,-3 4-4 15,-2-3 0-15,5 0 2 16,0 2 0-16,0 0-1 16,0 1 1-16,0 2 5 0,0-2-5 15,0 0 0 1,0 2 0-16,0-3 3 0,0 4-2 15,0-4 1-15,0-5-4 16,0-3 0-16,0 0 2 16,0-3 0-16,0 0 0 15,0 0 1-15,0 0 4 16,0 0-3-16,0 0 4 16,0 0-2-16,0 0 0 15,0 0 8-15,0 0-2 16,0 0-4-16,0 0-4 15,0-9-4-15,-9-5 6 16,-1-1-8-16,1-2 5 16,0-6-3-16,-5 3-9 0,1-3 7 15,4 3-2-15,-4 5 6 16,7 1-2-16,-5 2 6 16,5 7-3-16,3-1 5 15,0 0 4-15,3 0-10 16,-2 4 4-16,-3-4 10 15,5 3-14-15,-3 0 0 16,0 0 7-16,0-2 3 16,3 4-8-16,-3-2-1 15,0 3 14-15,0-2-2 16,-4-4-13-16,4 0 0 0,-3 3-1 16,6-1 2-1,-8 4 3-15,5-2-4 0,-3-1-1 16,3 1 1-16,-4-2-1 15,4 2 2-15,-3-1 0 16,0 0-1-16,-1-4-2 16,1 6 0-16,3-4 1 15,0 5 0-15,0 0 1 16,3 0 1-16,0 0-1 16,-5 0-1-16,5 0 0 15,0 0-6-15,0 0-4 16,0 0-1-16,0 0-1 15,0 0-21-15,0 0-29 16,-3 0-114-16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3:16.5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169 42 4 0,'0'0'15'0,"0"0"-14"0,0 0 4 15,0 0 1-15,0 0-6 16,0 0-7-16,-169-42-17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0.131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77 295 0 0,'0'0'22'0,"0"0"-9"15,0 0 2-15,0 0-14 0,0 0 20 16,0 0-7-16,0 0 10 16,0 0-15-16,0 0 13 15,0 0-3-15,0 0 8 16,0 0-14-16,0 0 9 16,0 0-9-16,0 0-5 15,0 0-6-15,0 0 2 16,0 0 1-16,0 0-5 15,0 0 3-15,0 0 1 16,0 0-4-16,0 0 1 16,0 0 1-16,0 0-2 15,0 0 4-15,0 0-4 16,0 0 1-16,0 0-1 16,3 0 0-16,9 0 4 15,2 0-3-15,5 0 0 0,0 0 4 16,1 0-3-16,5 0-1 15,0 0 1-15,1-3 1 16,0 0 4-16,0 0-6 16,-1 0-1-16,-3 0-1 15,5-2 1-15,-5 2 5 16,4 0-3-16,-1 0 7 16,0 0-9-16,-2-1 2 15,0 2 4-15,0 2-6 16,-4 0 0-16,3 0 0 15,1-4 0-15,-1 4 0 16,6-4-2-16,-1 1 2 0,4-3 2 16,-2 3 9-16,3-1-9 15,-6 2-2-15,1 2-5 16,-5-4 5-16,0 4 0 16,0-1 1-16,-2 1 8 15,2-3-8-15,-5 3-1 16,5-3 0-16,-3 0-6 15,4 3 12-15,-1 0-6 16,0 0 0-16,-2-3-4 16,2 3 3-16,-3 0 1 0,-2 0 0 15,-3 0-1 1,3 0 8-16,-1 0-7 0,1 0 0 16,-1 0 0-1,-1 0 0-15,1 0 0 0,1 0 0 16,-1 0-1-16,3 0 1 15,1 0-2-15,-5 0 2 16,4 0 0-16,-3 0 2 16,1 0-2-16,-1 0-1 15,2 0 1-15,1 0 0 16,1 0 0-16,-1 3 1 16,3 0-2-16,1 0 2 15,3 0-2-15,0-2 2 16,-4 5-2-16,3 1 1 15,2-1-3-15,1 0 1 16,5-6 2-16,-2 1-4 0,-2 3 4 16,3-2-4-16,1 2 3 15,-2-1-5-15,2-3 2 16,-2 0 4-16,-1 0-5 16,-2 0 4-16,1 3 0 15,0 0-5-15,3-3 5 16,-3 0-4-16,7 0 3 15,-5 0-1-15,5 3-3 16,0-3 4-16,1 0-2 16,5 0 4-16,-4 0-4 15,7 0 2-15,-3 0 0 16,1 0 4-16,-6 0-4 16,-1 0-4-16,0 0 6 0,2 0 0 15,-6 0 1-15,0 0-3 16,-3 0 4-16,0 0-2 15,3 0 0-15,6 0-1 16,1 0 1-16,6-3 5 16,2 0-5-16,5-3-4 15,3 2 4-15,-1 2 0 16,4-3 0-16,-7 2 0 16,1 0 3-16,-5 0-3 15,-2 3 0-15,-6-3 0 16,-7 0 0-16,-6 3-1 15,-4-4 2-15,-3 4-1 16,-2 0 0-16,-4 0 0 16,2 0 6-16,1 0-6 15,4 0-5-15,-1 0 5 0,6 0 3 16,8 0 1-16,9 0-4 16,8 0 1-16,8 0-2 15,1 0 1-15,-1 0-5 16,-5 0 10-16,-4 0-11 15,-1 0 7-15,-9 0-1 16,-11 0 5-16,-1 0-5 16,-8 0 0-16,-1 0 0 15,-2 0-4-15,4 0 4 16,-1 0 0-16,0 0 3 0,7 0-3 16,0 0 0-16,0 0 0 15,5 0 0-15,-1 0 0 16,4 0 0-16,8 0 1 15,-1 0 0-15,2 0-2 16,-8 0 0-16,-3 0 0 16,3 0 1-16,0 0-2 15,4-2 2-15,0 2 0 16,-8-4-2-16,5 4 2 16,-4-1 0-16,7-2 0 15,0 0 6-15,9 0-6 16,-4 0 0-16,8 0-2 15,-1-1 2-15,4 3-3 0,-4-4 4 16,-4 5-1 0,2-1 2-16,-4-2-2 0,-3 0-2 15,-1-4 1-15,-5 5 2 16,-8 2-4-16,-2 0 3 16,-7 0 0-16,0 0 7 15,1-4-7-15,2 4 0 16,11-6 1-16,8 5-1 15,10-3 1-15,7-1-1 16,0 1 2-16,3 2-7 16,0 2 10-16,0 0-10 15,0 0 5-15,-3 0 0 16,-4 0 0-16,-5 0 1 16,-7 0-1-16,-5 0 2 0,-5 0-2 15,-9 0 2-15,-4 0-1 16,-8 0-1-16,-2 0-1 15,-1 0 1-15,3-4-2 16,-2 4 2-16,1 0 0 16,7-1 2-16,2 1-1 15,3-5-1-15,10 4 0 16,0-3-3-16,4 4 8 16,-5 0-5-16,5 0 0 15,-2 0 3-15,2 0-3 16,0 0 0-16,-5 0-2 15,2 0 1-15,-1 0 1 16,-6 0 0-16,2 0 3 0,-3 0-5 16,-1 0 4-16,-2 0-4 15,4 0 4-15,-4 0-4 16,11 0 4-16,1 0-4 16,8 0 1-16,7 0-2 15,1 0 1-15,8 0 2 16,-3 0 8-16,2 0-8 15,1 0 0-15,0 0 0 16,-7 0-3-16,4 0 3 16,-3 0 0-16,-4 0-6 15,-1 0 10-15,-2 0-4 16,-7 0 0-16,4 0 0 0,0 0 1 16,4 0-1-16,2 0 0 15,-1 0-1-15,5-2 1 16,-1 2 1-16,4 0-1 15,0 0-5-15,5 0 5 16,1 0 0-16,4 0 5 16,2 0-10-16,-3 0 4 15,0 0 1-15,3 0-1 16,2 0-3-16,-3 0 4 16,4 0 4-16,2 0-4 15,-5 0-1-15,0 0-4 16,-3-3 4-16,0-1 1 15,-3 3 0-15,-3-5 1 0,-6 1-1 16,-4 4 1-16,-4-6-2 16,-5 4 1-16,-3 0 0 15,-8-3 0-15,-3 1 0 16,2-1 0-16,-5 0 1 16,7 3 0-16,0-3 3 15,3 5-8-15,3-5 9 16,7-4-4-16,9 4-1 15,7 3 3-15,0-2-6 16,3-1 6-16,-3 3-2 16,-8 0-1-16,5-3 0 15,-7 6-3-15,-9-2 6 16,-3 2-2-16,-8 0 0 16,-9 0-1-16,0-2 0 0,-2 2 1 15,-5-4 1-15,4 1-1 16,1 3-1-16,-4-3 0 15,-1 0 0-15,4 0 0 16,1 3 0-16,-6-3 0 16,3 3-4-16,-4 0 4 15,-1-2 4-15,5-1-4 16,-2 3 0-16,4-2 0 16,0-2 0-16,-4 4 0 15,2 0 1-15,-1-3-3 16,-1 3 5-16,1-3-5 15,4 3 3-15,-2 0-2 16,1 0 1-16,0 0-1 0,-2 0 1 16,1 0-4-1,1 0 4-15,0 0 1 0,-2 0 2 16,-2 0-3-16,4 0 1 16,-3 0 0-16,-1 0-1 15,5 3 1-15,-1-3-1 16,0 3 0-16,4 1-1 15,-2-2 2-15,1 1 0 16,0-3-1-16,4 2 4 16,-4 1-4-16,0-3 1 15,-2 3-1-15,-1-3 0 16,3 0 0-16,1 0 0 0,-1 0 0 16,0 0 0-1,1 0 0-15,-5 0 0 0,4 3-1 16,-3-3 2-16,4 0-2 15,-1 0 1-15,0 0 0 16,4 0 2-16,-1 0-2 16,0 0-1-16,-2 0 0 15,-1 0 1-15,0 0 1 16,-2 0-1-16,-8 0 0 16,4 0 1-16,-4 0 2 15,1 0-3-15,-1 0 0 16,5 0-3-16,-5 0 3 15,4 0 0-15,1 0 3 16,0 0-3-16,0 0 0 0,2 0-3 16,-1 0 3-16,-2 0 0 15,1 0 0-15,2 0 0 16,-7 0 0-16,5 0 0 16,-3 0 0-16,3 0 0 15,-2 0 0-15,1 0 0 16,1 0 0-16,-3 0 4 15,6 0-4-15,-4 0 0 16,-1 0 0-16,7 0-1 16,-2 0 1-16,2 0 0 15,1 0 0-15,5 0 0 16,0 0 0-16,2 0 0 16,1 0 0-16,-5 3 0 0,-1 4-3 15,0-5 2-15,1 3 1 16,0-2 0-16,-5 0 1 15,9 3-1-15,-5-3 0 16,1 1 0-16,-4 0 1 16,0-4-1-16,-2 3-1 15,-2 0 1-15,1-3-2 16,-3 3-3-16,-1-3 5 16,5 3 6-16,-1 3-6 15,3-2-1-15,-2 2 1 16,-2-5 0-16,1 2-1 15,6 3 1-15,5-2 0 16,-2-2 0-16,7 2 0 0,-3 2-3 16,3-5 3-16,-6 2-1 15,0-3 2-15,-4 0-1 16,-3 3 4-16,4-3-8 16,-4 3 2-16,3 1 1 15,-5-4 2-15,-2 0 1 16,4 1-2-16,-3 4 3 15,7 1-7-15,2-1 5 16,2-2-1-16,1 3 3 16,5-5-3-16,-5 4 0 15,5 0 0-15,-5-3 1 16,-3 2-1-16,2-1-1 0,-4 3 1 16,-4 0 0-16,0-1-3 15,-4 1 2-15,-1 0 1 16,2-3 0-16,3-2 1 15,4 4-1-15,-1 0 0 16,3-2 3-16,1 0-2 16,3 0-1-16,0 0 0 15,0 0 0-15,-6-2 0 16,-4 3 0-16,-1-4 0 16,-2 2 0-16,1 2 0 15,-1-1-1-15,3 0-2 16,-2 0 3-16,1 0 3 15,1 0-3-15,-3-3 0 16,4 0 0-16,-1 0 0 16,3 1 2-16,1-1-2 0,-4 0 0 15,0 0 0-15,1 0 0 16,-1 4-1-16,0-2 2 16,-2 2-3-16,-2-4 3 15,1 0-1-15,0 3 1 16,1-3-1-16,-5 0-1 15,1 3 1-15,-4-3 1 16,4 3 0-16,-7-3-1 16,8 0-2-16,-4 3 2 15,-1 0 1-15,4-1-1 0,-4 1 0 16,2-3 0 0,-2 3 1-16,0 0 2 0,1 0-3 15,-4 3 0-15,4-6-3 16,-7 3 3-16,3-1 0 15,-3-2 0-15,0 3 0 16,2-3 1-16,-5 0 2 16,0 0-3-16,0 0 2 15,0 0 1-15,0 0 0 16,0 0 4-16,0 0 2 16,0 0 0-16,0 0 1 15,0 0-10-15,0 0 11 16,0 0 1-16,0 0-7 15,0 0-4-15,0 0 2 16,0 0-2-16,0 0 2 16,0 3-2-16,0-3-1 15,0 0 0-15,0 0-5 0,0 0 5 16,0 0-3-16,0 0 4 16,0 0-1-16,0 0 2 15,-8 0-2-15,-1 0 0 16,-1 0 0-16,-2 0 0 15,-1 0 0-15,-4 0-6 16,2 0-2-16,-1 0 4 16,-3 6-1-16,2-3-1 15,-2 3-2-15,0 2-9 16,-1-2 15-16,1 0-2 0,0-3-5 16,-4 5-1-16,1 1-10 15,0-3 9-15,-4 2 4 16,4 1 4-16,0-3-6 15,2 2 6-15,-2-2-4 16,3 0 5-16,-1 0 2 16,-2-1-2-16,3 1-1 15,-4-3 0-15,4 3 1 16,-6-3 1-16,-2 0 1 16,-1 2-12-16,-5-2 10 15,2 0-2-15,1-3 4 16,2 0 0-16,-1 3-1 15,5-3 2-15,7 0-1 0,-3 0 1 16,7 0 12-16,-6 0-11 16,2 0 4-16,2 0-3 15,-9 0 6-15,2 0-5 16,-3 0-2-16,0 0-1 16,-1 0 10-16,-1 0-5 15,2 0-2-15,-3-6-4 16,1 3 10-16,-1 0 7 15,2 1-14-15,1-1 1 16,-2 0 1-16,5 0-5 16,-3 0 6-16,-1 0-2 15,0-3-1-15,-3 4-3 0,1-4-5 16,-2 3 5 0,5 0 2-16,-3 0 0 0,5 0-2 15,0 3 1-15,0 0 1 16,4-3 2-16,1 3-1 15,-9 0 0-15,5-2-3 16,-3 2 1-16,2 0 1 16,-6 0-4-16,0 0 3 15,-3 0-1-15,-3-3 0 16,-3 3 1-16,2-3-2 16,0 3 3-16,5 0-2 15,6-3 4-15,-5 3-4 16,8 0 2-16,-4 0-4 15,4 0 2-15,-3 0 0 16,-2 0 0-16,-1-3 8 0,-8 0-8 16,-3 0-7-16,5-3 7 15,-8-2 0-15,4 2 0 16,2 0 0-16,-3 1 10 16,8 2-10-16,1 3 0 15,5-3 0-15,-1 3 1 16,4 0-1-16,-5-3-1 15,2 3-3-15,-6 0 5 16,-8-6-1-16,0 3 0 16,1 0 3-16,-4 1-6 15,3-1 4-15,-2 0-2 16,5 0 0-16,-3 0 0 0,8 3-3 16,-5 0 4-16,5 0 0 15,-2 0-7-15,2 0 7 16,-2 0-7-16,5 0 7 15,-5 0 0-15,1 0-2 16,0 3-11-16,-3 3 9 16,-4-1-1-16,-3 4 5 15,-2 0-10-15,-4-4-11 16,-4 4 20-16,4-3 1 16,7 0-1-16,-4 2 6 15,9-2-10-15,0 0 9 16,8 0-4-16,3-4 1 15,-2 1-1-15,2 3 1 0,-4-3-2 16,-3 3 0 0,0-3-2-16,-9 2 1 0,-14 1-3 15,-12 0-1-15,-14 2-22 16,-5 1-8-16,-5 0 36 16,2-1 0-16,-5 1-1 15,2 3-2-15,-2-1-23 16,8 1 20-16,8-4 6 15,14-2 0-15,6 1 0 16,14-7-6-16,2 2 6 16,3-2 0-16,8 0-1 15,-5 0 0-15,1 0 1 16,-2 0-5-16,-5 0-9 16,-7 0 14-16,-5 3-7 0,-7-1 7 15,-4 4-13-15,-5-3 4 16,-5 3 3-16,-1-2-2 15,-1 0 2-15,3-1-7 16,4 0 12-16,6 0-3 16,3-3 1-16,3 0 2 15,2 0-1-15,3 0 2 16,-2 0 0-16,1 0-3 16,-1 0 3-16,-3 0 0 15,-3 0 2-15,0 0 4 16,0-3-5-16,7 3 3 15,-1 0-4-15,0-3 0 16,2 3 11-16,1-3-9 16,-3 3 0-16,7 0 5 15,-7 0 7-15,4 0-11 0,-4 0 7 16,2 0 9-16,1 0-15 16,-2 0-4-16,5 0 0 15,4 0 9-15,1 0-9 16,5 0 0-16,-3 0 2 15,-2 0 1-15,-1 0 0 16,-7 0 16-16,1 0-13 16,-4 0-2-16,-3 0-4 15,-3 0 12-15,-3-2-11 16,0 0 2-16,0-5-1 0,-7 4-2 16,4 0 2-16,-3 3 4 15,-2-3-1-15,2 3-3 16,-1 0 9-16,4-3 2 15,-3 1-12-15,3-1 7 16,-1-3-5-16,1 3-3 16,0 0 0-16,3-3 9 15,3 3-9-15,-3 1 4 16,6-4-1-16,5 6-3 16,6-3-2-16,2 3 1 15,6 0 2-15,4 0-2 16,-4 0 3-16,5 0-5 15,-5 0 1-15,0 0 2 0,-2 0 2 16,-4 0-2 0,-7 0-4-16,-3 0 4 0,1 0 1 15,-7 3-1-15,6 3-1 16,-6-1-7-16,0 1-4 16,0 0 11-16,0-2-2 15,0-2 3-15,0 1-7 16,-3-1 5-16,0 1-8 15,-3-3 10-15,0 0 0 16,3 3-12-16,-4-3 5 16,4 0 6-16,-3 0 0 15,-3 0-2-15,-2 0-10 16,2 0 6-16,2 0 5 16,1-3 1-16,3 0 1 0,-3 3-2 15,3 0 0-15,-7 0 1 16,1 0 1-16,-2 0-5 15,2 0 0-15,-1 0 5 16,7 0 3-16,7 0-3 16,2 0 0-16,8 0 2 15,0 0-2-15,6 0 1 16,3 0-3-16,-5 0 2 16,6 6-1-16,-5-3-4 15,1 3-1-15,-8-2 6 16,4-2 6-16,-3 0-5 15,-1-2-1-15,2 3 1 16,-1-3-1-16,3 0 2 0,-4 0-4 16,5 0-1-1,-1 0 3-15,0 0 0 0,-1 3 1 16,4 0 3-16,1-3-4 16,4 0-8-16,-2 0 7 15,3 0-10-15,0 0 11 16,-2 0 2-16,4 0 0 15,-5 0-2-15,-3-3-2 16,1 3 2-16,-1-3 0 16,0 3-2-16,0 0 2 15,4-3 0-15,2 1 3 0,5 0-1 16,-2-2-2-16,8 1 0 16,-5 0-2-1,2 0-1-15,-1-3 3 0,3 1-2 16,-3-4 2-16,4 0-1 15,3-2 3-15,-2-1-3 16,6 4 1-16,2-4 0 16,-4 4 0-16,4-1-2 15,-6 0-2-15,5 1 2 16,-2-1 2-16,3 3 5 16,1-2 0-16,-2 5-1 15,4-3-4-15,1 3 0 16,-4 3 1-16,2 0-1 15,-2 0-6-15,1 0 6 0,-4 0 1 16,-1 0 1 0,1 0-2-16,3 0 2 0,-1-3-2 15,2-3 0-15,2 4 0 16,-3-1 0-16,-1 0 0 16,5 3-4-16,2-3 3 15,7 3 1-15,-3 0 0 16,0 0 0-16,2 0-3 15,1 0-1-15,3 0 2 16,0 0-35-16,0 0 8 16,13 0 26-16,12 0 5 15,-2 0-7-15,9 0 10 16,0 0-4-16,0 0-1 16,7 0 0-16,3 0 0 0,-1 0 4 15,4 0-4-15,-3 0-3 16,5 0 3-16,2 0 0 15,-1 0 2-15,0 6-2 16,1-1 2-16,-5 1 0 16,4 3 2-16,-3-1 4 15,1 1-8-15,-2 3 3 16,-2-1-2-16,3 4 1 16,-1-4 1-16,1 3-2 15,4-2 5-15,-1 2-5 16,-1-5 0-16,6 0 8 15,-6-1-4-15,1 1 1 16,1-2-2-16,-1-3-4 0,-1-4 2 16,-1 0 6-1,-1 0-6-15,3 0 7 0,-4 0-1 16,5 0-5-16,-4 0-3 16,-3 0 0-16,-1 0 3 15,-2 0 0-15,0 3-2 16,-2 0 8-16,5-3-8 15,4 3 2-15,-2-3 2 16,4 0-5-16,7 0 0 16,-1 0 0-16,4 0 7 15,3 0-7-15,-6 0 0 16,0 0 0-16,-7 0 0 0,-4 0 4 16,1 0-4-1,4 0 1-15,2 0 4 0,4 0-3 16,3 0 1-16,1 0-1 15,10-3 0-15,-5-3 3 16,3 2-3-16,0-3 0 16,-2 4-1-16,-1 0 1 15,-3 0 11-15,0 3-7 16,0 0-1-16,-1 0-1 16,-2-3-3-16,3 3 3 15,-6-5-2-15,0 3 0 16,-5-5 0-16,-2 1 0 15,1 3 2-15,-4 0 0 16,-3 1-4-16,5-4 0 16,-2 3 0-16,4 0 1 0,2-3 4 15,-2 1-2-15,-2-1-3 16,1 0 0-16,-3 0 0 16,-4 1 0-16,1-1 3 15,0 0-2-15,1-3-1 16,4 4 4-16,-2-7-4 15,0 3-3-15,4 1 3 16,-8-1 0-16,1 1 5 16,-5-1-6-16,2 0 2 15,7-2 0-15,2 5-1 0,7-3 0 16,-2 1-1 0,3-1-4-16,8 3 5 0,0-2-1 15,5-1 1-15,6-3 1 16,-1 4 2-16,-4-4-2 15,-3 7-1-15,2-4-7 16,-5 3 7-16,-8 2 1 16,-4-2-1-16,-1 6 0 15,-2-4 1-15,-4 1 0 16,2 0-1-16,2-3 0 16,2 0 3-16,4 2-3 15,3 0 0-15,3-2 0 16,0 3 0-16,-4 0 1 0,4-1-1 15,-6 4 3 1,0 0-3-16,-4 0 0 0,-7 0-1 16,-2 0-2-1,-3 0 3-15,-4 0 2 0,1 0-1 16,1 0 3-16,9 0-4 16,-1 0 0-16,3 0 0 15,4 0 0-15,-2 0 2 16,-2 0-2-16,4 0 0 15,-4 0 0-15,-4 0 0 16,5 0 0-16,-7 0-6 16,3 0 12-16,-1 0-5 15,1 0-1-15,7 0 0 16,-4 0 0-16,1 0 0 0,-2 0-1 16,-2 0 1-1,3 0-6-15,-2 0 6 0,2 0 1 16,-4 0 3-16,-2 0-4 15,5 0 0-15,3 0 3 16,0 0-3-16,5 0 0 16,-4 0 0-16,1 0-2 15,-1 0-3-15,1 0 5 16,-5 0 0-16,2 0 3 16,-1-6-6-16,0 5 3 15,1-5 0-15,-2 3 0 16,1-1 4-16,4 2-5 15,-4-2 1-15,-1 4 0 16,0 0 2-16,-3-1 3 16,1-4-5-16,-7 4-4 0,-6 1 4 15,0-4 0-15,-6 4 1 16,-4 0-1-16,0 0 2 16,1 0-2-16,4 0-2 15,1 0 0-15,0 0 3 16,11 0-1-16,0 0 0 15,2 0 0-15,8 0 0 16,2 0-1-16,4 0 1 16,-1 0-2-16,7 0-1 15,3 0 1-15,7 4 0 16,2-3 2-16,1 4-4 16,7-4 4-16,-4 3-4 0,-1-2 2 15,1 2 0-15,-13 5-5 16,0-3 2-16,-3-1-4 15,-3 1 9-15,1 0 0 16,-1-3 0-16,-5 2 0 16,2 1 0-16,0 0 3 15,-4 0-3-15,1-2 0 16,-7 2 1-16,-1-2-1 16,-2 2 0-16,0-3 0 15,2 0 1-15,-5 0-1 16,3-1 0-16,-7 4-5 0,1-3 5 15,-5 3 4 1,5 0-4-16,-5-1 0 0,-1-2 0 16,1 0 1-16,5-3-1 15,-3 3 0-15,8-3 1 16,1 0 2-16,3 0-3 16,2 3 0-16,6-3-4 15,-3 3 4-15,5 3 1 16,-1-4-1-16,-2 1 3 15,6 0-2-15,-5-3-1 16,3 3 0-16,-4-3 0 16,-5 0 0-16,1 0 2 15,-6 0-2-15,-1 0-1 16,-2 0-4-16,0 0 5 0,-7 0 9 16,-6 0-9-1,-7 0 1-15,-10 0-1 0,-6 0 1 16,1 0-1-16,2 0-1 15,0 0 1-15,8 0 2 16,2 0-1-16,-1 0-1 16,4 0 3-16,1 0-2 15,-1 0 1-15,0 0-3 16,-5-3 4-16,-5 0-3 16,-3 0 2-16,-2 3-2 15,-4 0-1-15,0 0 1 16,0-2 9-16,0-1 0 15,0 0 2-15,0-6-9 16,0-2-2-16,-16 2-22 0,-7-5 18 16,-2 5 4-16,-5-3-6 15,2 7 2-15,-14-1 4 16,1 0 0-16,-14-1 0 16,-3 5-7-16,-3 2 3 15,-3 0 4-15,3 0 3 16,2 0-2-16,6-4-1 15,4 0 9-15,4 1 0 16,6 0 5-16,1-3 5 16,-4 1-6-16,-3-4 12 15,-5-1-1-15,-19 4-14 0,-7 0-6 16,-14-1-4 0,-9 0 0-16,9 5 1 0,12-3-1 15,19 0 11-15,4 4-11 16,7-3 0-16,6-1 1 15,4 1-1-15,2 3 0 16,3-5 0-16,-11 6 0 16,-14 0 2-16,-15 0 1 15,-18 0-1-15,-7 0-2 16,-19 0-11-16,1 0 9 16,5 0 1-16,11 6-6 15,17-5 7-15,19 3 3 16,16-4 1-16,9 0-3 0,10 5-1 15,9-5-4 1,1 4 1-16,4-3 3 0,-12 5 7 16,-4 0-7-16,-14 3-4 15,-13 1-9-15,-13-3 13 16,-12 3-2-16,-7 0-3 16,1 3-3-16,3-6 4 15,8 3 4-15,14-1-2 16,12-3-3-16,10-1 5 15,17 1 0-15,6-3 3 16,5-3-3-16,2 0 2 16,-1 0-2-16,-9 0 4 15,-11 0-4-15,-12 0 0 16,-13 0 0-16,-15 0-5 0,-7 0 6 16,-17 0-1-1,-11 6 0-15,-4 2-6 0,-7-5-5 16,0 0 6-16,3-3-5 15,-5 0-2-15,-5 0 12 16,-2 0-3-16,0 0 3 16,12 0-3-16,4 0 3 15,3-3 5-15,4 3 0 16,-2 0-5-16,11 0-3 16,5 0 3-16,19 0 0 15,3 0 3-15,16 6-8 16,11 3-5-16,6-1 9 15,11-2-2-15,11 0-10 0,3-3-9 16,3 3-1 0,2-1-24-16,0 1 6 0,3 3 2 15,3-1-19-15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1.527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423 317 66 0,'0'0'57'16,"-234"0"-33"-16,148 0-4 16,28 0 0-16,25 0 5 15,21 0 13-15,12 0-38 16,0 0-15-16,32 0 10 15,23-4 5-15,19-6 3 16,15-5 0-16,20 2-3 16,19-3 2-16,10 2-1 15,13 0-1-15,1-4 0 16,-5 1 0-16,-3 3-1 0,1-4-2 16,-4 4-4-1,-3-3-9-15,-4 2 4 0,-9 1 10 16,-9 2-1-16,-10 7 3 15,-14-1-1-15,-4 0 1 16,-15 3 5-16,-1 0-5 16,-5 3 0-16,-9 0 4 15,-8-3-4-15,-8 3 0 16,-9 0-3-16,-11 0 3 16,-10-2 0-16,-8 2 3 15,-4 0-2-15,0-3 13 16,0 0-12-16,-26 0 4 15,-13-3-6-15,-18 6 0 16,-14 0 0-16,-15 0 0 16,-17 0-18-16,-22 12 7 0,-26 2 7 15,-20 6-30-15,-18 0-9 16,-9 1 43-16,8-1 0 16,8-6-4-16,22 6-17 15,21-7-10-15,33-3 25 16,45-4 6-16,39-3 46 15,22-3-34-15,51 0-10 16,37 0-2-16,23 0 2 16,17 0-2-16,24 0 2 15,15 0 15-15,5-3-13 0,8-3 0 16,-10 1-4 0,-3 0 5-16,-7 1-4 0,-6 1 1 15,-2 0 0-15,-2 3 24 16,-3 0-13-16,5 0 0 15,-5 0-1-15,1-3 6 16,-10 3-9-16,-10 0-8 16,-9 0 6-16,-7 0-5 15,-9 0 1-15,-7 0 2 16,-6 0-4-16,-10 0-2 16,0 0-3-16,-2 0 4 15,-5 0 0-15,7 0 6 16,-6 3-6-16,5-3 0 15,-1 0 2-15,-4 0-2 16,-1 0-4-16,1 0-14 0,-7 0 15 16,-3 0-5-16,0 0 7 15,-6 0 0-15,1 0 0 16,-1 0 1-16,-3 0 0 16,-2 0 0-16,5 0-6 15,9 0 5-15,8 0-17 16,2 0 4-16,12-6-2 15,4-2 14-15,3-1-3 16,4 0 0-16,-11-2 5 16,-8 2 0-16,-10 1 0 15,-7-4 3-15,-6 3 3 16,-1 1-3-16,-2 2-2 0,0-3 3 16,-4 1-3-16,-10-1-1 15,-5 1 0-15,-14 2 1 16,-5 0-1-16,-14 3 0 15,-3-3 0-15,0 1-6 16,0-1-29-16,0 3-1 16,0 0 20-16,-11 0-13 15,-4 0 1-15,-4-2 0 16,-8-1 24-16,-1-3 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1:37.5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702 293 1 0,'0'0'22'0,"0"0"-4"0,0 0 3 15,0 0-7 1,0 0 13-16,0 0-13 0,0 0-11 16,0-10 1-16,0 8 6 15,0 2 1-15,0 0-7 16,0 0 7-16,0 0 1 16,0 0 1-16,0 0-10 15,0 0 6-15,0 0-8 16,0 0-1-16,0 0 9 15,0 0-9-15,0 0 0 16,0 0-4-16,0 0 1 16,0 0 3-16,0 0-11 15,0 6 11-15,0 10 5 16,6 5 5-16,8 0 3 16,-4 5 0-16,-1 2-2 0,1 0 10 15,-1 2 4-15,0 1-25 16,2-2 15-16,-5-1-8 15,4 8 4-15,-4-5-3 16,0 4 1-16,4 2 1 16,-4-2-5-16,5 2 0 15,1 0-4-15,1 3-1 16,-4 1 6-16,4 0 1 16,1 0-3-16,-5-4 4 15,4 4-8-15,-4-4 5 16,1 1-3-16,-4 2 2 15,3 4-3-15,-1-2 4 16,1 4-4-16,-3 4-1 16,4-2-4-16,-1 6 4 0,-2 0 10 15,-1-2-10-15,0 0-4 16,5-3 4-16,-5-2 7 16,0-5-1-16,4 2-6 15,-4-4 1-15,-3-2 2 16,4-2 0-16,-4-4-3 15,0 3 0-15,3 1 0 16,-3 5 0-16,5-1-1 16,-5 0-2-16,3 0 6 15,0 4-6-15,1-2 4 16,-1 2-1-16,0-1 0 0,-2 0 2 16,-1 3 4-1,3-1-6-15,-3-4-1 0,8 1-2 16,-5-2 3-16,-3-2 0 15,7-4 2-15,-4 4-4 16,3-6 2-16,-2 0 0 16,-1-4 8-16,-3 2-7 15,3-2-2-15,-1-2-3 16,-2 0 4-16,0 0 0 16,0 0 6-16,3 2-12 15,-2-2 13-15,-1 8-14 16,3-8 14-16,-3 0-14 15,0-4 14-15,0 8-7 16,-3-8 0-16,7-2-7 0,-4 4 7 16,3-8 1-16,-3 5 0 15,2-1-2-15,-5 3 1 16,3-3 0-16,0-2 0 16,0 2 7-16,0-8-7 15,0 8-7-15,1-9 7 16,2 4 0-16,-3-7 0 15,0 4-1-15,-3-1 0 16,3-8 2-16,0 3-1 16,4 5 0-16,-4-5 0 15,-3-3 0-15,3 3 0 16,-3-4 7-16,3 2-7 16,0-2 0-16,-3 1 0 15,5 2 0-15,-5-1 0 0,0 2-6 16,3 0 6-16,-3-1 1 15,3 0 5-15,-3 1-6 16,3-6 0-16,-3 0-4 16,0 0 4-16,3 0 0 15,-3 0 0-15,0 0-2 16,0 4 2-16,0-4-1 16,3 0-4-16,0 0-5 15,-3 0-4-15,0 0-5 16,0 0-7-16,0 0-6 15,0-10-44-15,0-26-32 16</inkml:trace>
  <inkml:trace contextRef="#ctx0" brushRef="#br0" timeOffset="2387">2126 0 20 0,'0'0'17'15,"0"0"1"-15,0 0 7 16,0 0-1-16,0 0-6 16,0 0-3-16,0 0 2 15,0 0-1-15,0 0-6 16,0 0-1-16,0 0 2 16,0 0 1-16,0 0-4 15,0 0 1-15,0 0 1 16,0 0 2-16,0 0-8 15,0 0-4-15,0 0-5 0,0 3 2 16,0 3-1 0,0 2 4-16,0 6-1 0,0 6 3 15,0 1 6-15,8 2-6 16,1 3 0-16,1 0 17 16,-1 2-11-16,5-2-8 15,-5 4 11-15,7 0-1 16,-3 2-3-16,-4 2 3 15,0-1-6-15,5-2 7 16,-4 5-10-16,-1 2 14 16,4-4-12-16,-4 4-2 15,-3 0 0-15,5 2 2 16,2-2-1-16,-4 2 2 16,4 2-4-16,-1 4 2 15,-1 0-2-15,1-8 6 0,-5 7-3 16,2-4-1-16,1-1-4 15,-1 0-1-15,0-2 3 16,-1-1 10-16,1 4-10 16,1 1-7-16,-1 2 7 15,4 2 1-15,-4-4-1 16,-1 0 0-16,-2 0 0 16,0 8 1-16,-3-3-1 15,4-1 5-15,-4 0 0 16,0-5-5-16,3-1 0 15,1 0 0-15,-1-2 1 16,-3-2-1-16,0 0 0 0,0 0 0 16,5-4-1-16,-2 8 1 15,0-8 0-15,1 14 2 16,2-16-1-16,-3 8-1 16,4 0-3-16,-1 0 3 15,8-2-1-15,-1 8 1 16,-3-6 1-16,5 4 4 15,2 4 1-15,3 4 0 16,0 2 1-16,-4-4-3 16,-1-2 6-16,-2-1-3 15,4-2-2-15,-4-3-4 16,0 0-1-16,1 1 1 16,-5-4 1-16,1-2 8 15,3 2-4-15,-4-5-6 16,2 2 1-16,-2 2-1 0,1-5 5 15,-3 0-2-15,2 1-1 16,-1 2 0-16,1-2-1 16,1-1 2-16,-1 0-3 15,-2 1 2-15,4-3-2 16,-5 2 3-16,4-1 1 16,-4-2-4-16,2-2-3 15,-3-2 3-15,3 2 1 16,-5-6 3-16,0 2-4 15,0-2 1-15,-2 0 0 0,-1-8 1 16,0 2-1 0,0-8-1-16,-3 0 0 0,3 2 0 15,-3-8 1-15,0 0 1 16,0 0 1-16,0 0-2 16,0 0-1-16,0 0-7 15,0 0-2-15,0 0-11 16,0 0 5-16,0 0-18 15,0-14-52-15,-3-12 24 16,-10-6-66-16</inkml:trace>
  <inkml:trace contextRef="#ctx0" brushRef="#br0" timeOffset="3915">0 1669 10 0,'0'0'38'16,"0"0"-27"-16,0 0 23 15,0 0-7-15,0 0-9 16,0 0-7-16,-6 2 12 16,6-2 4-16,0 0-6 15,0 0-3-15,0 0-7 16,0 0-3-16,0 0-3 16,0 0-5-16,0 0 0 15,0 0 0-15,0 0 6 16,12 0 6-16,7 0 4 0,3 0-8 15,8 0 14 1,1 0-12-16,11-10-1 0,4-2-8 16,-1-2 9-16,2 2-7 15,5 0-2-15,-1-2 4 16,4-4 2-16,-1 4-4 16,1-6-3-16,0 2 3 15,1 2-3-15,2 1 4 16,-2 0-3-16,2 1 1 15,0-3-2-15,-2-8 6 16,5 4-7-16,0-4 5 16,3 3-6-16,8-4 4 15,-2 2 2-15,10 2-4 16,3 2-4-16,1 2 2 16,6-2 2-16,-6 6 0 0,-4-1 4 15,-4 4-4 1,-4-1 0-16,0 0 5 0,3-2-8 15,2 0 5-15,2-4-2 16,9-2 2-16,-2 0-2 16,1 2-4-16,-4 2 4 15,-6-2 0-15,-4 6 3 16,-4-2-2-16,-8 0-2 16,-5 2 2-16,2 1 1 15,-3 0-2-15,-4 1 2 16,-2 0-2-16,-1 0 0 15,-1-1-2-15,-5 1 2 16,-3 3 0-16,-4-1 6 16,1 2-6-16,-8 1 0 0,-2 4-4 15,-4-7 11-15,-6 8-7 16,1-1 0-16,-1-4-3 16,4 0 3-16,-1 4 0 15,3-5-4-15,1 2 4 16,-4-1 0-16,-3 0 0 15,-4 5 0-15,-9 0-4 16,2 0-2-16,-5 0-14 16,0 0-44-16,0 5-60 15,-36 16 17-15</inkml:trace>
  <inkml:trace contextRef="#ctx0" brushRef="#br0" timeOffset="5700">463 3111 17 0,'0'0'34'15,"0"0"-6"-15,0 0 10 16,0 0-8-16,0 0 11 16,0 0-15-16,-11 5-7 15,11-5 3-15,0 0-10 16,0 0-2-16,0 0-2 0,0 0-1 16,0 0 0-1,0 0 2-15,0 0-4 0,0 0 9 16,0 0-3-16,0 0-2 15,0 0 1-15,0 0-4 16,0 0-3-16,0 0 5 16,0 0-1-16,0 0-4 15,0 0-2-15,-3 0 4 16,3 0 0-16,0 0-3 16,0 0 1-16,0 0-3 15,0 0 0-15,0 0 0 16,0 0 2-16,0 1-3 15,0-1 2-15,0 0-2 16,0 0 0-16,0 0-7 0,0 0-5 16,0 0 5-16,0 0 6 15,0 0 2-15,17 0 0 16,8 0 3-16,3 0 0 16,8 0-2-16,3-1 0 15,2-14-1-15,4-1 5 16,2-4-4-16,3 6 0 15,0-4-1-15,5-7 0 16,3 5 4-16,0-1-4 16,-4 1 0-16,1 8 3 15,3-7-3-15,-1 2-2 16,4 3-3-16,3-4 5 16,4 0 7-16,5 2-7 15,4-2-3-15,4-2 3 16,-4 2 0-16,-1-2-9 0,-5 6 20 15,-1-6-11-15,-1 2 0 16,-2 4-5-16,0-3 5 16,7 2 3-16,2-5-2 15,8 3-2-15,3-3 2 16,0 1 0-16,-1 1-1 16,-3 3-5-16,-5-4 3 15,-8 7 4-15,-2-8 0 16,-7 5-2-16,-4-2 0 15,1 3 4-15,-6-2-1 0,-2 6-3 16,-2-4 0-16,1 2 0 16,-4 2 0-16,-1-5 0 15,4 4 0-15,1-1-5 16,-1 0 5-16,-3 4 5 16,-7-4-4-16,-5 4 0 15,-5-4-2-15,-8 4 1 16,-1 2 0-16,-6-3 0 15,-1 4 0-15,-1-1 1 16,-2 0-1-16,1 2-7 16,-1-1 7-16,1 0 5 15,-1-1-4-15,8 0-1 16,-1-6 0-16,-1 4 0 16,4 2-5-16,-2-6 4 0,2 4 1 15,-6-1 0-15,-4 4 0 16,2 1 0-1,-8-2 1-15,0 6-1 0,0 0 4 16,-3 0 2-16,0 0 3 16,0 0-8-16,0 0 3 15,0 0-4-15,0 0 1 16,0-2-2-16,0 2 3 16,0 0-4-16,0 0 1 15,6 0 1-15,-2-3-3 16,2-2 6-16,0 5-6 15,-3-4 6-15,7 4-6 16,-4 0 3-16,-3-6 0 0,0 6 0 16,2 0-1-16,-5 0 1 15,0 0-8-15,0 0-27 16,0 0-55-16,0 0-61 16,-8 10 27-16</inkml:trace>
  <inkml:trace contextRef="#ctx0" brushRef="#br0" timeOffset="9383">3122 407 48 0,'0'0'0'0,"0"0"0"16,0 0 26-16,0 0-19 0,0 0-1 16,0 0-2-16,0-48 2 15,-7 34-6-15,-8 3-4 16,-4 1-5-16,-5-1 3 15,-5-3-35-15,1 3 17 16,-2 6 24-16,5-1 22 16,-3 2-22-16,1 3 21 15,5-4-4-15,-1 5-8 16,4 0 4-16,3 0-13 16,-2 0 2-16,1 0 0 15,1 0-1-15,7 0-1 16,-1 0 4-16,1 6-2 15,-2 2-2-15,2-2 3 16,-1 0-1-16,4 4 4 0,-4 1-6 16,1 2 1-16,3-1 0 15,-2 4 2-15,2-1-2 16,3 2 8-16,0 1-7 16,3 2 7-16,0 0-1 15,0 0 0-15,0 3-1 16,0-2-3-16,0 1-2 15,6-2 2-15,11-5-1 16,-5 0-3-16,4-7 3 16,3 0-3-16,1-2 7 15,-1 0-7-15,3-6 8 16,4 0-5-16,0 0 1 0,6 0 6 16,-3 0-5-16,6-6 2 15,-3-8 2-15,-3 0-7 16,0-1 0-16,-6 0-2 15,-4 1 8-15,-4 2-6 16,-8 4-2-16,-1-4 2 16,-6 4 21-16,0-4-9 15,0 4-9-15,0 2 0 16,0 0 11-16,0-2-16 16,0-1 1-16,0 4 4 15,0-5-4-15,0 0 10 16,0 0-4-16,0 2-4 15,0 0 4-15,0 2-4 0,0 2 2 16,0 2-2 0,0 2 0-16,0 0-3 0,0 0 0 15,0 0-6-15,0 0 6 16,-3 0 7-16,3 0-7 16,0 0 0-16,-3 0-4 15,3 0 1-15,0 0 1 16,0 0 0-16,0 0-4 15,0 0 2-15,0 0 0 16,0 12 4-16,0 2 3 16,0-3-1-16,0 4-2 15,0-1 0-15,6 0-4 0,5 4 8 16,1-1-8 0,1-6 6-16,6 1-2 0,-4-4 0 15,9 2-2-15,-1-5 2 16,-1 0 3-16,0 1-2 15,3-2 1-15,-2-4-1 16,-4 0-1-16,3 0-1 16,-5 0 1-16,2 0 0 15,4 0-2-15,-4-4 2 16,0-4 2-16,1 0 7 16,-4 2-9-16,-4 0 1 15,1 0-5-15,-4 3 1 16,2 0-4-16,-5 1-4 15,-1-2-57-15,0 2-36 16,-5-2-16-16</inkml:trace>
  <inkml:trace contextRef="#ctx0" brushRef="#br0" timeOffset="11212">343 2953 9 0,'0'0'52'15,"0"0"-1"-15,0 0-18 16,0 0-3-16,0 0 20 15,0 0-2-15,0 0-9 16,0 0-17-16,0 0-3 16,0 0-9-16,0 0-4 15,0-2-5-15,0-8 6 16,0 4-13-16,0-8 12 0,0 0-12 16,0-3 9-16,0-6-3 15,0 3 4-15,0-4-4 16,0-4 0-16,0-1 0 15,0-6 0-15,0 1 1 16,0-4-1-16,0-2-1 16,0-2 1-16,0 0 1 15,0 0-1-15,0-4 0 16,0 0-4-16,0-2 4 16,0 4 3-16,0 2-2 15,0 4 1-15,0 4-2 16,0 2 0-16,0 3 0 15,0 6 0-15,0 5 1 0,0 4-1 16,0 2 1 0,0 7 0-16,0 0-1 0,0 1 3 15,0 4-2-15,0 0 1 16,0 0-2-16,0 0 0 16,0 0-1-16,0 0 1 15,0-2-4-15,0-6 4 16,0 6 0-16,0-3 3 15,3 5-3-15,0-3 0 16,-3 1-3-16,3-2 3 16,-3 4 0-16,0 0 3 15,0 0-2-15,0-2-1 16,3-2 1-16,-3-1 0 0,5 0-1 16,-5 5 1-16,0 0 3 15,0-6-4-15,0 6 0 16,0 0 0-16,0 0 0 15,0 0 0-15,0 0-1 16,0 0-4-16,0 0 5 16,0 0-5-16,3 0-3 15,0 0 6-15,3 0-4 16,4 6 5-16,-1 0-4 16,2 13 1-16,3-2 3 15,-3 3 0-15,1 0 2 16,1-2-3-16,-2 2 4 15,-3 0-2-15,6 0 1 16,-5 4 0-16,1-2 3 0,2 2-4 16,2-2 0-16,2 2 1 15,-4 2 2-15,1-4-3 16,4 2 2-16,-6-2-2 16,6 4 4-16,-4-6-7 15,2 1 6-15,-1 4-3 16,-1-4 3-16,2 4-3 15,-2-9 0-15,1-1 0 16,-3 0 0-16,6-3-3 16,-4 4 3-16,-1-6 0 15,5 6 0-15,-4-2-4 16,2-4 9-16,-2 0-3 16,1 2 0-16,-3 0 0 15,0 2-2-15,-2-8-2 0,-2 2 2 16,2-2 0-16,-3 0 2 15,2 0-1-15,-5-4-1 16,-3-2 0-16,3 4-5 16,-3-4-10-16,0 0-3 15,0 0-15-15,0 0-14 16,0 0 11-16,0 0-19 16,0 0 23-16,0 0-33 15,0 0 13-15</inkml:trace>
  <inkml:trace contextRef="#ctx0" brushRef="#br0" timeOffset="11709">343 2611 23 0,'0'0'25'0,"0"0"3"16,0 0-9-16,0 0 9 15,0 0 12-15,0 0-10 16,84-24-13-16,-62 13 3 16,3-8 16-16,-5 12-25 15,2-8 11-15,-6 5-8 16,-2 4-4-16,-2-8-1 15,1 8 11-15,-7 1-15 16,0 4-5-16,-1 1-6 0,-2-8 2 16,2 7-20-16,1 1 1 15,5-5-36-15,-5 5-18 16,0 0 32-16,4 0-2 16,-7 0-20-16</inkml:trace>
  <inkml:trace contextRef="#ctx0" brushRef="#br0" timeOffset="13980">824 3708 32 0,'0'0'13'0,"0"0"34"16,0 0 0-16,0 0-12 15,0 0-23-15,0 0 8 16,11-26 0-16,-11 21 4 16,6-9-7-16,-3 7-9 15,0-8 3-15,4-1-1 16,-7 2-6-16,3 2 3 15,0-3-3-15,-3-4-4 16,0 2 0-16,0-4 0 16,0 1-16-16,0-6-5 15,-3 6 4-15,-16 4 11 16,2 1-19-16,-2 0 24 0,0 7-1 16,2 0 2-16,5 2 0 15,-4 6 3-15,0 0 7 16,-1 0-9-16,-2 0 1 15,-1 0 0-15,3 0 0 16,0 0-1-16,4 0 2 16,1 0 2-16,1 0-3 15,3 0-2-15,3 0 1 16,2 0-1-16,-3 0-8 16,0 0 8-16,-1 6 0 15,-2-4 2-15,3 6-6 16,-5 8 8-16,6-11-3 15,-6 10-1-15,8-4-1 16,0-2 1-16,0 2 0 0,3 4 2 16,0 1-1-16,0 4 1 15,0-4 5-15,0 0-2 16,0 4-5-16,3 0 0 16,6-4 3-16,1 0-2 15,4 4 3-15,-2-4 1 16,1 0-4-16,-1-2-1 15,1-3 1-15,1 4-1 16,1-5 2-16,1 0 0 16,1 1 1-16,5-6-3 15,3 1 0-15,2 0 4 16,-2-6-3-16,1 0-2 16,-1 0 3-16,-3 0 2 0,-5 0-4 15,-1-6 6-15,-3-5-4 16,-7 0 3-16,0 1-1 15,-3 0 6-15,2 0 2 16,-5-4-2-16,3 2-1 16,-3 2-7-16,0-11 3 15,0 1-5-15,0-1 3 16,0 6-3-16,0-1 0 16,0 5 0-16,0-9 2 15,0 6-1-15,0 2 1 16,0-2 8-16,0 8-9 15,0 0 5-15,0 2 7 0,0 4 2 16,0 0-3 0,0-4-1-16,0 4 3 0,0 0-5 15,0 0-1-15,0 0-5 16,0 0 0-16,0 0-3 16,0 0-1-16,0-2 0 15,0 2 0-15,0 0-3 16,0 0-2-16,0 0 1 15,0 0-7-15,0 0 12 16,0 0 0-16,6 6 1 16,2 4-1-16,3 2 0 15,-2 2 1-15,4-2 0 0,4 2-1 16,-1 0 1 0,-1-3-1-16,4 4 3 0,-2-3-3 15,5 2-3-15,0-3 3 16,1 4 2-16,6-9-1 15,-3 14-1-15,-1-14 1 16,0 4-1-16,-1-1 1 16,-6-3-1-16,1-6 0 15,-5 5 0-15,-1-5 0 16,-4 0-1-16,1 0 1 16,-1 0 0-16,-3 0-1 15,2 0 1-15,-2 0 0 16,0 0 1-16,1 0-1 15,-1 0 0-15,0-5 0 16,-3-1-5-16,4 3 6 0,-4 1-2 16,-3-2 2-16,3 4 1 15,-3 0-2-15,0 0-3 16,0 0 2-16,0 0-13 16,0 0-3-16,0-4-29 15,0 2-2-15,3-3-46 16,-3 0-47-16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2.763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11579 339 162 0,'0'0'0'16,"-196"-24"-32"-16,96 17 26 16,-19-3 6-16,-21 1 12 15,-34 3-12-15,-21 0-5 16,-30 5-27-16,-13-3 7 15,4 1 25-15,7 0 11 16,15 3 16-16,22 0-15 16,14 0 3-16,18 0-7 15,22-3 6-15,16-3 16 16,10-1-7-16,18-3 5 16,6 1-8-16,-1-2-3 0,0-1-4 15,-9 1-5-15,-3-1 4 16,-14 5-4-16,-10-3 0 15,-13 4 4-15,-16 3-12 16,-5 3 6-16,-3 0-6 16,6 0-2-16,6 0-5 15,3 0 7-15,5 0 0 16,5 0 0-16,13 0-9 16,10 0 6-16,10-11 2 15,8-4-4-15,10 1 5 16,4 5-7-16,13 1 15 15,3 5-19-15,0 3 19 0,6 0-16 16,-3 0-16-16,3 0-7 16,-6 0 29-16,0 0-9 15,-3 0 1-15,-10 0-29 16,-4 0 26-16,-8 0 12 16,-2 0-1-16,-9 0 4 15,2 0-5-15,1 0 3 16,1-3-13-16,9-3 12 15,1-2-1-15,3-4-2 16,-4 1 4-16,7-1 1 16,-6 1 0-16,-2-1 5 15,2 3-6-15,2 1 5 16,-2 2 9-16,6 6-12 0,-4 0-2 16,1 0 5-1,5 0-5-15,-2 0 0 0,10 0 5 16,3 0-1-16,6 0-4 15,3 0 2-15,6 0 1 16,7 0-3-16,1 0 4 16,2 0-4-16,3 0-2 15,1 0 2-15,-1 9 2 16,0-4-2-16,-5 4-6 16,-4 3 4-16,0-4-10 15,-4 1-3-15,-3-1 9 16,2 1-10-16,-8-3 11 0,-3 3 4 15,-11 2-5 1,-2-2-4-16,-2-1-6 0,-2 1 2 16,1-3 4-16,0-1 10 15,2 1 1-15,1 0 1 16,4 1-4-16,2-5 2 16,7 1-2-16,10 2 2 15,2-2-12-15,4 0 29 16,7 0-14-16,2 0 3 15,0-3 4-15,4 0-10 16,-4 0 0-16,-6 0 0 16,4 4 7-16,-4-4 0 15,-6 0-2-15,2 0-1 16,2 0 5-16,2 0-5 16,3 0-3-16,3 0-1 0,1 0-1 15,2 0-1-15,5 0 4 16,-5 0 1-16,3 0-3 15,-1-13-3-15,-5 7 0 16,1-1-4-16,-7 3-2 16,-4-2 1-16,4 6 0 15,7-3 3-15,3 3-5 16,9 0 10-16,3 0-8 16,4 0-12-16,4 0 20 15,2 0 4-15,-4 0-3 16,5 0-2-16,-7 0 4 15,0 0-3-15,-1 0 0 16,-5 9 4-16,6 0-4 0,-1 2 0 16,7 1 0-16,7 2-2 15,3-3-21-15,3 4-32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3.258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0 0 11 0,'0'0'21'0,"170"3"1"15,-90 0-8-15,-3 0-3 16,-4 3-3-16,2 0 4 16,1 2-12-16,4 4 1 15,8-1 3-15,10 4-4 16,12-1 1-16,5 0-1 0,7 1 1 15,3-4-2-15,10 1-3 16,4-6 4-16,5-3 8 16,6 2-7-16,-2-2-1 15,-7 3 0-15,-10-3 0 16,-9 3 1-16,-9-4-2 16,-10 4-2-16,-8 0 3 15,-7 3 5-15,-9-4-4 16,-5 1-1-16,-10 0 0 15,0-2-7-15,-6-2 4 16,-6-2-9-16,-1 0-17 16,-6 0 5-16,-10 0 6 15,-6 0-2-15,-10 0 20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5.921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4572 598 59 0,'0'0'5'15,"-219"-21"6"-15,94 16 9 16,-3-4-18-16,-8 0 0 16,2 6 5-16,2-2-2 15,4-4 3-15,9 3 7 16,16-2-11-16,14-1 17 15,16 0-17-15,15-2 27 16,16-1-5-16,16 4-18 0,14 2 19 16,9 3-27-16,3 0 0 15,0 3 0-15,0 0-11 16,28-6 10-16,24 4-1 16,15-7 2-16,22 3 0 15,17-4 2 1,10 0-2-16,3 0-2 0,3 0 2 15,-4-2 1-15,1 2 0 16,-11 3-2-16,-5 0 0 16,-15 5 1-16,-18-3-8 15,-12 5 10-15,-19-5-4 16,-17 5 2-16,-10-1 0 0,-12 1 2 16,0 0-1-1,0 0 7-15,0 0 9 0,0-4 5 16,0 2 4-16,-6-5-15 15,-13 0-6-15,-10 1-3 16,-6 0 5-16,-13 3-5 16,-10 3 0-16,-19 0-1 15,-16 0-1-15,-20 0-12 16,-9 0 5-16,-15-4 6 16,-7-2-9-16,-5-5 10 15,-1-4 9-15,-1-2-9 16,7-6 16-16,3 3-10 15,5 3 1-15,22 2-7 16,17 9-4-16,19 1 4 0,28 5-6 16,11 0 11-16,17 0-9 15,11 0 4-15,5 0-12 16,6 0-22-16,0 0-41 16,0 8 46-16,17 4 16 15,21-6 6-15,26-1 6 16,33-5 1-16,21 0-5 15,26 0 10-15,11 0-5 16,6 0 0-16,8-14 5 16,1 2-5-16,7 1 3 15,-1-4-3-15,-10 1 1 0,-2 0-1 16,-12 2 0 0,-21 4 4-16,-12 5-4 0,-24 3 4 15,-14 0-4 1,-20 0 0-16,-17 0 0 0,-17 0 1 15,-11 0-2-15,-10 0-3 16,-3 0 4-16,-3 0 0 16,0 0 0-16,0 0-6 15,0 0-6-15,0 0 7 16,0 3 4-16,-13-1-6 16,-2 4 6-16,-4 0-2 15,-14 0 3-15,2-1 0 16,-15 1-7-16,-2 0 7 15,-10 3-3-15,-6-1 3 16,-6 1-13-16,-7-3 13 0,-4 5 1 16,1-5 4-16,-6 1 6 15,2 0-1-15,4-7-9 16,5 6 17-16,11-3-6 16,17 0 0-16,14 0 7 15,21-3-13-15,12 4-6 16,0 0-31-16,6-1-1 15,42 3 32-15,26-6 2 16,29 0 9-16,19 0-8 16,19 0 2-16,4 0-1 15,-1-3-1-15,-7-3-3 16,-8 6 3-16,-11 0-3 0,-5 0-1 16,-7 0-1-1,-9 12 1-15,-11 5 1 0,-9 3-8 16,-16 0-5-16,-13-1 6 15,-12-2-1-15,-11-6 2 16,-9-1 3-16,-10-5 1 16,-6-3-1-16,0-2 3 15,-3 0 1-15,-27 4 9 16,-7-4-7-16,-12 0 2 16,-9 0 19-16,-9 0-16 15,-22 0-6-15,-17 0-4 16,-16 0-8-16,-16 0-11 0,-13 0-2 15,-9 0 23 1,-13 0-3-16,-7 0-9 16,-9-10-3-16,-5-6 14 0,-4-1 2 15,5-2 25-15,7-2 0 16,7-4-6-16,5-1-1 16,10 0 8-16,8-2-23 15,18-4 38-15,19 0-37 16,16 0 1-16,6 7 1 15,11 4-7-15,3 7-4 16,-4 2-8-16,4 7 0 16,0 2 1-16,-1 3 9 15,4 0 2-15,0 0-4 0,5 0 4 16,5 3 0 0,3 5 0-16,6-2-5 0,9-3-13 15,7 0 16-15,7 0 2 16,3 0 0-16,6-3 0 15,6 0 0-15,7 0 1 16,-3 0-1-16,7 0-5 16,-2 0 5-16,1 0 0 15,1 5 0-15,2 1 1 16,-2 0-1-16,-5 5-4 16,4-2 0-16,-2 3 4 15,-1-1 0-15,-1-2-5 16,1 2 4-16,-3-2 0 15,-1 0-11-15,1-1 2 16,-3 1 10-16,-1 2-8 0,1-2 8 16,3 3 0-16,-4-1 1 15,7 3 0-15,1 1-1 16,2-1-5-16,-1-1-7 16,8-1-22-16,3-2 10 15,0 0-1-15,0-3 2 16,-1 2 23-16,1 2-2 15,3 2-2-15,-9-1 8 16,-1-1-6-16,-5 4 3 16,-9 2-1-16,-4-3 10 15,-8 1-9-15,2-1 11 16,-12-1-3-16,1 3 5 0,0-2-10 16,4-2 8-16,-1 2 1 15,3 1-7-15,8-1-6 16,1 3 0-16,5 1-3 15,8-1 3-15,12-6-2 16,5 1-21-16,0-3 7 16,28-4 2-16,24-2 14 15,21-3 0-15,18 0 7 16,11 0-3-16,7 0 5 16,10-3-5-16,3 0-3 15,0 3 2-15,0 0-1 16,-7 0 4-16,-10 0-6 0,-8 3 0 15,-13 6-3-15,-15 5-6 16,-8-2 2-16,-11-1 7 16,-12 1 0-16,-12-3-2 15,-4 5-1-15,-9-3-4 16,-4 4 2-16,5-1-2 16,-2 2-3-16,13-3 2 15,18 1 0-15,24-5-6 16,22-3 14-16,27 0-1 15,18-6 2-15,24 0-2 16,12 0 2-16,13 4 1 16,-3-4-2-16,-7 0 0 15,-10 0 0-15,-8 0-4 16,-5 0 5-16,-5 0-1 16,-4 0 9-16,-4 0-6 0,-2 0-2 15,-4 0 8 1,2 0-5-16,-2 0-4 0,1 0 3 15,-4 0-3-15,-3 0 2 16,6 0 4-16,8 0-1 16,8 0-4-16,3 0 0 15,-1 0-2-15,-1 0 1 16,-4 0 0-16,0 0 0 16,-2 0 0-16,-5 0 1 15,-5 0 3-15,-7 0-4 16,3 0 1-16,-6 0-1 15,0 0 0-15,0 1-9 0,-3 4-9 16,-7-4-4-16,0 5 9 16,-2-3 13-16,-5 1 0 15,7 2 4-15,7 0-1 16,0-2 3-16,0 6 9 16,-4-4-13-16,-7-5-1 15,0 4 0-15,0 0-1 16,1-3 4-16,7 1-3 15,-1 1 0-15,-2-3 4 16,-2-1 1-16,-8 0 0 16,0 0 7-16,-7 0-7 15,-3-8-4-15,-2 1-2 16,-5-5-1-16,-3 2 0 0,1 1-4 16,-1 4-19-16,-3 3-20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43.3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 12 6 0,'0'0'10'0,"0"0"-9"16,0 0 5-16,0 0 13 15,0 0 7-15,0 0-6 0,0 0 2 16,0 0-4-16,4-3-1 15,-4 1-2-15,0 2-8 16,0 0-2-16,0 0 3 16,0 0-4-16,0 0 0 15,0 0-3-15,0 0 4 16,0-2-2-16,0 2-3 16,0-4 0-16,0 4 2 15,0 0-1-15,0 0 3 16,0 0 3-16,0 0-4 15,0 0 0-15,0 0-1 16,0 0-1-16,0 0-1 16,0 0 0-16,0 0 0 15,0 0 2-15,0 0-1 16,0 14 7-16,0 4 2 0,0-1-4 16,0 3 3-16,0 0 3 15,0 5-4-15,0 1 1 16,0-1 5-16,0 3-8 15,0 8 4-15,0-2-1 16,0 4-8-16,0 2 7 16,0-3-8-16,0 1 1 15,0-4 2-15,0-5-2 16,0 0-1-16,0-3 0 16,0-3 0-16,0-3 0 15,0-5 2-15,0-1-3 16,0-8 2-16,3 0-1 0,-3-2 0 15,0-4 0-15,0 1-1 16,0-1-27-16,3 0-20 16,-3 0-22-16,0 0-41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56.4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73 10 0,'0'0'18'0,"0"0"-1"16,0 0 26-16,0 0-18 15,0 0-19-15,0 0 0 16,0 0 3-16,-10 0-4 15,10 0 7-15,0 0-10 16,0 0 7-16,0 0 3 16,0 0-5-16,-3 0 4 15,3 0-3-15,-3 0 4 16,3 0 4-16,0 0-9 0,0 0 1 16,0 0 0-16,0 0 7 15,0 0-15-15,0 0 11 16,0 0-6-16,0 0 1 15,0 0 12-15,0 0-1 16,0 0-7-16,-3 0-3 16,3 0 3-16,0 0-8 15,0-3 6-15,0 3 0 16,0 0-4-16,0 0 0 16,0 0-5-16,0 0 2 15,0 0 0-15,0 0 1 16,0 0 1-16,0-4-3 15,0 2 0-15,0-2-1 0,0 3 1 16,0 1 0-16,3-6 0 16,13 2 3-16,1 2-4 15,-3-5 1-15,3 6-1 16,-4-4 1-16,2 4 0 16,1-5 0-16,1 2 1 15,-1 1-1-15,-4 3 2 16,-1-2-2-16,-3-2 0 15,6 3 3-15,-5-4-3 16,10 5 0-16,-3 0 0 16,4 0 8-16,-1-1-8 15,-2 1 0-15,2 0 1 16,-10 0-2-16,4 0-3 0,-4 0 4 16,5 0-1-16,-6 0 1 15,9 0 0-15,-4 0-1 16,-4 0 1-16,5 0-6 15,-1 0 6-15,-4 6-1 16,4-1 0-16,-1 4 1 16,2 3-1-16,-2 2 4 15,-2-1-3-15,3 6 1 16,-7-2 1-16,3 3-2 16,2 0 0-16,-2 0 0 15,1 1 1-15,-4 1 1 16,-3 2 0-16,0-1-2 0,1 0 0 15,-1 0 3 1,-3-3-2-16,0 0-1 0,0-6 0 16,0 1-1-16,0-4-5 15,0 1 2-15,0-3 0 16,0-1 4-16,-10 4 3 16,-6-1 3-16,1-2 0 15,-5 2-6-15,1 1 1 16,0-3-2-16,-4-1 2 15,1 4 4-15,0-6-4 16,2-1-1-16,1 1 0 16,0-6 7-16,-1 3-4 15,1-3-1-15,3 0-1 16,-1 0 4-16,8 0 1 0,-4 0 1 16,1 0 1-1,-1 0-2-15,-4 0 12 0,5 0-12 16,-4 0-3-16,-3 0 7 15,5-6 1-15,-2-2-5 16,1 2 3-16,4 0-5 16,0 0 5-16,0 3 1 15,2 0-8-15,2 1 2 16,4 2-3-16,-3-2 2 16,0 2 1-16,1 0-8 15,-1-4 9-15,3 4-2 16,3 0-3-16,0 0-7 15,-2 0 7-15,2 0 0 0,0 0-6 16,0 0 5 0,0 0-3-16,0 0-5 0,0 0 5 15,-3 0 2 1,0 0-8-16,3 0-8 0,0 6-13 16,0-1-28-16,0 1-43 15,0-6-81-15</inkml:trace>
  <inkml:trace contextRef="#ctx0" brushRef="#br0" timeOffset="1100">580 522 56 0,'0'0'22'0,"0"0"-1"0,0 0 54 16,0 0-10-16,0 0-22 15,0 0-17-15,9-14 16 16,-9 8-11-16,5-1-15 16,-5 0-4-16,0-2 0 15,6 1-1-15,-3-4-9 16,0-2-2-16,7 2 5 15,-7-2-1-15,3-1-4 16,4-2-4-16,-4 0 4 16,0-6 4-16,8 0-4 0,-8 0-1 15,0-1 1 1,1 2-2-16,-1-2-5 0,-3 4 6 16,4 0 1-16,-4 0-2 15,3 6 2-15,-3-1 0 16,5 1 0-16,-2 5 0 15,0 1-3-15,-3 3 3 16,0 4-1-16,-3-2 1 16,4 3-5-16,-1-3 5 15,0 3-1-15,0-3 1 16,3 3-1-16,-6-4 3 16,7 4-2-16,-4-6 0 15,3 6-1-15,-3-1 1 16,0-4 1-16,2 4 0 15,-2-5-1-15,0-1 0 0,3 0-1 16,-3-3 1 0,1 1 2-16,2 2 2 0,-6-3-4 15,3 5 0-15,-3 0 0 16,0 5 0-16,3-5-1 16,-3 5 1-16,0 0-3 15,0 0 2-15,0 0-2 16,0 0-6-16,0 0 7 15,0 0 0-15,0 0-6 16,0 0 7-16,0 0 1 16,0 0 0-16,3 0-1 15,1 0 1-15,-4 0-2 0,3 0 3 16,0 0-2-16,0 0-1 16,3 5 2-16,5 0 0 15,-2 5 2-15,1 1-2 16,2 3 1-16,-2-1 0 15,2 1 0-15,2 5 4 16,-1 1-5-16,-1-1 6 16,1 7 3-16,1-2-5 15,-5 5 2-15,4 0-6 16,-1 0 2-16,-2-1 1 16,5 1-2-16,-4 0 0 15,-2 0 0-15,1-3 3 16,-4-6-4-16,7-3 0 0,-4-1 1 15,-1-9-1 1,-5 2 1-16,0-6-1 0,0 0-1 16,0-3-20-16,0 0-11 15,1 0-19-15,-4 0-25 16,0 0 2-16,0 0-100 16</inkml:trace>
  <inkml:trace contextRef="#ctx0" brushRef="#br0" timeOffset="1431">613 315 35 0,'0'0'63'15,"0"0"-45"-15,0 0 11 16,0 0 25-16,0 0-5 16,0 0-45-16,0 0 8 15,0 0 16-15,9 0-8 16,13 0-6-16,1 0-3 16,2 0-6-16,8 0-1 15,-1 0-3-15,3 0 2 16,0 0-2-16,4 0-1 15,0-9-50-15,-1-5-32 0,-3 2 0 16,-3 1-55-16</inkml:trace>
  <inkml:trace contextRef="#ctx0" brushRef="#br0" timeOffset="1741">1196 159 13 0,'0'0'31'0,"0"0"-30"15,0 0 10-15,0 0 17 0,0 0-5 16,0 0 4 0,6 38-8-16,2-21 1 0,1 0-2 15,0 7 10-15,4-2-17 16,3-1-2-16,1-1-9 15,-2 0 4-15,-2-6-3 16,1-2 0-16,-6-3 8 16,3-7-7-16,-5 4-2 15,0-3-13-15,-6-3-22 16,3 0-3-16,1 0-6 16,-4 0-4-16,0 0-24 15</inkml:trace>
  <inkml:trace contextRef="#ctx0" brushRef="#br0" timeOffset="2280">1149 59 80 0,'0'0'43'0,"0"0"-30"16,0 0 19-16,0 0 26 15,0 0-35-15,0 0-8 16,25-51-13-16,-9 50 14 16,4-3-12-16,5 4 11 15,0 0-14-15,4 0 3 16,0 0 2-16,0 0 7 0,-4 5-13 16,5 10 5-16,-5 1 2 15,0-2-4-15,2 3 7 16,-1 3-8-16,-1-4 8 15,-3 9-8-15,-2-5 2 16,-4 0 5-16,0 3-7 16,-7 0 6-16,2-6-4 15,-2 4-1-15,-9-4-2 16,3-3 12-16,-3 1-4 16,0-1-4-16,0-2 15 15,0-1-2-15,-20 0-6 16,-2-2 11-16,-9 0-11 15,-5 2 5-15,0-2-1 0,-6-6-8 16,7 3-1 0,-2-6 7-16,4 0-8 0,5 0-6 15,5 0 4-15,7 0-2 16,5 0-1-16,2 0-1 16,-1 0-2-16,4 0-10 15,3 0-22-15,3 0-27 16,0-6-25-16,0-3-78 15,16-5-59-15</inkml:trace>
  <inkml:trace contextRef="#ctx0" brushRef="#br0" timeOffset="2751">1716 335 31 0,'0'0'30'0,"0"0"-2"16,0 0 25-16,0 0-23 16,0 0-2-16,170 86-3 15,-141-83 0-15,0-3 4 16,-4 0-4-16,-6 0 8 0,1 0-6 15,-4-3 11 1,-3-11-13-16,-7-3-11 0,0 2 10 16,-3-2-6-16,-3-6-7 15,0 3 4-15,0-6-4 16,0-3-6-16,-9 0-3 16,-13 1-2-16,0 5 2 15,-4 2-2-15,0 4-1 16,3 6-3-16,-2 5 1 15,-3 0 3-15,-2 6 7 16,5 0-3-16,-4 0-5 16,5 0 1-16,2 3-2 15,3 7 1-15,4 6 1 16,2 0-8-16,4 5-1 0,4 2-29 16,5-2-37-1,0-4-30-15,0-6-79 0</inkml:trace>
  <inkml:trace contextRef="#ctx0" brushRef="#br0" timeOffset="3510">2415 1 139 0,'0'0'46'0,"0"0"-38"16,0 0 38-16,0 0 26 16,0 0-33-16,0 0-21 15,-108 46 1-15,88-39-11 16,1 5 12-16,3-3-16 15,2 1-4-15,5-3 1 16,3 3-5-16,-1-6 4 16,4 6 0-16,0-1-6 15,3-2 4-15,0-1-10 0,0 1 0 16,0-1 7-16,0 0-12 16,10-1 6-16,2 1-15 15,8-3 25-15,2 0 1 16,-3-3 9-16,7 0-9 15,0 0 1-15,0 0-1 16,-4 3 0-16,0 0-1 16,-2 0 1-16,-1 2-6 15,-3 4 12-15,-4-3-7 16,2 2 1-16,-5 1 0 16,4 0 0-16,-3 2-6 15,-7 1 12-15,3 2 1 16,-3 0 3-16,0 4-3 15,-3-4 8-15,0 3-14 0,0-2 19 16,0-4-9-16,0 1-10 16,-9 2 21-16,-7-2-6 15,-6 2 3-15,-7-2 9 16,0-7-6-16,-3 7-8 16,3-5 2-16,0-3 5 15,0-1-4-15,3-3-10 16,1 0 6-16,3 0-3 15,2 0 2-15,1 0-1 16,3 0-11-16,-1 0 19 16,2-3-8-16,2-1-6 15,0-6 0-15,4 1-3 16,-2 1-1-16,5-1-2 0,0 1 0 16,3 2-24-1,-1 0-28-15,4 3-76 0,-3-3-92 16</inkml:trace>
  <inkml:trace contextRef="#ctx0" brushRef="#br0" timeOffset="4959">2881 605 55 0,'0'0'146'16,"0"0"-146"-16,0 0 3 15,0 0 21-15,0 0 63 16,0 0-62-16,0 0-22 15,0 0 4-15,0-5-6 16,0-2-1-16,0-6-5 16,0 0-41-16,0-6-65 15,0-1-47-15</inkml:trace>
  <inkml:trace contextRef="#ctx0" brushRef="#br0" timeOffset="5191">2726 252 191 0,'0'0'58'16,"0"0"-55"-16,0 0-3 16,0 0 50-16,0 0 11 0,0 0-45 15,0 0-10 1,0 0 23-16,0 0-15 15,0 0-8-15,0 0-6 0,0 0-2 16,0 0-41 0,0 0-77-16,3 0-69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1:06.2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1890 184 117 0,'0'0'56'16,"0"0"-51"-16,0 0 15 0,0 0 46 15,0 0-47-15,0 0-19 16,6 0-3-16,-6 0 2 16,3 10 2-16,0 11 5 15,2 0 0-15,-2 5 3 16,3 4 2-16,-3-1 1 16,3 0-4-16,1 0-4 15,-1 2 9-15,-3 4-11 16,0 2 5-16,1-5-6 15,-4-3 3-15,3-9-2 16,-3-6 2-16,3-5-4 16,-3-3-1-16,3-6-8 15,0 0-27-15,0 0-36 16,0 0-24-16,2 0-59 16</inkml:trace>
  <inkml:trace contextRef="#ctx0" brushRef="#br0" timeOffset="-3532">261 153 148 0,'0'0'55'0,"0"0"-48"16,0 0 34-1,0 0 34-15,0 0-18 0,0 0-44 16,0-6 0-16,0 6 10 16,0 0-9-16,0 0 0 15,0 0-8-15,0 0-6 16,0 0 0-16,0 0-1 15,0 11-2-15,6 15 2 16,0 6 2-16,1 7 4 16,2-2-5-16,-3 6 0 15,4-2 3-15,-4-4-3 16,5 1 4-16,-5-4-5 16,0-2 7-16,-3-3-5 15,4-3 1-15,-1-6-1 16,-3-6-1-16,0-5 0 15,0-3-17-15,1-4-13 0,-1-2-24 16,0 0-43-16,-3 0-26 16,0 0-20-16</inkml:trace>
  <inkml:trace contextRef="#ctx0" brushRef="#br0" timeOffset="-2856">0 89 107 0,'0'0'53'0,"0"0"-50"16,0 0 10-16,0 0 53 15,0 0-20-15,0 0-29 16,0 0-4-16,78-57 3 16,-50 45 3-16,2 3-7 15,1 4-3-15,2 2 9 16,-2 3-15-16,8 0 2 16,-4 0 4-16,4 0 8 15,0 14-15-15,-2 6 0 16,2 3 5-16,2 0-4 15,-2 3 0-15,-3 6 0 16,-5-3-3-16,-1 5 0 16,-5 2 2-16,-3-1 2 0,-5-2-3 15,-8-3 0-15,-2 2 1 16,-7-3 3-16,0 0 0 16,0-1-4-16,0-5 14 15,0 3-6-15,-10-3 12 16,-13 0-1-16,-2-2-12 15,-8-1 14-15,-1 0-12 16,-5-6-3-16,-5 1 2 16,-2-1-7-16,-2-2 1 15,3-6 1-15,1-1 8 0,8-5 9 16,3 0-12 0,5 0-4-16,3 0 2 0,2 0 7 15,4 0-12-15,-3 0 2 16,5 0-1-16,1-7 0 15,-1-3-1-15,6-2-4 16,-3 4 2-16,2 2 0 16,5-3-5-16,1 4-12 15,3 3-13-15,3-5-8 16,0 4-9-16,0-3-14 16,0-2-40-16,0 2-92 15</inkml:trace>
  <inkml:trace contextRef="#ctx0" brushRef="#br0" timeOffset="-1343">994 485 72 0,'0'0'23'0,"0"0"-4"15,0 0 28-15,0 0 12 0,0 0-34 16,0 0-4-16,-3-8-2 16,3 8 7-16,0-3 1 15,0 3-8-15,0 0-12 16,0 0-2-16,14 0 5 15,11 0-10-15,11 0 0 16,-2 0 2-16,8 0 0 16,-4-3-2-16,-2 0 1 15,-8 0-2-15,-4 0 6 16,-6-3-11-16,-2 3 6 16,-5 1-31-16,1-4-16 15,-8 0-25-15,-1-2-66 16</inkml:trace>
  <inkml:trace contextRef="#ctx0" brushRef="#br0" timeOffset="-628">1124 335 48 0,'0'0'8'0,"0"0"11"16,0 0 10-16,0 0-3 15,0 0-22-15,0 0 10 16,140-8-11-16,-118 8-1 0,2 0 9 16,-9 0-5-16,1 0 9 15,1 8-12-15,-9-3 13 16,3 5-16-16,-2-1 8 15,1 2-6-15,-4-2 1 16,5-1 2-16,-5 1-1 16,-3 0-2-16,-1-1-2 15,1 4 0-15,-3-4 2 16,3 1 0-16,-3 2 1 16,0-2-3-16,0 3 0 15,0-1 14-15,-3 4-3 16,-8 2 0-16,-6-3-1 0,4 1-3 15,-2-1 9-15,-1-2-8 16,5-7-5-16,2 1 5 16,3-3 2-16,-1 0 2 15,4 0 7-15,0-3-2 16,3 0-2-16,-3 3 2 16,3-3-14-16,0 0 13 15,-3 0-8-15,3 0 5 16,0 0-4-16,0 0 9 15,0 0 5-15,0 0 0 16,0 0 2-16,-5 0-7 16,5 0 7-16,-3 0-12 15,3 0-4-15,-3-9 2 0,3-2-9 16,-5-1-2-16,2-2 0 16,-2-4 0-16,2-2 7 15,0-3-7-15,0-3-2 16,3 3 2-16,-3 3 0 15,3 0-9-15,0 5-3 16,0 7-20-16,0-1-5 16,0 3-13-16,0 6-21 15,0 0-76-15,0 0-55 16</inkml:trace>
  <inkml:trace contextRef="#ctx0" brushRef="#br0" timeOffset="715">1594 153 20 0,'0'0'44'0,"0"0"-41"15,0 0 10 1,0 0 25-16,0 0-8 0,0 0-23 16,30-58 4-16,-14 52 4 15,4 3-3-15,-2 0-11 16,5 1 0-16,3 2 5 15,-1 0-6-15,8 0-1 16,-2 0 1-16,2 0 0 16,-5 0 8-16,5 0-8 15,-8 0 0-15,-6 0 0 16,1 0 15-16,-4 0-5 16,-1 8-2-16,1 4 2 15,-2-1 12-15,-5-2-9 16,-2 7-1-16,-1-6-8 0,-3 6 9 15,-3-2-2 1,0-1 10-16,0 6 2 0,0 1-8 16,-9 2 7-16,-7-1 0 15,-7-1-11-15,-3 0 2 16,-3-2-3-16,4-1 1 16,3-3-7-16,2 1 1 15,4-4-5-15,0-2 0 16,7 0 0-16,-2-4 0 15,5 1 0-15,3-6-38 16,0 3-19-16,3-3-49 16,0 0-21-16</inkml:trace>
  <inkml:trace contextRef="#ctx0" brushRef="#br0" timeOffset="1082">2182 215 1 0,'0'0'21'0,"0"0"0"15,0 0 15-15,0 0 20 0,0 0-12 16,0 0-6-16,19 112-7 15,-13-86-10-15,5 5-7 16,-5 4 8-16,-3-1-2 16,3 1-14-16,-2-6-3 15,2 0 3-15,-3-6-3 16,3-3-3-16,1-3 1 16,-4-2 1-16,3-10 1 15,-3 1-3-15,-3-6 2 16,3 0-2-16,-3 0-7 15,5 0-24-15,1 0-35 16,-6-9-75-16</inkml:trace>
  <inkml:trace contextRef="#ctx0" brushRef="#br0" timeOffset="1734">2198 256 85 0,'0'0'46'0,"0"0"-38"15,0 0 26-15,0 0 41 16,0 0-28-16,0 0-29 16,64-112-7-16,-44 99-1 15,-4 0 2-15,2 4 1 16,-2 5 7-16,1-3-17 0,-4 7 0 15,-1-3 1-15,1 3 5 16,-4 0-6-16,5 0-4 16,-5 0 8-16,1 14-6 15,-4 4 4-15,-3 6-3 16,-3-2-1-16,0 1 6 16,0-3 4-16,0 4-8 15,0-3 8-15,-15-1-7 16,-7 0-1-16,-5-7 2 15,-4 6 1-15,1-8-5 16,5 1-1-16,2-1 7 16,7-5-7-16,10-3-4 15,3 0 2-15,0-3-10 16,3 0-4-16,0 0-3 0,0 0-8 16,0 2 5-16,0 1 15 15,12 0 7-15,10 3 3 16,1 0-2-16,-1 0-1 15,2-1 2-15,-6 4-2 16,-2 3 1-16,-3-1-2 16,1 3 4-16,-5 1-2 15,4 2 1-15,-7 3-2 16,3-3 8-16,-2 4-2 16,2-4-1-16,-3 0-3 15,2-5 4-15,-2 2-4 16,0-1-2-16,4-6 0 15,-1 2 0-15,1-3 2 0,2-2-2 16,2-4 0-16,2 0-7 16,4 0-29-16,-1 0-61 15,-4 0-91-15</inkml:trace>
  <inkml:trace contextRef="#ctx0" brushRef="#br0" timeOffset="2192">2648 268 170 0,'0'0'37'15,"0"0"-32"-15,0 0 41 16,0 0 13-16,0 0-57 16,0 0 3-16,-5 24 3 15,5-8-4-15,0 6-2 16,0-2 4-16,0 3-1 16,0 0 10-16,0 3-7 0,0 3 4 15,0-3 1 1,11 0-8-16,-2-4-3 0,4-1-2 15,1-1 0-15,-3-3 2 16,9-5-2-16,-1-1 1 16,-2-2 2-16,2-5-3 15,-3-4 0-15,2 0 9 16,6 0-4-16,-2 0-1 16,1 0 0-16,-4-4-4 15,-4-5-18-15,-5-2-21 16,-4-1-11-16,-6 1-56 15,0-1-24-15</inkml:trace>
  <inkml:trace contextRef="#ctx0" brushRef="#br0" timeOffset="2409">2621 419 68 0,'0'0'83'0,"0"0"-78"0,0 0 36 16,0 0 39-16,0 0-6 16,0 0-53-16,0-3-2 15,14-3-1-15,5-2 0 16,3-1-17-16,-2-3 0 16,2 4-1-16,-6-4-41 15,-4-2-46-15,-1 0-52 16</inkml:trace>
  <inkml:trace contextRef="#ctx0" brushRef="#br0" timeOffset="2732">2593 189 19 0,'0'0'45'16,"0"0"9"-16,0 0-8 16,0 0 6-16,0 0-13 0,0 0-12 15,114-5 15 1,-94 4-6-16,-1 1-12 0,3-4-1 16,-2 2-8-16,2-5-8 15,5 1-3-15,-5 5 0 16,1-5-4-16,-4 2 0 15,-3 4-8-15,-1 0-2 16,-1 0-32-16,-1 0-18 16,-4 0-72-16,-3-2-27 15</inkml:trace>
  <inkml:trace contextRef="#ctx0" brushRef="#br0" timeOffset="3060">2923 131 94 0,'0'0'34'15,"0"0"-9"-15,0 0 21 16,0 0-1-16,0 0-8 15,0 0 1-15,109 0-10 16,-87 0-5-16,-2 0-1 16,2 0-7-16,0 0-5 15,-2 0-6-15,-4 0-4 0,3 0-1 16,-8 0-2-16,1 0-18 16,-6 0-28-16,-2 0-30 15,-1 0 18-15,-3 0 10 16,0 0 11-16,0 0-17 15,0 0-2-15</inkml:trace>
  <inkml:trace contextRef="#ctx0" brushRef="#br0" timeOffset="3304">3193 131 3 0,'0'0'22'15,"0"0"8"-15,0 0 6 16,0 0-9-16,0 0 11 16,0 0-8-16,-20 33 2 15,17-14-6-15,3 2-12 0,0 10-6 16,0 0 3-1,0 4 6-15,0-3-7 0,0 2 1 16,0 1-5-16,9-4 7 16,2 1-7-16,-2-6 0 15,1-6 4-15,-1-3-9 16,1-5 2-16,-1-3 1 16,-3-4-4-16,5-5-22 15,-2 0-32-15,4 0-49 16,-4 0-73-16</inkml:trace>
  <inkml:trace contextRef="#ctx0" brushRef="#br0" timeOffset="3759">3312 376 19 0,'0'0'68'0,"0"0"-49"16,0 0 23-16,0 0 15 16,0 0-10-16,0 0-13 15,44 144-15-15,-24-124-9 16,5 0 1-16,0-5 19 16,2-7-23-16,-2 1 5 15,-2-6-2-15,-1-3 5 16,0 0 11-16,4 0-15 0,-4 0 5 15,-3-6-7 1,1-6 5-16,-7-5 2 0,-7-3 6 16,1-6-7-16,-7-3-4 15,0-5-6-15,0-1 2 16,-7-2-7-16,-12 2 0 16,-7-2-1-16,4 5 1 15,3 8-3-15,-4 3-1 16,10 14 1-16,-2 4-9 15,2-1 8-15,-4 4-6 16,-5 0 10-16,-3 0-1 16,-5 13-2-16,5 4-1 15,2 3-10-15,4 2-31 16,-3 8-1-16,2 2-31 16,1-6-138-16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1:12.1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279 356 44 0,'0'0'55'15,"0"0"-41"-15,0 0 33 16,0 0 19-16,0 0-12 16,0 0-15-16,-86-52-16 15,73 52-14-15,-4 0 8 16,8 0-10-16,-4 0-4 16,1 0-2-16,-1 0 4 15,-1 6-2-15,2 1-1 16,-1 6 7-16,4-2-7 15,-7 1-2-15,5 2 3 16,-1 1-4-16,2 2 2 16,4 3-2-16,0 0-1 15,-1 3 0-15,7 0 2 0,0 0-10 16,0 1 10-16,0-2 0 16,0-4 0-16,7-1-3 15,9-2 3-15,7-4-3 16,-1-2 3-16,3-4 0 15,-2 1 3-15,-1-6 0 16,0 0 4-16,-5 0 7 16,2 0-3-16,-5 0 2 15,-3 0-1-15,3-3 2 16,-5-11 1-16,1-3-9 16,-1-4 8-16,-3-2-9 15,1-5-3-15,-4 2 2 16,0-6-2-16,3 3 0 15,-1 3-2-15,-2-2 2 0,0-1-1 16,-3-3 0 0,0 0-1-16,0 1 0 0,0-5 2 15,0 1-1-15,0 3-1 16,0-2 3-16,-14 5-1 16,5 3-2-16,-1 6 0 15,4 8 3-15,3 4 4 16,0 5-2-16,3 3-1 15,0 0-4-15,0 0-1 16,0 0-6-16,0 0-1 16,0 0 4-16,0 0-11 15,0 3 15-15,0 14-3 16,0 3 3-16,0 3 0 0,0-3 3 16,0 4-2-16,0 0-1 15,0 2 0-15,3 1-4 16,3 5 4-16,5 1 5 15,-6 5-5-15,4-4 1 16,5 1-2-16,-4-4 0 16,2 1 0-16,-1-3 1 15,0 0 0-15,3-6 2 16,2-3-1-16,-1 0-1 16,1-6 0-16,1 1 0 15,2-4 0-15,-2 1-1 16,-3-7 1-16,-3-2 0 0,-5 0 2 15,-3-3-2-15,1 0 2 16,-4 0-2-16,0 0 1 16,6 0-1-16,0 0-12 15,8 0-45-15,-3 0-66 16,-3-3-86-16</inkml:trace>
  <inkml:trace contextRef="#ctx0" brushRef="#br0" timeOffset="1441">660 413 114 0,'0'0'40'0,"0"0"-33"15,0 0 18-15,0 0 30 16,0 0-22-16,0 0-2 15,33 6 11-15,-19-6-19 16,1 0 11-16,-2 0-23 16,6 0 11-16,4 3-14 15,-1-3-4-15,3 0-1 16,2 0-2-16,-5 0 9 16,1 0-8-16,-4 0 0 15,-3 0-2-15,-7 0-20 16,2 0-39-16,-8-3-43 0,-3-3-43 15</inkml:trace>
  <inkml:trace contextRef="#ctx0" brushRef="#br0" timeOffset="2024">751 223 3 0,'0'0'25'0,"0"0"-2"0,0 0 7 16,0 0 5-16,0 0-20 16,164 5 7-16,-139 5-1 15,-5-3-3-15,-1 6-5 16,-3-6 2-16,-7 6 0 15,2-6-11-15,-5 9-2 16,-3-1 1-16,0-1 4 16,-3 3-3-16,0 3-2 15,0 3 3-15,0 3 10 16,-6 6 0-16,-11-6-14 16,-5 6 8-16,3-6-7 15,-4-1 0-15,4-4 12 0,0-1-14 16,7-6-3-1,4-2 3-15,-1-4 10 0,6-5-9 16,-1 0 8-16,4-3 11 16,0 0 5-16,0 0 8 15,0 0 2-15,0 0 0 16,0 0 9-16,0 0-11 16,0-14-21-16,0-4 1 15,0-2-4-15,0 0 4 16,0 0-5-16,0-3-1 15,0 3 1-15,0-3-2 16,0 3-5-16,0 2 2 16,0 4-2-16,4-1-1 15,-1 7 0-15,-3-4 0 16,3 7-22-16,0-1-46 0,3-3-27 16,8 3-44-16,-8 1-61 15</inkml:trace>
  <inkml:trace contextRef="#ctx0" brushRef="#br0" timeOffset="2968">1299 192 57 0,'0'0'19'0,"0"0"-15"15,0 0-2-15,0 0 9 16,0 0 19-16,0 0-17 16,85 119-4-16,-70-89-1 15,1-2 12-15,0 2-1 16,1 2-7-16,-2-3-3 15,1 2 9-15,0-2 3 16,-2-6-9-16,-2 0 1 16,-2-6-4-16,-4-2-3 15,0-7 1-15,-3-2-6 16,2-3 5-16,-3-3-3 0,-2 0 1 16,3 0-4-16,-3 0 18 15,0 0 0-15,0 0 24 16,0 0 0-16,0 0-15 15,0-11-17-15,0-7-2 16,0-5 6-16,0-3-6 16,0-5-2-16,0-7-5 15,0-2 4-15,0-6-5 16,0-3 4-16,0-4-4 16,0 1 0-16,0 4 2 15,0 2-2-15,3 10-3 16,0 7 1-16,-3 6-2 0,3 6-16 15,-3 2-23-15,0 7 3 16,8 2-33-16,1 6-52 16,1 0-1-16</inkml:trace>
  <inkml:trace contextRef="#ctx0" brushRef="#br0" timeOffset="3554">1768 108 60 0,'0'0'84'0,"0"0"-74"16,0 0 14-16,0 0 50 16,0 0-19-16,0 0-35 15,3 2-1-15,-3 0-8 16,0 1 2-16,4 3-4 16,-4 0 12-16,3 3-17 15,-3 2 14-15,3 8-14 16,0 1 6-16,-3 0 6 15,0 6-14-15,0 0-1 0,0 0 0 16,0 1 6-16,0-1-7 16,0 1 3-16,3-1-3 15,-3-6 0-15,0 4 0 16,0-1 0-16,0 2 0 16,0-1 0-16,0-1 3 15,0-3-4-15,6-3 1 16,2 0-6-16,-3-5 5 15,1-1-4-15,2-5-2 16,4 0 4-16,-2-3-2 16,-1-3 3-16,5 0-4 15,-6 0 3-15,9 0 3 0,-1 0 2 16,1 0-2-16,-3 0-4 16,3-3 4-16,-4-6-8 15,7-2-8-15,-9-1-35 16,0-5-74-16,-8 0-78 15</inkml:trace>
  <inkml:trace contextRef="#ctx0" brushRef="#br0" timeOffset="3833">1751 376 153 0,'0'0'34'16,"0"0"-21"-16,0 0 62 15,0 0 22-15,0 0-66 16,0 0-20-16,47-3 14 16,-25-6-15-16,0 1-7 15,4-5 3-15,-4 3-6 16,-3 1-2-16,-2-4-37 15,-1 3-25-15,-7 0-41 16,-9-3-14-16</inkml:trace>
  <inkml:trace contextRef="#ctx0" brushRef="#br0" timeOffset="4987">1778 121 10 0,'0'0'47'0,"0"0"6"15,0 0-2-15,0 0-15 16,0 0-5-16,0 0-17 16,115 0-11-16,-93 0 3 15,-5 0-5-15,-1 0-1 0,-7 0 6 16,1-3-6-16,2 3-1 15,-4-3-6-15,1 3 6 16,-2 0-3-16,-1 0 2 16,3 0 1-16,-2 0-2 15,2 0 2-15,-3 0-4 16,5 0 5-16,-2 9 0 16,1 1 2-16,-4 0-2 15,-3 2-2-15,0-1 1 16,4 4 2-16,-1-1 3 15,0 2 4-15,2 0 9 16,1 5-4-16,-3-5-7 0,1 3 2 16,2 4 12-16,-2-3-3 15,-1 3 0 1,0 3 4-16,-3 0-11 0,2 0 0 16,-2 0-3-16,0-3-2 15,0-3 2-15,-3-3-3 16,3-5-2-16,0-1-1 15,0-5 5-15,1-3-5 16,-4 0 4-16,0-3-3 16,3 0 4-16,-3 0 1 15,0 0-4-15,0 0 2 16,0 0 2-16,0 0-6 16,0 0 12-16,0 0-3 15,0 0 2-15,0 0 5 16,0 0-1-16,0-9-2 0,0-11-13 15,0-9 3 1,0-5-4-16,0-4-1 0,6-5-4 16,-3-3-11-16,0 0 3 15,4 1-13-15,-4 8 8 16,6 8-23-16,-1 9 35 16,-2 5 1-16,3 4 5 15,4 2-1-15,0 3-1 16,-1 2 2-16,2 4 0 15,-5 0-8-15,1 0 7 16,-4 0-2-16,0 0 0 16,1 0 3-16,-1 0 0 0,0 7 1 15,2 5-1 1,-5 2 0-16,0 1 5 16,-3-1-5-16,0-2 0 0,0 2 0 15,0-2 0-15,0-1-10 16,0 3 6-16,0 5 4 15,-14-2 4-15,2-1-2 16,-1 0-2-16,1 0-11 16,-4 0 7-16,-1 4-2 15,-2-4-4-15,0 3-9 16,-1-2-5-16,8-6 14 16,5-2-3-16,4-3-6 15,3-1 12-15,0-2 2 0,0 0 0 16,0 0 0-1,0 0 5-15,10 3 3 0,8 2-1 16,6 1 6-16,1 0 7 16,4-4 6-16,0 7 0 15,-3-1 2-15,2 1-3 16,-6 0-2-16,1-4 1 16,0 1-12-16,-5-1 15 15,2 1-7-15,-4-3-4 16,-6 0-4-16,-4-4 2 15,0 1-6-15,-3-3-2 16,5 3 2-16,-2 0-3 16,0-3-7-16,4 0-41 15,-4 0-71-15,-3 0-79 0</inkml:trace>
  <inkml:trace contextRef="#ctx0" brushRef="#br0" timeOffset="5985">2519 166 136 0,'0'0'7'15,"0"0"-1"-15,0 0 25 16,0 0 18-16,0 0-8 16,0 0-15-16,42 124 3 15,-36-98-16-15,0-1 14 16,1 1 4-16,-1 0-21 16,0-6-8-16,-3 1 6 15,5-4-5-15,-8-3 2 16,3 1-1-16,-3-4 0 15,0-5-3-15,0-3 1 16,0 0 0-16,0-3 3 16,0 0-4-16,0 0 4 15,0 0-4-15,0 0 4 0,0 0 0 16,0 0-5-16,0-15-3 16,0-5 2-16,0-6-1 15,0-6-2-15,0-2 4 16,0-6-8-16,0 1-1 15,3 7-10-15,10 6 13 16,-1 10-4-16,-2 6 1 16,-1 5 5-16,2 5 1 15,-2 0 1-15,-3 0-5 16,7 0 7-16,-3 0 5 16,2 17-1-16,-1 7 2 15,1 2 8-15,-2 3-5 16,-1 0 1-16,1 5 6 15,2-5-7-15,-1 0-5 0,-2-6-3 16,-2-3 5-16,-4-3-2 16,-3-5-4-16,0-6-1 15,3-3 1-15,-3-3 4 16,0 0-2-16,0 0 0 16,0 0-1-16,0 0 3 15,0 0-3-15,0 0 1 16,0 0-2-16,0 0-5 15,-6-24-3-15,-7 2 1 16,2-10-9-16,2-3-8 16,3 1 7-16,2-4 3 15,4 7 4-15,0 0 10 0,0 10-4 16,0 1-4-16,4 4 3 16,8 1 5-16,2 8 0 15,-1 0 0-15,-4 4-1 16,4 3 0-16,-1 0 1 15,2 0 0-15,-2 0 0 16,1 0 2-16,0 0-1 31,-4 12 7-31,5 8 1 0,-2 6 14 0,1 4-5 16,1 2-2-16,-6-1-6 16,3 4 0-16,-2-3 5 15,1-1-6-15,-4 1-4 16,0-3-1-16,-3-3-4 0,0 0 6 15,-3-4-3 1,0-4-3-16,0-7-20 0,0-2-37 16,0-6-33-16,5-3-57 15</inkml:trace>
  <inkml:trace contextRef="#ctx0" brushRef="#br0" timeOffset="6508">3106 180 66 0,'0'0'48'15,"0"0"-32"-15,0 0 48 16,0 0 21-16,0 0-41 15,0 0-18-15,3 0 14 16,-3 0-12-16,0 0-16 16,0 0 0-16,0 0-7 15,0 0 1-15,0 12 5 16,0 4-4-16,0 8-1 16,0-2 5-16,3 8-4 15,1-3-5-15,-1 3 4 0,0 2-5 16,0-3 3-1,0 3-4-15,0-4 1 0,2 1 6 16,1-6-7-16,-3-3 1 16,2-5-3-16,3-4 4 15,-2-2 1-15,-3-3-3 16,3-1 0-16,1-5-1 16,-1 3 1-16,0-3 0 15,5 0 2-15,-3 0 0 16,6 0 5-16,-5 0-4 15,4 0 7-15,-4 0-8 16,2-8-2-16,-3-7-6 16,3 1-11-16,-5-3-9 15,0-4-17-15,-6 4-22 0,0 0-35 16,0 3-13-16,0-1-1 16</inkml:trace>
  <inkml:trace contextRef="#ctx0" brushRef="#br0" timeOffset="6783">3028 388 89 0,'0'0'70'0,"0"0"-48"16,0 0 41-16,0 0 19 0,0 0-27 15,0 0-22-15,91-19-7 16,-79 17-10-16,4-3 2 16,1-1-9-16,-4 3-7 15,2-3-2-15,-1 0-4 16,-1-2-29-16,-4-4-50 16,1 1-72-16,-10-2-24 15</inkml:trace>
  <inkml:trace contextRef="#ctx0" brushRef="#br0" timeOffset="8003">3139 130 36 0,'0'0'26'0,"0"0"-8"15,0 0 20-15,0 0 0 16,0 0-7-16,0 0 1 16,38 0 0-16,-23 0-9 15,7 0-5-15,-2 0-8 16,-1 0-5-16,0 0-3 16,1 0 2-16,-1 0-4 15,-2 0-14-15,-4 0-6 0,-7 0-14 16,0 0 21-1,-3 0 0-15,0 4 4 0,1-2 5 16,-1 0 4-16,0 4 0 16,0 0 0-16,3 0-1 15,-1-1 1-15,-2 1 1 16,0 0 0-16,-3-3 5 16,0 7 7-16,0-3 5 15,3 2 4-15,-3 7 0 16,0-2 1-16,0 3-2 15,0 3-8-15,0 1 1 16,0 0-4-16,0 4-3 16,0-2-1-16,0 0 0 15,0 3-3-15,0-3 1 0,0 0-3 16,0 0 0-16,0 0 0 16,0 0-1-16,0-3 2 15,0 0-2-15,0-5 2 16,-3-1-2-16,3-5 0 15,0-4 0-15,0-2-7 16,0 0-4-16,0-3 10 16,0 3 1-16,0-3-2 15,0 3 2-15,6 0 1 16,-1 0 1-16,6-1-1 16,-5-2 1-16,7 3-2 15,-4-3 0-15,8 0 5 16,2 0 0-16,0 0 5 0,7 0 9 15,-4 0-12 1,0 0-4-16,-2 0-2 0,-4-3 1 16,-3 1-2-16,-4 2 1 15,-1-3 0-15,-5 3-1 16,0 0 0-16,-3 0 4 16,0-3 3-16,0-3 0 15,0 0 1-15,0-5-8 16,3-1-6-16,-3-2-21 15,0-1 21-15,3 4-24 16,0-3 6-16,-3-4 7 16,3 4 0-16,-3-3 17 15,0-1 5-15,0 4-4 16,0-3 2-16,0-1 11 0,0 1 15 16,0-3-18-16,0 0 1 15,0 0 13-15,0 0-10 16,0-1-7-16,4 4 5 15,-1 3 2-15,-3-5 1 16,3 6-3-16,3-1-5 16,-6-5 6-16,7 2 3 15,-4 1-15-15,-3 0 14 16,3 4-4-16,-3 8-9 16,0 0 11-16,0 1 0 15,0 3-2-15,0 0-3 0,0 0 1 16,3 0-10-1,-3 0-9-15,0 0 5 0,0 0-6 16,0 9 2-16,3 15 8 16,0 2 7-16,5 6-7 15,-2-1-2-15,0 4 2 16,1-3 4-16,-1 2 1 16,0 4-4-16,1-4-1 15,-1 1 2-15,3-1-2 16,-1-2 2-16,-2-3-2 15,-3-3 3-15,-3-6 0 16,3-6-6-16,0-5-10 16,-3-4-37-16,4-2-9 15,-1 0-8-15,0-3-27 0,3 0-55 16,0 0-36-16</inkml:trace>
  <inkml:trace contextRef="#ctx0" brushRef="#br0" timeOffset="8474">3930 115 125 0,'0'0'24'0,"0"0"-20"16,0 0 23-16,0 0 40 15,0 0-26-15,0 0-15 16,14 23 7-16,-14-17-6 16,0 0 0-16,0 4-9 15,3-3-4-15,-3 12-4 16,3-3 3-16,-3 7-1 15,3 1-5-15,4 5 3 16,-4 3-10-16,3 5 4 16,4 1 0-16,-1-1 2 15,-3 3 4-15,2-2 0 16,-5-4-9-16,0-2 5 0,0-6-5 16,-3-3 1-16,3-6 3 15,-3-1-4-15,3-9-1 16,-3 2-6-16,4-3 3 15,-1-2-38-15,-3-4-15 16,3 0-33-16,3 0-3 16,-3 0 6-16,0-4-28 15</inkml:trace>
  <inkml:trace contextRef="#ctx0" brushRef="#br0" timeOffset="8784">3655 425 122 0,'0'0'56'15,"0"0"-36"-15,0 0 61 16,0 0 4-16,0 0-43 15,0 0-16-15,67 0 3 16,-42 0-16-16,-2 0-7 0,3 0 0 16,0 0-3-1,2-3-3-15,-1-3-4 0,-2 0-22 16,0 1-27-16,-2-4-41 16,2 1-32-16,-6-4 16 15</inkml:trace>
  <inkml:trace contextRef="#ctx0" brushRef="#br0" timeOffset="13924">4168 176 10 0,'0'0'1'0,"0"0"25"16,0 0-3-16,0 0-10 15,0 0 0-15,0 0 5 16,0 0-3-16,0-6-3 16,0 6 8-16,0-3-10 15,0 3 4-15,0 0-3 16,0 0 2-16,0 0-2 16,0 0-2-16,0 0 3 15,0 0 6-15,0 0-11 16,0 0 6-16,0 0 5 0,0-1-4 15,0 1 0-15,0 0 1 16,0 0-6-16,0 0-4 16,0 0-5-16,0 0 9 15,0 0-3-15,0 0-6 16,0 0 5-16,0 0-4 16,0 0-1-16,0 0-5 15,0 0 4-15,0 0 1 16,0 0-3-16,0 0 0 15,0 0 2-15,0 0 1 0,0 0 0 16,0 0-1 0,0 0 1-16,0 7 2 0,0 6-2 15,0-3 4-15,0 2 1 16,-7 3-3-16,7 1 4 16,0 3-1-16,-3 1-1 15,0-1-1-15,-3 1 0 16,-1 6-1-16,1-5 5 15,0 0-7-15,3-1 0 16,0 0 0-16,3 0 3 16,0-3-2-16,-5 1-1 15,5-1 0-15,0-3 0 16,0-2 0-16,0 2 2 16,0-5-2-16,0 2 0 15,0-2 0-15,0 0 0 0,0-4 0 16,0 1-2-16,0 0 4 15,0 0-2-15,8 0 0 16,-5-4 2-16,3 1-2 16,4 0 2-16,-1 0 0 15,7 0-1-15,1-3-1 16,-5 3 1-16,4-3 6 16,-3 0-6-16,-1 0 3 15,2 0-2-15,-5 0 5 16,-2 0-2-16,-1 0 3 15,3 0-1-15,1-6-3 16,-1 0-3-16,2-2-1 0,-2 2 2 16,1 0 0-16,-1-3-2 15,2 4 2-15,-3-4-4 16,0 3 4-16,-2 0-2 16,0 1 2-16,0-1-1 15,1 0 2-15,-1 1-3 16,-3-4 0-16,5 0 2 15,-5 1 0-15,0-1-2 16,-1-3 5-16,-2 4 2 16,3-4 4-16,0 4-4 15,-3-4 2-15,3-2-2 16,-3 2-5-16,0 1 2 16,0 2-2-16,0-2 2 15,0 2 3-15,5-6-6 16,-5 4 3-16,3-5 1 0,-3 3 1 15,0-1-4-15,0-1 3 16,0 0-3-16,0-1 1 16,0 4 0-16,0-2 3 15,0 4-3-15,0 0 4 16,0-2-6-16,0 2 2 16,0 0 1-16,-3-3 2 15,-5 6-6-15,2-6 5 16,1 4 1-16,-6-1-6 15,5 3 0-15,0-2 2 16,-1 3-1-16,4 2 0 16,-3-3-1-16,0 4 0 0,-5-3 2 15,3-2 0-15,0 5-2 16,-1-3 1-16,2 3 5 16,-2-3-5-16,0 4 4 15,1-1-3-15,2 3-2 16,1 0-1-16,0 0 1 15,-1 0 2-15,-3 0-2 16,2 0-6-16,1 0 6 16,0 0 0-16,-5 0-2 15,5 0 2-15,-4 0 0 16,1 0-1-16,0 0-3 16,-1 0 3-16,1 0-1 15,-2 8 2-15,2 1-1 0,-1 2-2 16,1 1 1-16,2 2-3 15,1 5 3-15,0-3 2 16,-5 4 0-16,-1 3-3 16,2 2 3-16,-2 1 0 15,5-1 0-15,1-4-6 16,0 0-1-16,3 4-10 16,-5-5 4-16,2 3-3 15,0 3-22-15,2 0-1 16,-2 0-48-16,3-3-92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2:48.9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25 434 0 0,'0'0'41'0,"0"0"-2"16,0 0 5-16,0 0-15 16,0 0 5-16,0 0-11 15,0 0 23-15,-14-3-13 16,11 0-5-16,3-1 1 16,-3-1 0-16,3 3-20 15,0 2 7-15,-2-4 7 16,2 2-17-16,0-1 2 15,-3 0 2-15,3 3 3 16,0-3-13-16,0 3 12 16,0 0-4-16,0 0 12 15,0 0-7-15,0 0-6 0,0 0 9 16,0 0-10-16,0 0-6 16,0 0-2-16,0-4-4 15,8 2-1-15,21-1 1 16,3 1 5-16,7 2 1 15,-3 0-2-15,1 0 0 16,5 0 2-16,-4 0 9 16,4 0-7-16,4 0-2 15,-9 0 1-15,5 0-1 16,-3 0 1-16,-6 0 2 16,-8 0-3-16,-6 0 0 15,-5 0 4-15,-8 0-8 0,0 0 1 16,-3 0-5-1,4 0-35-15,-1 0 4 0,0 0-18 16,1 0-14-16,-1 0-28 16,-6 0-24-16</inkml:trace>
  <inkml:trace contextRef="#ctx0" brushRef="#br0" timeOffset="358">300 439 6 0,'0'0'28'0,"0"0"18"15,0 0 10-15,0 0-17 16,0 0-2-16,0 0-10 15,0 64 5-15,11-44 3 16,-5 3-17-16,2 6 0 16,6 3-3-16,-1 8 0 15,2 0-6-15,-1 2-6 16,-4-3 0-16,-1 1 1 16,0 5 2-16,1-12-6 15,-1 3 6-15,-1-10-6 16,1-10 0-16,4-3-19 0,-1-7-51 15,4-6-64-15,4 0-40 16</inkml:trace>
  <inkml:trace contextRef="#ctx0" brushRef="#br0" timeOffset="892">592 624 188 0,'0'0'92'0,"0"0"-91"16,0 0 22-16,0 0 45 0,0 0-32 15,0 0-36 1,0 11 7-16,4 13 5 0,2-2-4 16,3 4 0-16,8-2 2 15,-1-4-5-15,3 0-2 16,1-3-2-16,2-2-1 15,0-4 7-15,4-2-4 16,3-5 8-16,-6-2-5 16,5-2-6-16,-6 0 7 15,1 0-5-15,-4 0 1 16,-3 0 2-16,-7-9 8 16,-1-8-3-16,-2-5 10 15,-6-11 1-15,0-5-8 0,0 1-11 16,0-1 1-16,-6 4 1 15,-8 5-3-15,-2 3 1 16,4 6-1-16,-4 3 0 16,-1 2-2-1,-2 6 1-15,-3-2-1 0,-7 5-11 16,0-2 12-16,-3 5-2 16,0 0-2-16,9 3 3 15,1 0-1-15,6 0-9 16,-4 0 10-16,5 14-13 15,-1 12 2-15,3 3-2 16,4 0-13-16,4 0-21 16,2-3-15-16,3-6-9 15,0-6-53-15,3-8-1 0</inkml:trace>
  <inkml:trace contextRef="#ctx0" brushRef="#br0" timeOffset="1473">1183 283 198 0,'0'0'34'0,"0"0"-23"15,0 0 69 1,0 0-9-16,0 0-56 0,0 0-11 15,0 0-2-15,0 0 0 16,0 11 2-16,0 9-2 16,0 5 4-16,0-2-3 15,0 3-3-15,3 3 8 16,0-1-6-16,0 4-1 16,4 2 11-16,-1-2-7 15,0 6-2-15,4-7-1 16,-1 1-1-16,8-3-1 15,-1-3 2-15,3-6-1 16,1-4 0-16,-1-6-1 16,1-4 0-16,-1-2 2 0,-4-4 4 15,1 0-2-15,0 0 1 16,1 0-3 0,-2-13 7-16,-2-7-5 0,1-3 6 15,-6-3-8-15,-2 3 8 16,-1-6 2-16,-5 3-7 15,0-3-1-15,0 0 2 16,0-5-3-16,0 2-1 16,0 0 5-16,-8 4 0 15,0 5 2-15,-3 0-2 16,2 3-7-16,-1 8 2 16,4-1-4-16,3 7 1 15,3 6-4-15,0-1 1 0,0 1-25 16,0 0-65-16,0 0-89 15,0 0-87-15</inkml:trace>
  <inkml:trace contextRef="#ctx0" brushRef="#br0" timeOffset="2799">1616 278 6 0,'0'0'220'0,"0"0"-202"0,0 0-18 16,0 0 36-16,0 0 2 15,0 0-37-15,13 21-1 16,-7 0 11-16,0 5-3 16,8 7 10-16,-6-1-2 15,3 0 1-15,-2-1-9 16,1 4 12-16,-4-4-17 15,5 1 1-15,-5 0 0 16,0-3-2-16,-1-3 9 16,3-6-11-16,-8-6 2 15,3-4 3-15,-3-8-4 16,0-2 2-16,0 0-2 16,0 0 8-16,3 0 1 15,-3 0 1-15,0 0-3 16,0 0 0-16,0-2-7 0,0-20 0 15,0 0 5-15,-3-8-6 16,0-1-1-16,0-6-5 16,3-4 4-16,0-2-3 15,0-3-3-15,0 6-7 16,0-5 4-16,3 6-3 16,6 0 3-16,4 6 4 15,1 0 0-15,-2 7 4 16,1 3 1-16,-4 9-4 15,-2 5 6-15,-1 6 0 16,0 3-3-16,0 0-1 16,5 0-2-16,2 0 1 15,-1 9 5-15,4 8 0 0,-7 9-3 16,2-3 3 0,-8 3 4-16,-3 3-2 0,0-3 5 15,0 4-4-15,0-4 8 16,0 0-9-16,-6-3 5 15,-8 0-3-15,1-3-4 16,1 0 0-16,-1-3 0 16,4-2 0-16,-5-4 7 15,11-5-6-15,0 0-1 16,0-3 0-16,3-1-14 16,0-2 7-16,0 0-10 15,0 0 16-15,0 0-14 0,0 4 15 16,0-2-3-1,0 7 3-15,0 2 0 0,0 1-1 16,12 0-1-16,2-4 1 16,-5 1 2-16,4-4 1 15,-4-5 1-15,4 4 1 16,1-4-2-16,2 0-2 16,6 0 10-16,1 0-6 15,-1-6-4-15,0-6 1 16,-5 0-1-16,-5 1 5 15,-2 5-3-15,-4 1-2 16,-6 2 4-16,3 3-4 16,-3 0 2-16,0 0-1 15,3 0 3-15,1 0-4 16,-1 0-1-16,3 0 1 0,0 0 0 16,2 0 1-16,1 14-1 15,4 3 7-15,-1 3-6 16,1 1 0-16,7 4-1 15,-4-1 1-15,-1-1 1 16,9 0 2-16,-9-6-4 16,1 2 3-16,0-9-2 15,-4 0-1-15,-1-4 1 16,-5-6-1-16,1 0 8 16,-1 0-5-16,3 0 3 15,1 0 6-15,-1 0 6 16,2-10 7-16,1-10-9 0,-5-4 7 15,2-4-8 1,1-1-10-16,-7-6-4 0,0 1 5 16,-3 2 1-16,0 0-1 15,0 4-2-15,0 2-3 16,0 0 10-16,-6 6 1 16,-10 1-1-16,0 3-11 15,-1 5 8-15,2-1-8 16,-1 3 3-16,0 4-6 15,-4 0 2-15,1 5 1 16,3 0-9-16,-4 0 8 16,1 0-9-16,1 0-27 0,-1 5-3 15,-1 9 5-15,7 6-4 16,4 6-14 0,5 3-19-16,4 2-92 0</inkml:trace>
  <inkml:trace contextRef="#ctx0" brushRef="#br0" timeOffset="4634">2745 78 70 0,'0'0'39'16,"0"0"-23"-16,0 0 43 15,0 0 8-15,0 0-19 16,0 0-17-16,0 0 1 15,3-6-2-15,-3 6-3 16,0 0-7-16,0 0-9 16,0 0-6-16,0 0-5 15,0 0 0-15,0 0-1 16,0 0-3-16,0 15 4 16,0 11 0-16,0 0 3 15,0 2-3-15,0 4 1 0,-3 0-1 16,-7 4 1-1,4 1 10-15,0 4-9 0,-1-4-2 16,4 0-3-16,3 1 3 16,0-1 0-16,0-2 0 15,0 2 0-15,0-5-3 16,0-1 4-16,0 1-1 16,10-6 2-16,2 0-2 15,4-3 0-15,4-4-4 16,2-3 4-16,3 0 0 15,2-9 0-15,1 0 0 16,1-7-5-16,1 0-36 16,5 0-28-16,-6 0-52 15,-7-24 1-15</inkml:trace>
  <inkml:trace contextRef="#ctx0" brushRef="#br0" timeOffset="5379">3070 443 30 0,'0'0'117'16,"0"0"-103"-16,0 0-2 16,0 0 0-16,0 0 22 0,0 0-9 15,-7 51-1 1,7-25-10-16,0 0 5 0,0 3-5 15,0 3 3-15,0 2-5 16,0-2-6-16,0 0 0 16,0-1 2-16,2-5-3 15,3 0-5-15,1-1 2 16,-3-11-3-16,0-2 2 16,0-6-1-16,-3-2 6 15,0-4-6-15,0 0 2 16,0 0 3-16,0 0-1 15,0 0 6-15,0 0-2 16,0 0 0-16,0-4 5 16,0-18-12-16,-9-7-1 0,-2-4-13 15,0-15 6-15,3-4-4 16,2-5-20-16,6-4 7 16,0-2-37-16,0 5 8 15,0 8 29 1,14 11 19-16,2 10 5 0,-1 5 1 15,4 11-1-15,-2 0 6 16,-1 7-2-16,0 0-2 16,-1 5 10-16,5-3-6 15,-4 4 5-15,3 0-7 16,-2 0 5-16,-5 10 3 16,1 6-1-16,0 8 1 15,-7-2 11-15,0 5-1 16,-6-1-11-16,0-3 7 15,0 0 2-15,0 0-7 0,0-3 4 16,-12 3-8-16,-4-3 2 16,-3-3-3-16,2 1-2 15,1-4-3-15,1-2 0 16,-1-1-3-16,5 1 0 16,-1-3 2-16,5 2-2 15,-2-5-5-15,3-1 2 16,3 1-15-16,-1-3 5 15,1-3-7-15,0 0-8 16,0 0-23-16,3 0-18 16,0 0 3-16,0 0-10 15</inkml:trace>
  <inkml:trace contextRef="#ctx0" brushRef="#br0" timeOffset="6721">3396 460 20 0,'0'0'15'0,"0"0"0"16,0 0 17-16,0 0 23 16,0 0-17-16,0 0-8 15,19 106 9-15,-11-74-4 16,-2-3-5-16,3 5-3 16,-2 1-18-16,-1-6 9 15,0 3-9-15,-2-7 8 16,-1-4-9-16,0-1-2 15,-3-10-6-15,0-4 1 16,3-5 5-16,-3-1-2 16,0 0 1-16,0 0-3 0,0 0 6 15,0 0 0-15,0 0-2 16,0 0 5-16,0-7 0 16,0-19-11-16,-3-4-3 15,-7-5 3-15,-2-4-7 16,5-5-15-16,1-3 6 15,6 4-3-15,0 0-3 16,0 2-4 0,0 4 7-16,0 6 11 0,0 2-3 15,0 6 11-15,10 3 0 16,-1 5-3-16,1-1 3 16,-1 9 0-16,-3 0 0 15,5 6-2-15,-8 1 2 16,0 0 0-16,7 0 2 15,-4 0-5-15,0 0 1 0,1 0 0 16,-1 0 2-16,-3 14 0 16,3-1-2-16,-6 7 3 15,0 0-1-15,0 5 0 16,0 1 0-16,0-4 0 16,0 4 3-16,-9-2-2 15,-4-2 0-15,7 2 0 16,0-2 4-16,2-1-5 15,4-4-1-15,0-3-1 16,0-2 2-16,0-4-4 16,0 1 4-16,0 0 0 15,0-1 0-15,4-2 1 0,11-3 0 16,1 0-1-16,4 0 0 16,-1-3 0-16,0 0 1 15,-2 6 0-15,2-3-1 16,0 2 2-16,-4-2-1 15,2-3-1-15,2 0 1 16,-3 0 0-16,1 3 0 16,-5-3-1-16,-2 0 2 15,-1 0-2-15,-2 0 2 16,-1 0-1-16,3-3-1 16,-6-8 0-16,5-4-2 15,-5 1-2-15,0-6 4 16,-3-3 0-16,0-3-7 0,0 0-2 15,0-3-2 1,0 3 0-16,0 3 2 0,3 6 9 16,-3 8 7-16,0 4 12 15,0 1 5-15,0 2 9 16,0 2-5-16,0 0-10 16,0 0-4-16,0 0-2 15,0 0-5-15,0 0-6 16,0 0-1-16,0 0-4 15,3 0-2-15,-3 6 2 16,0 11 4-16,7 3 3 16,-4 6-1-16,3 0-1 0,4 3 4 15,-4 2 7-15,0-2-6 16,-3 3-6-16,8-4 2 16,-2-2 1-16,1-2 0 15,2-4-3-15,-2-3 1 16,4-4 3-16,-5-6-4 15,4-1 0-15,-4-3 1 16,4-3 1-16,2 0 2 16,2 0-3-16,2 0 6 15,0 0-6-15,1-6 1 16,-1-4 4-16,-3-3-6 16,1 0 0-16,-5 0-10 15,-2-4-12-15,-4-1-25 0,0 1-29 16,-6-3-2-1,0 0-22-15,0-1-18 0</inkml:trace>
  <inkml:trace contextRef="#ctx0" brushRef="#br0" timeOffset="6985">3875 555 44 0,'0'0'50'15,"0"0"4"-15,0 0-7 16,0 0 10-16,0 0-7 0,0 0-10 16,-7-9-30-16,7 6-3 15,0-3 3-15,13 4-5 16,9-4 5-16,4-3-3 16,-4 4-7-16,-3-1 1 15,-2 0-2-15,-4 0-6 16,-1-2-18-16,-2 2-28 15,-7 0-35-15,0-3-12 16</inkml:trace>
  <inkml:trace contextRef="#ctx0" brushRef="#br0" timeOffset="7230">3875 555 57 0,'-46'-167'38'0,"46"167"-36"16,0 0 27-16,0 0 20 15,0 0-31-15,0 0-6 16,4-3 0-16,16 0 12 16,-1-3 1-16,6-4-3 15,-2 6-6-15,-1 1-1 16,3-4-11-16,1 5-3 15,0 2-1-15,0-4-69 16,-4-2-79-16</inkml:trace>
  <inkml:trace contextRef="#ctx0" brushRef="#br0" timeOffset="7532">4076 346 18 0,'0'0'50'15,"0"0"-26"-15,0 0 12 16,0 0 12-16,0 0-13 16,0 0 2-16,122 0-5 15,-103 0-12-15,1 0-9 0,2 0 2 16,-3 0-3-1,4-1-7-15,-1-5-3 0,2 0 0 16,-2-1-1-16,1 5-21 16,-1-3-31-16,-6 0-14 15,-7 4-7-15,-3-3-18 16</inkml:trace>
  <inkml:trace contextRef="#ctx0" brushRef="#br0" timeOffset="7802">4414 304 30 0,'0'0'52'0,"0"0"-18"0,0 0-9 15,0 0-2-15,0 0-1 16,0 0-15-16,-13 26-1 16,10-11 7-16,0 2-3 15,0 9 4-15,3-3 2 16,0 3-8-16,0 2-1 15,0-2 12-15,0 3-10 16,0 0 1-16,0 3 2 16,0-4-4-16,0 4-5 15,0-6 2-15,0-3-1 16,3-3-4-16,0-8-30 16,0 1-40-16,4-12-64 15</inkml:trace>
  <inkml:trace contextRef="#ctx0" brushRef="#br0" timeOffset="8349">4491 515 56 0,'0'0'53'0,"0"0"-49"15,0 0 19-15,0 0 17 0,0 0-2 16,0 0-4 0,0 60-14-16,6-46 12 0,3 4-17 15,2-4 7-15,8 0-13 16,-3-2-3-16,2 0 10 16,2-4-15-16,-1-5 7 15,0 0-6-15,1-3 2 16,-7 0-2-16,-1 0 0 15,-2 0 2-15,-4 0 8 16,2 0 9-16,-2-14 3 16,3-12-16-16,-6 0-2 15,-3-6-5-15,0 0 2 16,0 0-2-16,0 4-1 16,0 2 0-16,0 6 2 15,-6 7 2-15,0 2-3 16,-5 6 1-16,-4-1 0 0,2 0-2 15,-6 3 0-15,-4 1 0 16,4 2 1-16,-3 0 0 16,-1 0-1-16,4 0-4 15,0 0 4-15,-1 20-3 16,1 6 0-16,3 0-5 16,4 2-1-16,4 1-15 15,8-3-23-15,0 3-7 16,0-6-5-16,5-6-57 15,17-8 35-15</inkml:trace>
  <inkml:trace contextRef="#ctx0" brushRef="#br0" timeOffset="8813">4747 0 113 0,'0'0'18'0,"0"0"-12"16,0 0 2-16,0 0 34 0,0 0-32 15,0 0-8-15,3 0 6 16,8 3 1-16,4 12 18 16,1 5-2-16,3 3 0 15,1 11 7-15,2 4-17 16,3-1 13-16,-2 8-6 16,3-6-4-16,-3 7-4 15,-1-1-4-15,-3 1-3 16,-2-3-4-16,-2 0 0 15,-5-3 4-15,-4 0-4 16,-3 4 0-16,-3-4 1 16,0 0-1-16,0-2-3 0,0-2 2 15,-12-4-7-15,-10-1 4 16,-11-4 0-16,-6 4-1 16,-5-2-52-16,-4-2-43 15,-1-6-63-15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20.8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 71 4 0,'0'0'9'16,"0"0"7"-16,0 0 5 0,0 0-14 15,0 0 18-15,0 0-6 16,0 0-7-16,-9-4-3 15,5 4 7-15,4 0-5 16,-3-2-6-16,3 2 5 16,-3 0 1-16,3 0-1 15,0 0-1-15,0 0 4 16,0 0-4-16,0 0-3 16,0 0 0-16,0 0-6 15,0 0 2-15,0 0-1 16,0 0 4-16,0 0-4 15,0 0-2-15,0-3 2 16,0 3 1-16,-3-6 2 16,0 2-4-16,0 2 0 0,0-1 1 15,-2 1 7-15,2-4 9 16,0 3-16-16,3 0 6 16,0 0 4-16,-3 3-5 15,3-4 5-15,0 2 3 16,0-1-8-16,-3 1-3 15,3 2-3-15,0 0 5 16,0-3-2-16,0 3 1 16,0-3 7-16,0 3-2 15,0 0 1-15,0 0-1 16,0 0-1-16,0 0 0 16,0 0 1-16,0 0-3 15,0 0 0-15,0 0-3 0,0 0-2 16,0 0 6-16,0 0-4 15,0 0-3-15,0 0-1 16,0 0 0-16,0 0-4 16,0 0 2-16,6 3 5 15,8 11-2-15,1 3 0 16,1 1 1-16,-3 5-1 16,-1 2 1-16,2 5-2 15,-4-2 5-15,2 1 2 16,-2 0-4-16,2-3 0 15,-1 0 0-15,1-3-1 16,-2-3-1-16,6-3 0 16,-7 5 2-16,5-9-2 15,-2 4 1-15,-2-1 1 0,-1-9-4 16,1 6 2-16,-7-6 0 16,0-1 4-16,3 3-4 15,-1-3 0-15,1-1-1 16,-3 1 1-16,0-1 0 15,0 3-1-15,0-2 1 16,1 0 0-16,-1-5-2 16,-3-1-1-16,0 0 3 15,0 0 1-15,0 0-1 16,0 0 2-16,0 0 5 0,0 0-1 16,0 0-6-1,0 0 5-15,0 0 3 16,0-7-5-16,0-12-1 0,0 2-2 15,0-3 0-15,0-6 4 16,0-3-4-16,0 0 0 16,0 3 1-16,0 0 0 15,0 6 2-15,0-3-3 16,0 3 2-16,0 3 0 16,0-1-2-16,0 1 0 15,6 0 0-15,-3 2 0 16,4-2 0-16,-1-1 0 15,0 1 0-15,0-3 0 16,2 3 2-16,-5 3-2 16,0 2 0-16,3 0 0 0,-2 4-2 15,-1 2 2-15,3 3-2 16,-3 3 2-16,0-4-9 16,4 4-20-16,-1 0 6 15,0 0-13-15,2 0-22 16,-8 0-49-16,0 0-22 15</inkml:trace>
  <inkml:trace contextRef="#ctx0" brushRef="#br0" timeOffset="817">362 587 5 0,'0'0'32'16,"0"0"22"-16,0 0 3 15,0 0-8-15,0 0-16 16,0 0-2-16,0 0 12 16,19-6 4-16,-11-5-28 15,-2-3-14-15,3-3 7 16,-2 2-3-16,2-2-4 15,-3-3 0-15,1 0-2 16,-4-5-2-16,3-1 11 16,-3-1-7-16,2 1-2 15,1-4 4-15,-3 1-4 16,3 3-6-16,1-3 6 16,-4 6-2-16,3-3-1 15,0 6 0-15,-2 0 2 0,2 5-2 16,-3 4 0-16,0 2 0 15,5 3 0-15,-5-2-1 16,0 5 1-16,-3 3 0 16,0 0 0-16,0 0-1 15,0 0-1-15,0 0-9 16,0 0 11-16,3 0-5 16,0 0-5-16,3 3 10 15,1 8-3-15,2 1-5 16,-1 2 8-16,0 1-4 15,1 5 6-15,2 3-2 16,-2 3 1-16,1-1 14 16,-1 5-12-16,4-5 0 0,-4 4-2 15,5-6 0-15,-4 2 3 16,-4-9 0-16,3 4-4 16,-6-4 1-16,5-2-4 15,-6-7 8-15,1 3-7 16,3-1 4-16,-1-3 2 15,-5 0-4-15,3-1-4 16,0-5-11-16,-3 3-5 16,0 0 9-16,0-3-21 15,0 3-27-15,0-2-55 16,-3-1-29-16</inkml:trace>
  <inkml:trace contextRef="#ctx0" brushRef="#br0" timeOffset="1104">462 441 95 0,'0'0'54'16,"0"0"-30"-16,0 0 15 15,0 0 13-15,0 0-14 16,0 0-15-16,49-45-2 0,-40 38 4 16,4 1-14-1,2 2-3-15,4-2-7 0,4 0 3 16,4 3-4-16,-5-2-17 16,3-4-61-16,-8-3-166 15</inkml:trace>
  <inkml:trace contextRef="#ctx0" brushRef="#br0" timeOffset="2190">1027 151 1 0,'0'0'97'0,"0"0"-77"15,0 0 49-15,0 0-17 16,0 0 8-16,0 0-34 15,-13-14-13-15,7 11 6 16,3 0 6-16,-4 3-10 16,-2-3-12-16,-2 3 3 0,-1 0-3 15,-4 0-3 1,3 0 0-16,-4 0-2 0,-1 9 10 16,-1-1-13-16,3 10 12 15,-4-4-5-15,4 3 2 16,2 0-4-16,6 4 0 15,-1-1-2-15,1 0 4 16,5 0-4-16,3 0 2 16,0 3-1-16,0-1-3 15,0 0-4-15,0 2-5 16,0-5 10-16,14 1-1 16,-3-5 3-16,6 0-1 15,-7 0 2-15,2-4 0 16,2-1-1-16,2 0 0 0,-4-4 1 15,4 0-1-15,1-2 1 16,-1 2 1-16,-4-6 0 16,4 4-1-16,-2-4 0 15,-5 0 0-15,4 0 1 16,-4 0-1-16,-3 0 3 16,-2 0 0-16,-1 0 7 15,0-5 6-15,0-7-12 16,-3-1 5-16,3 0 1 15,0-6-7-15,2-1 0 16,-2 4-3-16,3-8 3 16,-3 1-3-16,2-6 1 15,3 0 2-15,-2-5-2 0,0 2 3 16,1 0-4-16,-1 6 2 16,0 0 0-16,-3 6-1 15,2 6-1-15,-2 5 4 16,0 4 1-16,0 1 1 15,0 2-6-15,0-1 0 16,4 0 0-16,-1 0 0 16,4-3 0-16,-1 3 0 15,-3 3-2-15,-3 0 1 16,2 0 1-16,-2 0-2 16,6 0-3-16,1 0 2 15,2 0-1-15,-2 3 4 0,2 9 0 16,-1-1-1-16,-2 4 1 15,-2 2 0-15,2 0 2 16,1 4-2-16,-1-1 0 16,2 0 4-16,-2 3-3 15,0 0 1-15,1-3 8 16,-1 3-9-16,1 0 2 16,2 3 1-16,-1-3-3 15,2 2 2-15,-4-4-2 16,0-2 0-16,-2-2 0 15,-1-7 0-15,-3 2-1 16,0-2 0-16,-3-6-4 16,0 6-19-16,0-1-28 0,0-2-38 15,0-2-50-15,-19-5-50 16</inkml:trace>
  <inkml:trace contextRef="#ctx0" brushRef="#br0" timeOffset="2485">1030 448 50 0,'0'0'63'0,"0"0"-32"16,0 0 20-1,0 0 18-15,0 0-20 0,0 0-15 16,90-32 7-16,-55 31-12 16,-6-9-7-16,3 4-6 15,-3-3 8-15,-4 2-24 16,2 0 8-16,-5 1-8 16,3 0-6-16,-5 5-61 15,-1 1-134-15</inkml:trace>
  <inkml:trace contextRef="#ctx0" brushRef="#br0" timeOffset="3404">1774 553 10 0,'0'0'31'0,"0"0"-13"16,0 0 22-16,0 0 12 16,0 0-5-16,0 0 2 0,0 3 4 15,0-3 2-15,0 0-8 16,0 0-12-16,0 0 2 16,3-3 0-16,0-11-26 15,8-1 12-15,-8-5-20 16,6-2 1-16,-2 1-1 15,2-9-3-15,1-2 0 16,2-4 0-16,-1-6 1 16,1-4-2-16,-5 3-2 15,-1 0-3-15,3 2 2 16,-2 6-7-16,2 10 2 16,2 4 9-16,-5 6 0 15,0 4 0-15,1 3-1 16,-4 1-1-16,0 5-1 0,-3-1 3 15,3 3 0-15,-3 0-1 16,0 0-3-16,3 0-6 16,0 0 5-16,0 0-5 15,7 0 7-15,4 9-6 16,-2 8 9-16,4 3-4 16,-2 6 4-16,-3 0 0 15,0 3 2-15,1 6-1 16,4-1-1-16,-5 1 3 15,0 2 0-15,0-2-3 16,-5 0 0-16,3-4 0 16,1-2 9-16,-4-6-9 15,5-3-5-15,-3-5 5 0,3 1 2 16,-5-5 6 0,3-2-13-16,-2-2 6 0,-4-3-1 15,3 2 0-15,-3-3-14 16,0-3-9-16,2 0-25 15,-5 0-9-15,0 0-28 16,0 0-5-16,0 0-68 16</inkml:trace>
  <inkml:trace contextRef="#ctx0" brushRef="#br0" timeOffset="3747">1803 448 72 0,'0'0'42'0,"0"0"-15"16,0 0 21-16,0 0 18 15,0 0-25-15,0 0-10 0,0 0-14 16,7 0 16 0,8-6-19-16,7 5 10 0,8-9-2 15,-2 4-7-15,5 0-1 16,-5-3-2-16,2 4-12 16,-5-4 0-16,4 3 0 15,-7 1-25-15,-3 3-40 16,1-5-93-16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41.9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0 179 31 0,'0'0'31'0,"0"0"19"16,0 0 0-16,0 0-15 16,0 0-9-16,0 0-2 15,0 0-1-15,0 0-4 16,0 0-6-16,0 0-6 15,0 0 9-15,0 0-5 16,0 0 0-16,0 0-7 16,0 0 4-16,0 0-8 15,0 0-3-15,0 0-4 16,0 0 3-16,0 8 3 0,6 1 1 16,11 5 0-1,-3 3-4-15,6 3 4 0,-1 6 3 16,0 0-1-16,1 3-2 15,-1 3 4-15,4-3-4 16,-4-3-5-16,-3 0 5 16,1-6 6-16,-5 1-6 15,4 0 1-15,-6-6-1 16,2 1 2-16,-1-1-2 16,-5-4 0-16,0-1 0 15,1 0 0-15,-4-4 0 16,0 0 0-16,0-3 0 0,-3-3 3 15,3 0-1 1,-3 0-1-16,0 0-1 0,0 0 1 16,0 0 8-16,0 0-3 15,0 0 6-15,0 0 9 16,0 0 3-16,0 0-22 16,0 0 16-16,0-15-9 15,0-2-9-15,0-3 0 16,0-5 0-16,0-2-5 15,0-6 7-15,0 0-2 16,0-6 0-16,0 1-2 16,0 7 2-16,0 2 4 15,0 3-4-15,3 9-1 16,4 2 1-16,-4 4 0 16,3 8 0-16,-3-3-4 0,0 6-5 15,5-3 6-15,-2 0-10 16,4 0-11-16,2-2 1 15,1-1-22-15,-4 3 1 16,2-3 6-16,-5 0-15 16,0 1-44-16,1-1 11 15</inkml:trace>
  <inkml:trace contextRef="#ctx0" brushRef="#br0" timeOffset="668">465 710 23 0,'0'0'44'0,"0"0"2"15,0 0 4-15,0 0-6 16,0 0 7-16,0 0-38 15,32-101 24-15,-29 72-5 16,3-2-21-16,0-1 17 16,2-3 2-16,-2-6-23 15,0 0 5-15,1 1-1 16,2-3-11-16,1-3 1 16,2 0-1-16,2 5 0 15,2 4-8-15,3-1 4 16,-4 15 0-16,2 3-14 0,-4 6 6 15,-1 5 8 1,-5 2-1-16,5 1 1 0,-4 6 1 16,-2 0 2-16,0 0-6 15,4 0 2-15,2 5-2 16,4 15 1-16,1 2-4 16,-4 8 10-16,2-5 7 15,-5 1-7-15,-1 3-2 16,5 0 2-16,-8 2 0 15,4 1 2-15,-1 0-1 16,-3-6-1-16,1 0 3 16,-4-6-3-16,0-4-4 15,-3-6 4-15,0 2-2 16,0-7-38-16,0 1-4 16,0 3-31-16,0-5-41 0</inkml:trace>
  <inkml:trace contextRef="#ctx0" brushRef="#br0" timeOffset="928">490 403 68 0,'0'0'48'0,"0"0"-41"16,0 0 25-1,0 0 43-15,0 0-31 0,0 0-14 16,91-23-2-16,-50 12-1 16,1-4-2-16,6 4-20 15,4-7-2-15,1 1-3 16,5-3-27-16,-6 3-46 16,-7-1-71-16,-6 1-4 15</inkml:trace>
  <inkml:trace contextRef="#ctx0" brushRef="#br0" timeOffset="1950">1212 158 29 0,'0'0'25'0,"0"0"26"16,0 0-11-16,0 0 13 16,0 0-14-16,0 0 16 15,0-31-30-15,0 28 18 16,0 0-32-16,0 0 10 16,-3 0-4-16,0 3-13 15,0 0 0-15,3 0 3 16,-3 0-7-16,-3 0 0 0,1 0 0 15,-1 0-1 1,-2 0-2-16,3 0 3 0,-1 0-1 16,0 12-3-16,-1 2 4 15,4 3 1-15,3 4-1 16,0 4-1-16,0 1 0 16,0 3 2-16,0 0 3 15,0 0-4-15,0 2 0 16,0 1 0-16,7 0-3 15,2-3 6-15,2-3-1 16,-3-2-2-16,3-6 1 16,1-3-1-16,-6 1 0 15,4-7-1-15,-1-4 0 16,4-3 1-16,1 2 0 16,1-4 1-16,4 0 0 0,0 0-1 15,1 0-1-15,-4 0 1 16,1-6 8-16,-1-4-8 15,-7 6 0-15,-3-2 4 16,1 2-4-16,-4 3 1 16,3-5-3-16,0 0 5 15,-1-2 1-15,-2 2-4 16,0 0-4-16,-3-4 4 16,0 1 7-16,0 2-6 15,3 1 2-15,-3-4-2 16,0 6 0-16,0-6 1 15,0 1 3-15,0-2 2 0,3-4-7 16,-3-2 3-16,2 2 1 16,1-2-4-16,2-3-2 15,1 0 2-15,0-4 0 16,4 2 0-16,2-4 0 16,-1 0-7-16,0 3 3 15,0 2-7-15,2 4 8 16,-1 6 0-16,-1 2 1 15,-2 6 0-15,-3-3 2 16,-2 6 0-16,-1 0 0 16,0 0-1-16,-3 0 0 15,6 0-3-15,1 0-1 16,2 0 5-16,5 12 2 16,1 5-2-16,4 4 0 15,0 4 1-15,1 1 0 0,-1 0 1 16,0 0 0-16,-5 3 1 15,-2-3 1-15,1 0-3 16,-4-3 0-16,1 0-1 16,-1-6 2-16,-1-2-2 15,-2-1 0-15,-3-4-4 16,0-4-13-16,0 0-14 16,-3-5 0-16,0-1-40 15,0 0-24-15,0 4 20 16,0-4 40-16,-3 0-45 15</inkml:trace>
  <inkml:trace contextRef="#ctx0" brushRef="#br0" timeOffset="2208">1439 371 78 0,'0'0'31'0,"0"0"-30"15,0 0 36-15,0 0 36 16,0 0-25-16,0 0-34 16,14-4 30-16,8 4-1 0,3-7-23 15,2 1 1 1,5 0-4-16,0-2-2 16,0 2-14-16,3-3-1 0,1 1 0 15,-5 2-17-15,-1 0-49 16,-5 3-62-16,-5-2-61 15</inkml:trace>
  <inkml:trace contextRef="#ctx0" brushRef="#br0" timeOffset="3414">2075 109 74 0,'0'0'83'0,"0"0"-79"16,0 0-2-16,0 0 15 15,0 0-5-15,0 0-9 16,0 20 15-16,0 0 2 16,0 4 4-16,7 4 11 15,-4 1-23-15,0 3 10 16,3-3-10-16,-3-1 1 16,-3-2-6-16,5 0 0 15,-5-2-4-15,0-4-1 16,0-6 0-16,0-4-2 0,0-4 11 15,0-6-11 1,0 0 2-16,0 0 3 0,0 0-5 16,0 0 11-16,0 0 2 15,0 0-10-15,0-6-1 16,-5-14 3-16,-4-10-8 16,-1-2 3-16,1-8-20 15,6-1 4-15,3-2-1 16,0-3-7-16,0 6-26 15,0 2 10-15,22 4 17 16,1 8-5-16,-1 7 19 16,0 9 9-16,-2 0 5 15,-1 4-5-15,0 2 9 16,-2 4-6-16,2 0-3 16,-7 0 11-16,1 0-3 0,-4 9-5 15,-1 8 5 1,-5 0-1-16,-3 0 7 0,0 4-6 15,0-1 4-15,0-3 4 16,-14 0-12-16,-5-3 11 16,4-2-8-16,2-3 1 15,2 0-1-15,2-1-4 16,3-2-3-16,-1 0-4 16,4-4 4-16,0 1 0 15,3-3-2-15,0 3-38 16,0-3 6-16,0 3 11 15,0-3 16-15,0 3 4 16,10-3-1-16,2 3 8 16,8 0-4-16,-4-1 0 0,0 7 2 15,4 3-1-15,-5 2 2 16,1 3 0-16,3 7 3 16,-2 2 2-16,-4-4-2 15,-1 4 2-15,-6-2-8 16,-2-4 10-16,-4 0 7 15,0 0-8-15,0 2 4 16,0-2 9-16,-16 0-7 16,-6-3 7-16,-5-1 0 15,-1-3 8-15,-1-6-13 16,0-1-4-16,3-1 10 16,-2-5-6-16,6 0 0 15,-8 0-1-15,2 0 1 0,-2 0-14 16,-1-6 7-16,1-6-10 15,8 3 1-15,2-1 0 16,1 6-1-16,7-2 1 16,2 2-1-16,4 3 0 15,3-4 0-15,0 5-17 16,3 0-40-16,0-1-48 16,0-9-167-16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2:00.0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1182 226 17 0,'0'0'11'0,"0"0"2"15,0 0 25-15,0 0-6 16,0 0 0-16,0 0-3 16,0 0 3-16,0 0-10 15,0 0-6-15,0 0-3 16,0 0-2-16,0 0-7 15,0 0 3-15,0 0 1 16,0 0-7-16,0 0 5 16,0 0-6-16,0 3 6 15,0-3-5-15,0 0-1 16,0 0 0-16,0 3 0 0,0-3 0 16,0 3-5-16,0-1-2 15,0 8 7-15,0-2 0 16,0 6 0-16,0 0 0 15,0 10 0-15,0-2 7 16,0 2-5-16,0 2-4 16,0 2 6-16,0 2-6 15,0 6 4-15,0 0 6 16,0 0-8-16,0 5 0 16,0 4 0-16,0-2 1 15,0 0 4-15,0 1-5 16,0-2 0-16,3 4 0 0,-3-2-1 15,3 4 1-15,-3 2 0 16,0 2 1-16,0 0 1 16,0-2-2-16,0-2 0 15,0-2 0-15,3 4 0 16,0 2 0-16,4 2 6 16,-1-2-3-16,0 6 0 15,1 4-3-15,-1-4 5 16,3-1-5-16,-1-2 3 15,-2-1-1-15,0-2-2 16,4 0 0-16,-1-3 0 16,1-6 2-16,-1 6-2 15,-3-4 0-15,2-3 6 16,-2 0-6-16,-3-1 1 16,4 0-3-16,-1 0 2 0,-3 0 0 15,3 1-1-15,1-4 1 16,-1 0 0-16,0-4 0 15,5 0 0-15,-5 1 0 16,4 0-2-16,-1 8 2 16,0-8 3-16,1 7-2 15,-1-10-1-15,5 3 0 16,-4-4 0-16,-1 1 0 16,-3 2 1-16,-3-12-1 15,4-2 4-15,-4-5-3 0,0-4-1 16,0-2-5-1,0 0 5-15,-3-3 0 0,0 2 0 16,5-5 5-16,-2 2-5 16,0 1 0-16,-3-2 0 15,3 4 0-15,-3-2-5 16,3-6 10-16,-3 2-6 16,0-2 1-16,0 4 0 15,0-2-4-15,0 4 4 16,3-3 0-16,-3 0 6 15,3 3-6-15,1-6 0 16,2 6 0-16,-6-6 0 16,3 2 0-16,-3-2-5 15,0 0 3-15,0 0 2 16,0 0 0-16,0 0 2 0,0 0-2 16,0 0 1-16,0 0-1 15,0 0-1-15,0 0 0 16,0 0 1-16,0 4 1 15,3 1-1-15,0-2-3 16,1 3 0-16,-1-6 3 16,0 2-2-16,0 2 0 15,3-2-21-15,2 4-8 16,-2 2-51-16,0 2-87 16</inkml:trace>
  <inkml:trace contextRef="#ctx0" brushRef="#br0" timeOffset="2144">2426 103 7 0,'0'0'35'0,"0"0"-13"15,0 0-16-15,0 0 4 16,0 0 2-16,0 0 6 16,0 8-8-16,0-8 5 15,0 0 1-15,0 0-4 16,0 2 6-16,0-2-6 15,0 0 0-15,0 0-7 16,0 0 3-16,0 4-6 16,0-2 10-16,0 2-12 15,0 1 1-15,0 1 2 16,0 3 3-16,0 2-3 0,0 0 0 16,0 4 5-16,0 5 4 15,0 1-6-15,0 1-4 16,0 4 11-16,0 3-6 15,0-3-2-15,0 5 1 16,0 5-1-16,3 0-4 16,7 8 3-16,-4 4 3 15,0-1-6-15,-1 4 1 16,1 0 4-16,-3 4-5 16,3-1 2-16,4 4-2 15,-4 0 0-15,4 0 5 16,-1-2-4-16,2-4-2 0,1 0 0 15,-6-6 8-15,4 5-4 16,-1-4-4-16,-2 4 0 16,2 1 4-16,2-1-4 15,-2 7 0-15,1 0 0 16,-1 6 0-16,0-2 6 16,1 4-9-16,-1-6 7 15,-1 0 0-15,1-2-4 16,1-6 0-16,-1 0-2 15,1-4 4-15,-1 2-4 16,2 2 4-16,-2-5-2 16,0 0 4-16,-2-1 0 15,2 2-3-15,-2-4-1 16,-1-4 4-16,-3 2-2 16,3-1 0-16,2 0 5 0,-5-1-3 15,0 3 1-15,0-6 2 16,0 3-5-16,4 1 1 15,-4 0-3-15,0 0 0 16,0-10 0-16,3 5 1 16,1-5 0-16,-1 6 0 15,-3-5-1-15,3 2 0 16,-1-2 0-16,-2 3 2 16,0 0 0-16,3 2-2 15,1-6 1-15,-1 9 2 16,0-2 0-16,-3-4-3 15,4-3 1-15,-1 0 6 0,0-5-6 16,2 4-2-16,-2-8 3 16,3 4-2-16,1-6 0 15,-7 0 0-15,3 1 0 16,1 2 3-16,-4-5-2 16,3-4 0-16,5 3-2 15,-8-2 2-15,3-4-1 16,-3-2 0-16,0-3 2 15,0-1-2-15,-3-2 0 16,0-1-1-16,0-2 2 16,0 0-2-16,0 0 2 15,0 0-2-15,0 0-6 16,0 0-13-16,0 0-17 0,0-8-2 16,-6-18-83-16,-30-14-102 15</inkml:trace>
  <inkml:trace contextRef="#ctx0" brushRef="#br0" timeOffset="3690">0 1289 28 0,'0'0'53'0,"0"0"-18"15,0 0-13-15,0 0-1 16,0 0 4-16,0 0-5 16,0 0-2-16,0 0-9 15,0 0-3-15,0 0-2 16,0 0 7-16,0 0-11 16,0 0 15-16,16 0-11 15,7 0 30-15,6 0-26 16,0 0 4-16,6 0 0 0,4 0 1 15,0 0-12-15,2 0 10 16,1 0-4-16,3 0 5 16,-1 0-11-16,4 0 5 15,1 0 3-15,2-3-3 16,-4 3-3-16,8-6 6 16,4 3-4-16,2-3-5 15,5 0 4-15,1-2 0 16,5 0-4-16,-2 2-1 15,4-6 1-15,4 4 5 16,1-1-4-16,5 3-2 16,0 1 2-16,2-5 3 15,3 0-4-15,-2 0-1 16,0-1 1-16,-3 6 4 16,-1-5-2-16,4 0 4 0,2 4-6 15,2-4 1-15,-2 0-4 16,-3-1 9-16,-2 6-6 15,-10-5 1-15,-7 5-1 16,-12 4 0-16,-7-3 5 16,-7 2-5-16,-5 2 0 15,-2-4 0-15,-1 0 0 16,3 3 0-16,-2-4-4 16,5 0 4-16,-1 0 0 15,-2-1 1-15,3 2-1 0,2-2 3 16,1 0 0-1,3-2-3-15,-7 6 0 0,-6-2 1 16,-8 2-2-16,-2 2 1 16,-10 0-2-16,1 0-1 15,4 0 1-15,-9-3 2 16,12 3 7-16,-4-1-7 16,1 1 0-16,2 0-2 15,3-4-1-15,1-2 3 16,2 2 0-16,-3-2 0 15,-2 4 0-15,-1 2 0 16,-3 0 0-16,-4 0-2 16,-1 0 2-16,-8 0 0 15,-3 0-1-15,0 0-3 16,0 0 0-16,0 0-19 0,0 0-10 16,3 0 7-16,2 0-5 15,3 0-3-15,-2 2-35 16,0 8 19-16,1 0-6 15,-4-4 9-15,-3 8-11 16</inkml:trace>
  <inkml:trace contextRef="#ctx0" brushRef="#br0" timeOffset="5136">372 2828 7 0,'0'0'44'16,"0"0"8"-16,0 0-26 15,0 0 0-15,0 0 6 16,0 0 12-16,4 0-21 16,-4 0-7-16,0 0 2 15,0 0-2-15,3 0-5 16,-3 0 1-16,0 0 8 16,0 0-16-16,0 0 17 15,0 0-12-15,0 0-1 16,3 0-3-16,-3 0-1 0,3 0 1 15,0 0-2-15,5 0 0 16,-2 0-3-16,10 0 0 16,-1 0 7-16,9 0-1 15,-2 0 1-15,3 0-7 16,1 0 3-16,7 0 0 16,-2 0-1-16,2 0 0 15,5 0-2-15,1-5 1 16,-2 1 2-16,9-2-3 15,2 1 0-15,2 0 4 16,9-1-4-16,5 0 0 16,0-3-5-16,7-2 5 15,2 1 0-15,7 5 1 16,1 0-1-16,-1 0 0 16,3 4 0-16,-5-8 0 0,2 3 0 15,3 1 0-15,4-5-1 16,10 0 1-16,-2-1 7 15,4 2-7-15,1 3 3 16,0-4-7-16,-14 4 4 16,-2 2 0-16,-10-2 0 15,-7 0 2-15,-6-2-4 16,-3 2 6-16,-4 6-7 16,1-5 6-16,-3 5-5 15,4-6 6-15,2 1 0 0,9-5-3 16,2 0-1-1,1 0 0-15,4 2-6 0,-4 0 13 16,-9-2-6-16,-9 2-1 16,-10 2 1-16,-11 4-2 15,-8-4 2-15,-7 6-5 16,-7-4 9-16,1 4-5 16,-4-2 0-16,5-1-4 15,1-2 4-15,7-1 0 16,3-6 7-16,1 4-7 15,3-2 0-15,-3 0-3 16,-1 4 2-16,0-4 1 16,-8 8 0-16,-5 2-2 15,-3 0 2-15,-6 0 0 16,0 0-14-16,0 0-38 0,0 0-62 16,0 2-74-16</inkml:trace>
  <inkml:trace contextRef="#ctx0" brushRef="#br0" timeOffset="6380">1310 2725 0 0,'0'0'4'16,"0"0"1"-16,0 0-5 15,0 0-9-15,0 0 9 16,0 0 0-16,16-26 0 16</inkml:trace>
  <inkml:trace contextRef="#ctx0" brushRef="#br0" timeOffset="6664">1310 2725 0 0</inkml:trace>
  <inkml:trace contextRef="#ctx0" brushRef="#br0" timeOffset="7674">1310 2725 0 0,'44'-97'3'0,"-44"97"4"0,0 0 1 0,0 0 0 0,0 0-2 16,0 0-2-16,0 0 2 15,0 0 6-15,0 0-2 16,3 0-6-16,0 5 1 16,-3-1-3-16,5 6 5 15,-2-4-3-15,3 0 1 16,-3 0 4-16,0 3 5 0,1 2-6 15,-4-2 1-15,6 2-3 16,-3-1 2-16,0 5-3 16,3 0 6-16,1-3-6 15,-1 8-3-15,0-4 5 16,5 0-1-16,-5 3 0 16,-3 2 0-16,7-7 0 15,-4 0 1-15,4-2-2 16,-4-1-2-16,-3 0 1 15,0-5-3-15,0 3 5 16,2 0-3-16,-2-1-1 16,-3-2-2-16,3 2 9 15,-3 4-9-15,3-4 0 0,0 2 3 16,0 4 7-16,0-6-8 16,1 4 5-16,-1-4-6 15,6 4 3-15,-6 0-4 16,4-4 1-16,-4 4-1 15,-3 0 6-15,6-10-4 16,-3 7 3-16,0 0-5 16,2-1 6-16,-2 0-4 15,0-2-2-15,3 4 4 16,-3-5-4-16,1 4 2 16,-1-3 3-16,0 5-4 15,0-8 8-15,0 5-7 16,4 1 0-16,-4 0 2 15,3-3 4-15,-3 4-7 0,0-4 1 16,-3 0 0-16,3 0-2 16,-3 2 2-16,8-2-1 15,-5 0 0-15,0 3 1 16,3 1 1-16,1-3 2 16,-4 2-5-16,3 2 1 15,-3-5 0-15,0 3-1 16,1-4 0-16,-1 1 5 15,0 8-5-15,0-8-1 16,0 0 1-16,0 4 5 16,2-1-2-16,1-2-3 0,0 3 1 15,-3-1-3 1,0-2 3-16,1 1-1 0,-1 3 2 16,0-6 0-1,3 1-2-15,-3 3 0 0,4-4 0 16,-7 1 0-16,3 0 0 15,-3-2 0-15,3-2 1 16,-3 4 0-16,0-4-2 16,0 4 2-16,3-6-2 15,-3 6 1-15,3-6 0 16,-3 3 0-16,0 0-1 16,5 0 1-16,-5 0 0 15,0-1 6-15,3 2 0 16,-3-4-6-16,0 0 0 0,0 0 1 15,0 0-1-15,0 2 2 16,0-2-1-16,0 0 0 16,0 0-1-16,0 0 2 15,0 0-1-15,0 0-1 16,0 0 0-16,0 0-1 16,0 0-11-16,0 0-10 15,0 0-19-15,0 0-15 16,0 0-44-16,0 0-20 15</inkml:trace>
  <inkml:trace contextRef="#ctx0" brushRef="#br0" timeOffset="10895">363 2513 23 0,'0'0'9'0,"0"0"18"16,0 0 34-16,0 0-21 15,0 0-7-15,0 0 2 0,0 0 10 16,0 0-9-1,0 0-11-15,0 0-4 0,0 0-14 16,0 0 5-16,0 0-3 16,0 0-4-16,0 0 3 15,3-14-8-15,-3-12-4 16,3-4 4-16,4-4-13 16,-1-6-1-16,0-6-2 15,-3-8-20-15,2 2 8 16,-5 0 20-16,0 0 8 15,0 6-35-15,0 4 30 16,0-2-20-16,0 4 13 16,0 0-15-16,3 2 20 15,3 6-11-15,0 1 17 16,4 2-11-16,-4 1-19 0,4-2 31 16,-4 4-7-16,0 4 14 15,2 2-7-15,-2 0 20 16,-3 10-16-16,-3 0 3 15,3 4 1-15,-3 1-8 16,3 4 0-16,-3-7 0 16,0 8 0-16,3-6-6 15,4 1 3-15,-4 4-1 16,0-4-4-16,0 5 0 16,-3 0 7-16,0 0-1 15,3 0 0-15,-3 0 2 16,0 0-3-16,0 0 2 0,5 0 1 15,-5 0 0-15,2 11 5 16,1-7 4-16,-3 6-6 16,3 2 4-16,-3 3-6 15,6 10 24-15,2 1 2 16,-2 0-16-16,3 5 7 16,-2 6-11-16,2-2 5 15,4 6-12-15,-1-5 15 16,-1 0-10-16,2 0 3 15,-1 0-4-15,-1-5 1 16,0 4-1-16,0-5 0 16,1 2-4-16,-2-1 2 15,2 0-2-15,-1 5 0 0,5-5 3 16,-4 0 0 0,1-1 1-16,4-2 5 0,-6-2-6 15,3-2-1-15,-5-2-2 16,1-10-3-16,-4 0 3 15,-3-4 1-15,-3-6-1 16,5 2 2-16,-5-4-2 16,0 0 0-16,0 0 1 15,3 0-1-15,-3 0-1 16,0 0-1-16,0 0-18 16,0 0-22-16,0 0-38 15,-8 0-39-15</inkml:trace>
  <inkml:trace contextRef="#ctx0" brushRef="#br0" timeOffset="11273">405 2331 19 0,'0'0'4'15,"0"0"26"1,0 0 26-16,0 0-30 0,0 0-6 16,0 0 11-16,0-8-6 15,3 4 7-15,19-4-11 16,5-4 17-16,4-2-20 15,2 2-6-15,1 2 2 16,-1-6-2-16,-5 6-1 16,-1 0 1-16,-12 4-11 15,-2 1 5-15,-4 0-6 16,-1 5-3-16,-5 0-14 16,-1 0-53-16,1 0-40 0,-3 0-23 15</inkml:trace>
  <inkml:trace contextRef="#ctx0" brushRef="#br0" timeOffset="12705">1072 3595 35 0,'0'0'32'15,"0"0"-5"-15,0 0 3 16,0 0 1-16,0 0-5 16,0 0-14-16,4-26-5 15,-4 18 0-15,0-6-6 16,0 2-1-16,0-11 0 0,-13 0-3 16,-7-5-18-16,1-4-1 15,-3 2 5-15,-4 0 8 16,4 9 9-16,3 2 1 15,-1 7 7-15,4 7-2 16,-1 4 4-16,1 1-10 16,1 0 0-16,-1 0-1 15,0 0 1-15,4 0 0 16,-2 0-1-16,4 0 6 16,1 0-10-16,3 0 8 15,-2 1-10-15,0 9 11 16,-3-3-4-16,-1 6 1 0,2-6 1 15,1 7 4 1,3-4-1-16,-2 0-3 0,3 1-2 16,-1-4 6-16,-2 6-5 15,5-2-1-15,3 1 2 16,0 2-1-16,0-4 7 16,0 0-2-16,0 2-4 0,0 2 4 15,11-2 4 1,0 0-4-16,3 2 2 15,2-11-1-15,-1 6-4 16,1-3-2-16,4-6 2 16,-1 0-3-16,4 0 4 15,-1 0 3-15,3 0 3 16,2 0-3-16,-5-6-4 16,1-3 2-16,-10-2-1 0,-1-1 5 15,-6-2 2-15,1-1 7 16,-4-2-8-16,-3-1 6 15,0 2-10-15,0 1-4 16,0-6 1-16,0 5-3 16,0 1 2-16,0-5-1 15,0 9-1-15,0-9 0 16,0 14-5-16,0-8 5 16,0 13 0-16,0-4 7 15,0 5-7-15,0 0 1 16,0 0 1-16,0 0-2 15,0 0 0-15,0 0-8 0,0 0 7 16,0 0-2-16,3 0 2 16,0 0-4-16,5 10 5 15,1 6 0-15,-3 4 1 16,4-4 3-16,2 4 1 16,1 1-5-16,4-1 3 15,2 1 2-15,-3-1-5 16,2 2 4-16,6-7 2 15,-9 2-6-15,4-3 0 16,1 1 3-16,-1-4-3 16,-3 1 1-16,1-6 0 15,-2-6 7-15,-2 2-4 16,0-2-4-16,-1 0 2 16,2 0 5-16,-5 0-4 0,1 0-3 15,-4 0 2-15,-6 0-2 16,3 0 0-16,-3 0-9 15,0 0-7-15,0 0-24 16,4-2-57-16,-4-16-22 16</inkml:trace>
  <inkml:trace contextRef="#ctx0" brushRef="#br0" timeOffset="14963">1524 1091 7 0,'0'0'42'0,"0"0"8"15,0 0-4-15,0 0-13 16,0 0-11-16,0 0-16 15,16-6 25-15,-13-4-5 16,0-1-12-16,2 0-8 16,-5-3 4-16,3 3-4 15,0-4-4-15,0 3 4 16,0-4 5-16,0-2-5 16,4-2 8-16,-1-2-8 15,-3-8-4-15,4 2 4 16,-1-6-2-16,-3-4-3 0,0-6 5 15,0-2-5-15,-3 0 5 16,0-2-6-16,0 2-4 16,3 0 4-16,5 6 0 15,-2 2 11-15,0 2-19 16,-2 1 11-16,2 6-5 16,0 3 2-16,-3-2-2 15,7 2 2-15,-4 6 3 16,0 2-3-16,2 6-3 15,-5 7 3-15,0 2 3 16,-3 0-3-16,3 3 1 16,-3 0-1-16,3 0 0 0,-3 0 5 15,0 0-3-15,0 0-2 16,0 0-4 0,0 0 4-16,0 0 0 0,0 0 2 15,0 0-4-15,0 0-4 16,0 0 6-16,0 0-3 15,0 0-3-15,0 0 5 16,0 0 1-16,0 0-1 16,0 0-1-16,0 0-9 15,3 0 9-15,-3 0 1 16,4 9-5-16,-1-3 6 16,3 2 0-16,-3 1-4 15,7 6 3-15,-7 5 1 0,6 2 2 16,2 4 8-1,-2 3 0-15,1 0-7 0,-1-1 4 16,4 6-7 0,-1-1 0-16,2 6 2 0,-1-1 3 15,-1 3-1-15,1 4-3 16,-4-2 5-16,8-2-4 16,-4 1-1-16,-4-2 3 15,7-2-3-15,-2 0 5 16,-2-4-6-16,1 0 0 15,1 0 3-15,-6-8 1 16,6-4-3-16,-5 0-1 16,1-3 0-16,-1-4-1 15,-3-9 1-15,2 4 0 0,-3-5 0 16,-2 0 1-16,0 1-1 16,0-6-5-16,5 5 5 15,-2 0-3-15,-3 0 3 16,4 0-18-16,-1 1 18 15,-3 2-21-15,-3-1-49 16,0 3-17-16,0 1 14 16,0-1-46-16</inkml:trace>
  <inkml:trace contextRef="#ctx0" brushRef="#br0" timeOffset="15333">1604 913 1 0,'0'0'28'16,"0"0"-7"-16,0 0 20 0,0 0-13 15,0 0-3-15,0 0 29 16,97-26-27-16,-84 20-4 16,-4 0 3-16,2 0-8 15,1 1-11-15,1 0-4 16,3-5-3-16,2 2-1 15,6-4-11-15,-2 4-69 16,-7-4-51-16</inkml:trace>
  <inkml:trace contextRef="#ctx0" brushRef="#br0" timeOffset="16957">2737 971 53 0,'0'0'10'0,"0"0"7"16,0 0 41-16,0 0 2 15,0 0-40-15,0 0 14 16,0 0 23-16,0 0-20 16,0 0-13-16,0 0 4 0,0 0 0 15,0 0-4-15,0 0-4 16,0 0-7-16,0 0 5 16,0-4-16-16,0-1 3 15,0-2-2-15,0-7-1 16,0 0-1-16,0-3 0 15,0-6 0-15,0-3-1 16,0-2-2-16,3-4 2 16,7-3 0-16,-1-6 2 15,2-1-4-15,-2-8-3 16,1-7 2-16,-4-5-8 16,0-5-6-16,1 1 11 15,-1 4-19-15,0 0 19 0,2 11 1 16,-2 10 5-1,-3 5 1-15,3 10-1 0,-2 6 4 16,-1 4-5-16,3-5 1 16,-3 6-1-16,3 3 1 15,1 3 0-15,-4 4-5 16,0 5 5-16,0 0 3 16,-3 0-3-16,0-5 0 15,0 5-10-15,0 0 10 16,0 0 0-16,3 0-1 15,-3 0-4-15,0 0 4 16,0 0 1-16,0 0-1 16,0 0-1-16,0 0 4 15,0 0-4-15,0 0 2 0,0 0-2 16,0 0 0-16,5 0 2 16,-2 0 0-16,0 0-3 15,-3 0 3-15,3 0-3 16,-3 0-3-16,0 0 11 15,0 0-5-15,0 0 0 16,0 0 2-16,0 0-2 16,0 0 0-16,0 0 2 15,0 0 1-15,0 0-6 16,0 0 3-16,0 0 0 16,0 0-4-16,0 0 0 15,3 0-6-15,0 16-3 16,4-1 13-16,2 11 0 0,4 0 3 15,-1-1-3-15,-1 4 0 16,1 3 10-16,-2 2-13 16,3-2 9-16,-1 2-7 15,2-5 2-15,-2 6 0 16,-2-1 4-16,3 0-5 16,-4 2 0-16,0-2 2 15,5 4-1-15,-8-2-1 16,7-5 0-16,-4 5 10 15,1 3-14-15,4-1 9 16,-5-4-10-16,4 0 3 16,-1-2 2-16,1 0 6 15,1-6-5-15,-2-4-1 16,1-1 0-16,-4-4-5 0,1-3 5 16,-4-4-2-16,0-2 9 15,-3-6-8-15,2 2 2 16,-5-4 3-16,3 0-4 15,-3 0-2-15,0 0 2 16,0 2 4-16,3 2-4 16,-3-4-6-16,3 4 6 15,-3-3 6-15,3-1-6 16,-3 3-5-16,0-3 5 16,3 3 0-16,-3-3 0 15,0 0 0-15,0 3 0 16,0-3-9-16,0 0-24 15,0 0-8-15,0 0-6 0,0 2-7 16,-9-2-41-16,-17 0-42 16</inkml:trace>
  <inkml:trace contextRef="#ctx0" brushRef="#br0" timeOffset="17565">2670 841 4 0,'0'0'30'0,"0"0"-10"16,0 0 18-16,0 0 1 15,0 0-9-15,0 0 1 16,22 0-9-16,-11 0-3 0,1 0 9 15,7 0-4-15,0-3-8 16,4-2-9-16,6-5 9 16,-3 2-3-16,-1 0 5 15,-3-4-18-15,4 0 13 16,0-2-3-16,-3 2-3 16,-4 4 4-16,-4-1-6 15,1 4-3-15,-5-1 2 16,-5 0-2-16,0 3 4 15,1-2-5-15,2-1 5 16,-3 0 1-16,1 2-6 16,-1 4 1-16,-3-2 0 0,3-1-2 15,5 0-4 1,-2-3 1-16,-2 4-2 0,-1-2 0 16,0 2-11-16,1 2 12 15,-4 0-8-15,0 0-23 16,-3 0-36-16,0 0 0 15,0 0-31-15,0 0-1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47.3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1127 261 3 0,'0'0'75'15,"0"0"-4"-15,0 0-17 0,0 0-28 16,0 0-1-16,0 0-10 16,9-38 10-16,-9 27-15 15,0-9 19-15,-6 1-29 16,-11-1 0-16,-2 7 4 16,0 0-2-16,1 1 5 15,-1 11 5-15,-1-3-12 16,1 4-1-16,-3 0-1 15,-1 0-4-15,-1 0 6 16,-1 17 0-16,6 7-3 16,4-2 3-16,-1 8 0 15,5 5 0-15,5 5 4 16,6 3-3-16,0 3-1 0,0 3-2 16,9-3 2-16,10-2-2 15,8-7 5-15,1-2-2 16,5-9 0-16,-4-6 7 15,3-4 0-15,-6-11-2 16,2 0 1-16,5-5-6 16,-5 0 4-16,5 0 2 15,-2 0-6-15,-1 0-1 16,-8 0-6-16,-6 0-11 16,-4-4 3-16,-1-1 13 15,-8 5 1-15,0 0 0 16,-3-1 0-16,0 1 2 0,3 0-2 15,-3 0 3 1,0-5 0-16,3 5 4 0,-3-1 2 16,0-5 1-16,3-1-1 15,1-5-7-15,2-2 5 16,-3-3 3-16,0-3-8 16,3-2 0-16,-2-3 10 15,-4 2-11-15,3 3 0 16,-3 6 1-16,0 5 0 15,0 3-2-15,0 3 2 16,0 3-2-16,0 0 0 16,0 0 2-16,0 0-2 15,0 0-2-15,0 0 2 16,0 0 0-16,0 0 0 16,0 0-2-16,0 0 1 0,0 0-5 15,0 0 1 1,0 0-2-16,0 0 2 0,0 0 3 15,0 0 2-15,0 0 4 16,0 0-3-16,0 3-1 16,3 3 2-16,-3-3-1 15,0 0-1-15,3 0 0 16,0-1 0-16,-3 2 0 16,0-2 0-16,0 1 0 15,3-3-2-15,-3 3-13 16,0 0-10-16,0 0-1 15,0 5 4-15,0-8-124 0</inkml:trace>
  <inkml:trace contextRef="#ctx0" brushRef="#br0" timeOffset="1435">0 290 11 0,'0'0'39'0,"0"0"-3"16,0 0 9-16,0 0 6 15,0 0-11-15,0 0-15 16,11-6-6-16,-5 6-17 0,4 0 1 16,2 0-1-16,4 6 2 15,7 16 0-15,-4 7 13 16,0 3-8-16,4 3 4 15,-7 2-5-15,3-2 9 16,-7-1-13-16,-1-2 5 16,1-6-2-16,-5 0-2 15,2-3-3-15,-6-3 1 16,1 0-3-16,-1-4 7 16,3-2-5-16,-6-8-2 15,6-3 3-15,-6 0-1 16,0-3-2-16,3 0 0 15,-3 0 14-15,0 0-7 16,0 0-4-16,0 0 1 0,5 0 7 16,-5 0-10-1,0 0 16-15,0 0-16 0,0 0 10 16,0 0 10-16,0-16-6 16,0-10-15-16,0-5 1 15,0-7 0-15,0-2-2 16,3-4 1-16,0-4 0 15,0 1 0-15,3 4-1 16,1 6 1-16,2 11 6 16,1 0-4-16,5 3-4 0,-4 0 2 15,2 2 0 1,-1 4 0-16,1 6-2 0,-1-2-1 16,5 3 1-16,-1 4-5 15,0 2 7-15,1 2-14 16,-2-2 12-16,1 3-2 15,-3 1-9-15,-1 0-4 16,-1 0-9-16,-2 0 4 16,-2 0-6-16,-1 0-14 15,-3 0 16-15,-3 0-92 16,0 0 12-16</inkml:trace>
  <inkml:trace contextRef="#ctx0" brushRef="#br0" timeOffset="2153">421 804 61 0,'0'0'24'15,"0"0"-8"-15,0 0 32 16,0 0 6-16,0 0-18 15,0 0-24-15,0 0 44 16,29-44-37-16,-29 30 10 16,3-6-20-16,4 0 12 15,-7-5-17-15,6-1 3 16,-3 1-5-16,7-7 4 16,-4 0-6-16,3-2 0 15,2-10 0-15,-5-2 0 16,7 3-1-16,-4 0-7 15,7 5 3-15,-2 10 0 0,-2 4-17 16,1 10 22-16,-4 8 0 16,-2 4 0-16,2 2-3 15,2 0-2-15,-2 0-1 16,0 0-3-16,1 11 9 16,-1 0-3-16,-2 4-3 15,2 2 6-15,2 3 0 16,-5 6-1-16,3 0-2 15,-2 0 3-15,-4-3-1 16,3 3 1-16,-3 3 14 16,2 1-11-16,0-2 0 15,-2 2 2-15,3-4-5 16,5 1 2-16,-8-2 8 0,3-5-9 16,4-3-1-16,-7-3 1 15,3-2 6-15,-3-3-7 16,0-8-8-16,2 3-1 15,-3-3-16-15,-2-1-13 16,0 0-21-16,0 0 6 16,0 0-26-16</inkml:trace>
  <inkml:trace contextRef="#ctx0" brushRef="#br0" timeOffset="2416">395 558 63 0,'0'0'21'0,"0"0"19"16,0 0-3-16,0 0 14 15,0 0-19-15,193-12-6 16,-157 6-2-16,-2 3-12 15,2-2-6-15,-1-1-4 16,0 0-2-16,3 0-44 16,4 0-58-16,-3-2-50 15</inkml:trace>
  <inkml:trace contextRef="#ctx0" brushRef="#br0" timeOffset="3293">1499 635 73 0,'0'0'103'0,"0"0"-13"16,0 0-43-16,0 0-28 16,0 0 2-16,0 0 7 15,-3 0-9-15,3 0 1 16,0 0 9-16,0 0 5 15,0 0-6-15,0 0 1 16,0 0-17-16,0-14-8 16,0 1 0-16,0-6-2 15,0-4-1-15,0 0-1 16,0 0 0-16,0-3-3 16,0-8-1-16,9-7-4 15,7-5-19-15,1-6 4 16,-1-3-5-16,-4-2-9 15,1 1 21-15,-7 3 5 0,2 8 19 16,-2 16-19-16,0 12 18 16,-3 8-7-16,-3 9 0 15,3 0-2-15,1 0 1 16,2 0-8-16,7 0 5 16,-1 12 4-16,2 12-4 15,-2-5 3-15,-2 7 1 16,-1 3 0-16,-2 1 2 15,2-3 1-15,-3 3 0 16,5-2 13-16,-2 2-9 16,-2-1-5-16,2-1 4 15,-2 1-1-15,2 3-5 0,0-3 1 16,2 3 0 0,-2-4 4-16,-2-2-5 0,-1-3 0 15,3-2 0-15,-5-4-5 16,2-3 6-16,0-1-2 15,-6-6-19-15,3-1-10 16,-3-6-25-16,0 0-26 16,0 0 21-16,0 0 10 15,0 0 6-15</inkml:trace>
  <inkml:trace contextRef="#ctx0" brushRef="#br0" timeOffset="3543">1524 514 86 0,'0'0'21'16,"0"0"10"-16,0 0 39 16,0 0-18-16,0 0 1 15,0 0-29-15,91-10-10 16,-69 3-2-16,4 1 9 15,6 0-18-15,0 1 4 16,0-1-7-16,0-3-20 16,0 4-67-16,-3-7-80 15</inkml:trace>
  <inkml:trace contextRef="#ctx0" brushRef="#br0" timeOffset="4230">2481 134 20 0,'0'0'72'0,"0"0"-15"16,0 0-8-16,0 0-15 15,0 0 61-15,0 0-82 16,-10-72 17-16,1 68-4 15,-7 1-25-15,2 0 9 16,-8 3 4-16,-1 0-11 16,-2 0-3-16,0 0 2 15,3 0-2-15,-5 3 3 16,4 4-2-16,7 0-1 16,1 5 0-16,5 1 0 0,-7 3-2 15,5 5 0-15,-1 1 4 16,4 8-4-16,2 1 5 15,4 1-3-15,3 3 0 16,0 2 0-16,0-2 0 16,0 0 0-16,0-1 0 15,0-5 10-15,13-3-9 16,-4-3 2-16,4-6 1 16,1 2-3-16,5-9 5 15,-1 0-2-15,6-4 1 16,-2-2 10-16,1-4-14 15,-1 0 16-15,3 0-12 16,0 0 0-16,2 0-4 0,2 0 8 16,-7-10-9-1,0 0 3-15,-2 0-2 0,-1-3-2 16,-3 7 4-16,1-3-3 16,-5 1 0-16,-2 2-3 15,-7-6-1-15,6 4-35 16,-2-4-92-16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55.1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38 25 0,'0'0'24'15,"0"0"0"-15,0 0 20 16,0 0 2-16,0 0-24 16,0 0-3-16,0 0 7 15,0 0 1-15,0 0-5 16,0 0-6-16,0 0 7 15,0 0-5-15,0 0 6 16,0 0-10-16,0 0-3 16,0 0-6-16,0 0 9 15,0 0-11-15,0 0 0 16,-2 0 7-16,-1 0-2 16,3 0-8-16,-3 0-1 15,-2-2 1-15,-1 2 1 16,3 0 0-16,-3 0-1 15,3-3 0-15,-1 3 1 0,1 0-1 16,0 0 2-16,0 0 0 16,3 0-1-16,0 0 1 15,0 0 4-15,0 0 0 16,0 0-6-16,0 0-1 16,0 0-5-16,0-3 3 15,0 3-3-15,0 0 6 16,0 0-1-16,0 0-8 15,16 0 9-15,15 0 14 16,2 0-11-16,6 0-2 16,0 0 3-16,-5 0-1 15,5 0 1-15,-4 0-2 0,1 0 4 16,-2 0-10-16,2 0 10 16,3 0-6-16,2 0 3 15,1 0-6-15,-6 0 7 16,-5 0-4-16,2 0 1 15,-14 0-1-15,-4 0 1 16,-5 0-1-16,-1 0 0 16,-1 0-1-16,-2 0 0 15,0 0-2-15,-6 0-14 16,7 0-13-16,-4 0-11 16,0 0-39-16,-3 0-30 15,0 8-25-15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56.4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 30 0,'0'0'27'0,"0"0"4"16,0 0 16-16,0 0 6 15,0 0-4-15,0 0-13 16,-3 0-2-16,3 0-1 15,0 0-7-15,0 0-2 16,0 0-16-16,0 0 11 16,0 0-14-16,0 0 3 15,0 0-2-15,0 0-1 16,0 0-5-16,0 0 2 16,9 0-2-16,13 0 0 15,8 0 15-15,5 0-13 16,3 0 0-16,0 0 1 15,4 0 4-15,-6 0-5 0,-4-3-1 16,-3 3 0 0,-7 0-1-16,-3 0-2 0,-10 0-4 15,2 0-12-15,-8 0-22 16,-3 0-19-16,0 0-38 16,0 0-13-16,0 0 0 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11.1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 22 6 0,'0'0'3'15,"0"0"-3"-15,0 0 1 16,0 0 1-16,0 0 2 16,0 0-3-16,-26-6 4 15,23 6 15-15,-1 0-20 16,1 0 0-16,-3 0 2 16,0 0 4-16,2 0-6 15,-2 0 0-15,-3 0 4 16,6 0-4-16,-5 0 0 15,5 0-12-15,0 0 2 0,3 4-12 16</inkml:trace>
  <inkml:trace contextRef="#ctx0" brushRef="#br0" timeOffset="901">75 0 20 0,'0'0'14'15,"0"0"7"-15,0 0-10 16,0 0 2-16,0 0-4 16,0 0-3-16,0 0 1 15,0 0-1-15,0 0 0 16,0 0 5-16,0 0-11 15,0 0 4-15,0 0 0 16,0 0-1-16,0 0-3 16,0 0-7-16,0 0-20 15,0 0-21-15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27.5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2219 0 12 0,'0'0'25'0,"0"0"20"16,0 0-10-16,0 0-5 16,0 0-14-16,0 0 15 15,0 0-1-15,0 0-4 16,0 0-7-16,0 0 6 16,0 0-14-16,0 0-3 15,0 0 7-15,0 0-15 16,0 0 2-16,0 0 4 15,0 0-6-15,0 0-5 16,0 0 0-16,0 0 5 16,0 18 17-16,0 4-9 15,5 2-6-15,4-2-2 0,4 4 6 16,-4 0-6-16,2 0 15 16,-6 2-13-16,1-2-2 15,0 0 0-15,2 1 9 16,-2 4-7-16,0 3 3 15,1-2-1-15,-1-1-3 16,-3 4 4-16,0-7-1 16,2 4 5-16,1 2-8 15,-1-2-1-15,-2 3 1 16,0 0-4-16,5 2 10 16,-8-2-7-16,3-1 2 15,0 4-2-15,0-2 3 16,-3-4 0-16,0 8-3 0,0-8 1 15,3 4 4-15,-3-1-5 16,4 0 2-16,-1-1 2 16,-3-2-4-16,3 2 1 15,-3 1 3-15,3-4-1 16,0 1 0-16,-3 0 0 16,3-3-3-16,-3 2 0 15,0 3 0-15,0-1-1 16,0-2 3-16,0 4 1 15,0-4-1-15,0 5-4 16,0-4 5-16,0 0-3 16,0 0 0-16,0-4 3 15,0-2-6-15,0 4 6 16,0-4-5-16,0-1 4 0,0 1-4 16,0 0 4-16,0 3-1 15,0-3-1-15,0 0 0 16,0 4-1-16,0-4 3 15,0 0-1-15,0 0 0 16,0 0-1-16,0-4 1 16,0 2 1-16,-3-2 1 15,3 2-2-15,0-2 2 16,0-1-2-16,0-1 2 16,-3-3 0-16,3 1-1 15,0-1-1-15,-3-2 1 16,0 1-1-16,3-1 1 0,0 2-1 15,0 1 2 1,0-2-5-16,0 2 5 0,-3-4-3 16,3 1 6-16,0 4-5 15,0-3-1-15,0 0 0 16,-4 5 0-16,4-6 5 16,0 1-4-16,0-2 0 15,0-2-1-15,0 3 2 16,0-5-2-16,0 0 3 15,0 1-3-15,0-1 0 16,0 0 1-16,0 0 0 16,0 2-1-16,0-3 8 0,0 0-8 15,0-1 0-15,0 4-3 16,0-4 5-16,0 4-4 16,0 2 4-16,0 4 0 15,0-4 1-15,0-2-3 16,0-4 0-16,0 0 2 15,0-4-2-15,0 2 0 16,0 0 0-16,0 2 0 16,0-2 0-16,0 0 1 15,0-1-1-15,0 1 0 16,0-3 1-16,0 3-1 16,0 2 0-16,0-5 0 15,4 2 0-15,-1-1 0 0,-3-2 2 16,0 2 1-1,0-4-4-15,0 2 1 0,0 2 0 16,0-2-4-16,3 1 10 16,0 2-6-16,-3-1 0 15,0-2-1-15,0 2 1 16,0 1-2-16,0-2 2 16,0 3 0-16,0 0 1 15,0 0 0-15,3 4 0 16,0 0-1-16,-3-4 2 15,3-1-5-15,-3 4 1 16,0-3 2-16,0 5 1 0,5-2 1 16,-5-3-2-16,0-1 0 15,3-2 2 1,-3-1-2-16,0 2-3 0,0-4 3 16,0 0-1-16,0 0 1 15,0 0-1-15,0 0 1 16,3 0 1-16,-3 0 0 15,0 0-1-15,0 0 3 16,0 0 0-16,0 0-3 16,0 0-1-16,0 0-4 15,0 0-12-15,0-14-1 16,0-16-59-16,0-2-69 16,0 4-92-16</inkml:trace>
  <inkml:trace contextRef="#ctx0" brushRef="#br0" timeOffset="2091">0 850 10 0,'0'0'20'0,"0"0"-6"0,0 0 17 15,0 0-6-15,0 0-11 16,0 0-2-16,0 0-2 15,0 0 4-15,0 0-3 16,0 0 6-16,0 0 3 16,0 0-1-16,0 0-1 15,0 0-2-15,0 0 0 16,0 0-9-16,0 0-4 16,0 0-3-16,0 0-1 15,0 0 1-15,3 0 4 16,9 0-1-16,5 0 6 15,-4 0-2-15,3 0-2 16,-1 0 0-16,-1 0 12 0,5 0-12 16,0 0 0-1,4 0 9-15,2 0-6 0,5 0-1 16,1 0 6-16,2 0-6 16,-2 0-4-16,5 0 6 15,-4 1-2-15,0-1-3 16,3 0-4-16,4 0 2 15,0 0-2-15,2 0 10 16,4 0-7-16,-3 0 2 16,2 0-4-16,1 0 2 15,0 0-1-15,-1 0-2 16,3 0 0-16,-3 0 3 16,1 0 1-16,-1 0 0 0,1 0-2 15,-3 0-2 1,4 0 0-16,-1 0-5 0,2 0 13 15,5 0-11-15,-4 0 6 16,3 0 0-16,-2 0-2 16,-2 0-1-16,-2 0 5 15,0 0-5-15,1 0 0 16,-5 0 0-16,1 0 1 16,3 0-2-16,-4 0 2 15,1 0-2-15,3 0-3 16,-1 0 4-16,5 5 0 15,2-4 1-15,7 4-2 16,-3 6 2-16,2-2-3 16,-2-4 7-16,-8 1-10 0,3-3 6 15,-3-1-3-15,-5 2 4 16,-3-3-2-16,-1-1 3 16,-4 5-1-16,2 0-2 15,3-4 1-15,0 4-2 16,5 0 2-16,4-5-1 15,7 0 0-15,6 4-8 16,3-4 8-16,0 2 0 16,-3 2 2-16,-6-4 1 15,-13 0 0-15,-4 0-3 16,-6 5 0-16,-6-5-1 16,0 3 1-16,-7 0-1 15,0 0 2-15,-4-3 0 0,2 6 4 16,-7-6-5-16,2 2 1 15,-5 1-1-15,-1-3 0 16,0 0 0-16,-3 0-6 16,-3 0 6-16,0 0 6 15,0 0-6-15,0 0 0 16,0 0-4-16,0 0 4 16,0 1 0-16,0-1 3 15,0 0-3-15,0 0-1 16,0 0 1-16,5 0 0 15,-5 0-4-15,0 0 4 16,0 0-5-16,0 0-24 16,0 5-30-16,0 4-62 15,0-1 23-15</inkml:trace>
  <inkml:trace contextRef="#ctx0" brushRef="#br0" timeOffset="3765">154 2146 22 0,'0'0'48'15,"0"0"-33"-15,0 0 5 16,0 0 4-16,0 0 6 16,0 0-5-16,0 0-9 0,0 0 4 15,0 0-9-15,3 0 2 16,-3 0-3-16,3 0-2 15,4-3 0-15,-1 3 5 16,0-3 2-16,1 3-9 16,-4 0-2-16,3 0-1 15,0 0-1-15,11 0 5 16,2-3 10-16,3 3-11 16,1-3 0-16,6 3-2 15,-3 0 6-15,2 0-3 16,5-2 2-16,-5 2-4 15,5-4 0-15,2 4 2 16,3 0-2-16,3 0 0 16,2 0-2-16,2 0 3 0,0-2-5 15,2 2 0-15,-2 0-1 16,4 0 0-16,-1 0-2 16,-1 0 2-16,6 0-2 15,2 0 2-15,-2 0 2 16,8 0-2-16,6 0 0 15,5 0 5-15,11 0-5 16,0 0 1-16,4 0 2 16,2 0 2-16,2 2-5 15,-2 4 0-15,5-3 7 16,-2-3-4-16,-9 3-3 16,-5-3 0-16,-11 3-3 15,-12 0 0-15,0-1 3 0,-5 4-1 16,-2-2 1-1,1-2 0-15,2 1 0 0,-2-3 1 16,2 0 1-16,7 0-2 16,-3 0 6-16,1 0-6 15,-1 0 0-15,0 0 1 16,-7 0-1-16,-3 0 0 16,-4 0-1-16,-2 0 2 15,3 5-8-15,-7-1 13 16,0-2-12-16,-9 4 12 15,-6-2-5-15,-5-4-1 16,-2 2-1-16,-3 1-4 0,-1-3 5 16,0 0 7-16,2 0-7 15,2 3 0-15,6-1 0 16,-4-2 0-16,2 0 0 16,-4 0 0-16,-1 0 0 15,1 0 0-15,-4 0 2 16,-1 0-2-16,-2 0 0 15,-6 0 0-15,0 0 0 16,0 0 1-16,3 0 0 16,-3 0-1-16,0 0-2 15,0 0 2-15,0 0 0 16,0 0-2-16,0 0-19 16,3 6-49-16,0 0-25 15,-3 0-80-15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32.9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1043 98 23 0,'0'0'1'0,"0"0"9"16,0 0 13-16,0 0-8 16,0 0-7-16,0 0-4 15,0 0 5-15,-4 0 5 16,4 15 84-16,0 2-80 15,0 1 14-15,0 8-1 0,0 0-18 16,7 4 6 0,2 1-3-16,2-4 2 0,1 13-6 15,1-8-2-15,-1 10 0 16,1-2 2-16,-2 4-4 16,4 5 3-16,-2 0-3 15,0 5 3-15,-1 1-5 16,5 0-6-16,-1-2 9 15,-7 5-2-15,4-7 0 16,4 1-5-16,-5-2 5 16,1-2-5-16,0-2 4 15,-4 4-6-15,-3-4 2 16,2 4 3-16,-2-2-5 16,0 2 2-16,-3 2-2 15,4 2 2-15,-4-2 8 0,0-2-6 16,0-2-4-16,0-2 0 15,0 4 7-15,1 1-7 16,-1-2-1-16,0 0 1 16,-3-3 5-16,0-1-5 15,0-8 2-15,0 4-1 16,0-9-1-16,0 2-1 16,0-6 1-16,3 4 2 15,0 0 0-15,0 0 0 16,2 2-2-16,1 0 0 15,-3 2 0-15,-3-2-2 16,3 2 4-16,-3-4-5 16,0-6 3-16,3 0 0 0,-3-5 1 15,0-6-1-15,7-5 0 16,-7 1 0-16,3-2 2 16,0-3-1-16,-3 0 1 15,3 2-2-15,-3-6-2 16,0 4 2-16,0-2 0 15,3 1-1-15,0-4 3 16,1 3-3-16,-1 0 1 16,0-4-3-16,0 2 0 15,-3-2 3-15,3 4 0 16,-3-4-5-16,3 0 2 16,2 2-12-16,-2-2 6 15,-3 3 1-15,3-2 2 16,0-1 6-16,-3 5-3 0,3-5-6 15,0 3 3-15,0-3 6 16,1 0-6-16,-1 0-8 16,0 0 1-16,0 0 0 15,0 0-7-15,4 0-6 16,2 0-25-16,5 0-43 16,-5 0-11-16</inkml:trace>
  <inkml:trace contextRef="#ctx0" brushRef="#br0" timeOffset="1891">2259 0 22 0,'0'0'23'0,"0"0"1"16,0 0 19-16,0 0-7 15,0 0-17-15,0 0 13 0,0 24-19 16,0-18 17-16,0 5 7 15,0 3 3-15,0 1-22 16,0 5 1-16,0 0-4 16,6 3-9-16,3 6 2 15,2 3 5-15,-2 5-2 16,1 4 0-16,-4-5-11 16,-3 10 13-16,0 0-9 15,4 6 4-15,-4 8-5 0,0 3-1 16,0 0 6-1,-3 1-3-15,3-1-3 16,-3 0-2-16,3 3 1 16,-3 0-1-16,0-3 1 15,0-2 0-15,0-4 4 0,0 0-4 16,0 3-1-16,0-4 1 16,0 2 0-16,0-1-1 15,0 0 0-15,0-3 0 16,0-5-1-16,0-3 5 15,0 0-8-15,0-5 4 16,0-1 0-16,0 0 3 16,0 2-3-16,0-4 0 15,0-2 0-15,0 0 0 16,0 0 2-16,0 0-2 16,0-5-2-16,0 0 2 0,0-1 1 15,5-2-1 1,-2-2 0-16,0 3 0 0,0-6 0 15,0-3 1-15,0 0-1 16,-3-2 1-16,7 2-3 16,-4 0 3-16,0-3-1 15,3 4 1-15,-3-7-1 16,1 3 0-16,-1-2-1 16,-3-4 3-16,3 0-3 15,0-3 1-15,-3-2-1 16,3-1 1-16,-3 0 1 15,3 1-1-15,-3-1 1 16,5 0-1-16,-5 0-2 16,0-4-2-16,3 3 2 0,-3-4-6 15,3 4-3-15,-3-4 10 16,0 1-3-16,3 4 0 16,0-4-9-16,0 4 12 15,0 0-1-15,1 0 0 16,2 0 2-16,0 0 0 15,-3 0-1-15,1-4 1 0,-1 4 0 16,-3-2 1 0,3-3-1-16,0 6-1 15,0-5-2-15,0 4 2 16,2 0 1-16,-2-4-2 16,-3 7 1-16,3-2 1 15,3 0 0-15,-3 0 0 0,0-2 0 16,4 6-11-1,-7-8 11-15,3 1-2 0,-3-2 1 16,0 4 1-16,0-2-2 16,3-3-2-16,-3 2 4 15,0-2-6-15,0 4-1 16,0-2-14-16,0-2-15 16,0 4-31-16,0-2-22 15,0-2-13-15</inkml:trace>
  <inkml:trace contextRef="#ctx0" brushRef="#br0" timeOffset="3793">0 982 10 0,'0'0'56'15,"0"0"-15"-15,0 0-23 16,0 0-1-16,0 0 28 16,0 0-21-16,-10 0-2 15,10 0 5-15,0 0 7 16,0 0-8-16,0 0-9 15,0 0 1-15,0 0 4 16,0 0-12-16,0 0 10 16,0 0-20-16,0 0 0 0,0 0 1 15,0 0-2-15,0 0 0 16,0 0 1-16,16 0 1 16,9 0-1-16,5 0 1 15,1 0-1-15,-1 0 2 16,9 0 5-16,0 0-4 15,2 0 0-15,7 0 1 16,-4 0-1-16,9 0 0 16,-3 0 3-16,5 0-5 15,6 0 6-15,3 0-6 16,3 0 1-16,0 0 8 16,5 0-9-16,-2 0 4 15,1 0 4-15,-1 0-9 0,-3 0 3 16,7 0 0-16,-7 0 1 15,0 0-8-15,2 0 9 16,-5 0-9-16,0 0 7 16,6 0-3-16,1 0 4 15,7 0 3-15,0 0-5 16,6 0 3-16,1-2-5 16,-9-1 4-16,-8-3-3 15,-4 1 0-15,-7-1 2 16,-5 0 4-16,-2 3-5 0,-1 3 4 15,-1-5-5-15,0 5 5 16,7-1-5-16,0-2-1 16,-2 3 3-1,2-2 0-15,-3 2-2 0,-1-6 8 16,-3 6-9-16,-7 0 1 16,1-3-1-16,-3 3 0 15,-1-3 0-15,-2 3 0 16,-5-3 0-16,2 3 1 15,-5-5-1-15,5 5 0 16,-5 0 0-16,-1 0 0 16,2 0-1-16,-7 0 1 15,0-4 0-15,-2 4 1 16,-1 0 0-16,-3-2-2 16,-4 2 2-16,2 0-1 0,-4-4 0 15,-1 4 1-15,0 0-1 16,1 0 0-16,-4 0 0 15,2 0 1-15,-2 0-2 16,0-2-1-16,0 2 2 16,-2 0 2-16,-4 0-2 15,0 0-13-15,0 0-1 16,0 0-14-16,0 0-2 16,0-3-1-16,0 3 0 15,0 0-5-15,0 0-6 16,0 0-18-16,0 0-32 15,0-5-10-15</inkml:trace>
  <inkml:trace contextRef="#ctx0" brushRef="#br0" timeOffset="5271">372 2138 38 0,'0'0'10'16,"0"0"10"-16,0 0 25 15,0 0-5-15,0 0-2 16,0 0-13-16,-6 0 8 15,6 0-8-15,0-4 6 16,0 4-16-16,0-2 2 16,0 2-2-16,0 0 2 0,0-3-4 15,0 3-6-15,0-3-2 16,0 0-4-16,0 0-1 16,6-5 0-16,11 2 2 15,2 3-2-15,0-2 1 16,10 1 1-16,6-2-2 15,7 4 0-15,3-2 6 16,2-1-5-16,8 5 2 16,3-3 4-16,3 1-5 15,9 2-1-15,-3 0 1 16,8 0 4-16,2 0-5 16,3 0 0-16,4 0 1 15,-1 0-2-15,-3-4 3 16,-4 2-5-16,5-4 4 0,-7 3-2 15,-1-2 2-15,4 4 0 16,-2-2-2-16,-5 1 4 16,-3 2-4-16,-9 0-6 15,-3 0 6-15,-1 0 4 16,-2 0 2-16,3 0-11 16,-2-4 13-16,5-2-15 15,0 4 9-15,-3-6-2 16,-1 8 7-16,-5-4-7 15,2-2 1-15,-7 4-1 16,5-6 0-16,-4 8 1 0,0-1-1 16,-1 1 0-16,1 0 0 15,0 0 2-15,1 0 10 16,-1 0-12-16,-4 0 0 16,-5 0 1-16,-5 0-1 15,-3 0 0-15,-4 0 0 16,2 0 0-16,-4 0 0 15,-3 0 0-15,4-5 0 16,-4 5 0-16,3 0 0 16,1 0 1-16,-4 0-1 15,3 0 0-15,-5-5 0 16,-5 5 0-16,1 0 0 16,-7 0 0-16,4 0 3 0,-1 0-3 15,2 0 0-15,-5 0 0 16,4-1 0-16,-4 1 0 15,0-4 0-15,1 4 0 16,-4 0 0-16,-3 0 0 16,3-2 0-16,-3 2 1 15,0 0 0-15,0 0-2 16,0 0 1-16,0 0-5 16,0 0 1-16,3 0-37 15,3 0-97-15,-3 2-54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40.1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683 188 36 0,'0'0'20'15,"0"0"-8"-15,0 0 42 16,0 0-22-16,0 0 1 0,0 0 3 16,-3-18-1-16,3 18 13 15,0 0-16-15,0 0-6 16,0 0-13-16,0 0-6 16,-3 0 5-16,3 0-7 15,0 0 1-15,0 0-6 16,0 0 0-16,0 0-3 15,0 0 2-15,0 0-2 16,0 0 3-16,0 0-6 16,0 14 6-16,0 10-5 15,12 8 5-15,1-1 5 16,1 6 1-16,-2 4-2 16,-2-1-4-16,-1 11 11 15,2 3-6-15,-5 4-5 0,-1 6 9 16,6 2-9-16,-5 2 1 15,0-4 3-15,1-2-3 16,-1-9 5-16,0-1-4 16,2 1 0-16,-2-1-2 15,2 0 0-15,0 0 3 16,1-3-1-16,-3 2 0 16,-2-1 1-16,2 2-3 15,0 4 0-15,5-4 3 16,-5 0-2-16,4 0 2 15,-1-1-3-15,-3 0 1 0,4-4 1 16,-4 2-2 0,-3-3 0-16,5-3 3 0,-5-6 2 15,0 3-5-15,0-9 1 16,3-4 0-16,-6 1 4 16,7 0-3-16,-4-4 1 15,0-2-3-15,3 4 0 16,1-2 1-16,-1-2 0 15,3 2 0-15,2-7-2 16,-5-2 3-16,-1 1-2 16,6-1 2-16,-5-4-1 15,4-1-2-15,-4-2 2 16,-3 0-1-16,0 2 1 16,0-2 0-16,2-2 0 15,1 0-1-15,-3-1 0 16,0-2 0-16,-3 0 1 0,3 0 1 15,1-1-2-15,-4 2 0 16,3 2 0-16,-3-4 0 16,0 1 0-16,0 2 0 15,3 1 0-15,-3 4 1 16,3-5-1-16,0 0 1 16,0 5 1-16,-3-5 2 15,0-2-4-15,3 0 0 16,-3-3 0-16,0 0 0 15,0 3 3-15,0-3 0 16,4 0-3-16,-4 2-4 0,3-2 4 16,-3 0 0-16,0 0 0 15,0 0-2-15,3 0-6 16,-3 0-2-16,3 4-2 16,3-4-3-16,5 6-14 15,8-1-50-15,-3-5-126 16</inkml:trace>
  <inkml:trace contextRef="#ctx0" brushRef="#br0" timeOffset="1456">1680 0 22 0,'0'0'9'16,"0"0"9"-16,0 0 13 16,0 0 11-16,0 0-21 15,0 0 2-15,0 29-3 16,0-20-15-16,0 3 59 15,0-1-38-15,5 0-1 16,-5 1-4-16,3 0-8 16,0 2-3-16,3 6 10 15,0 0 2-15,1 6-16 16,2 0 3-16,1 3 3 0,-1 0-5 16,-3-7 0-1,2 2-4-15,-2 2 2 0,0 4-3 16,4 8 3-1,-1 2 5-15,1 3-1 0,-4 3 2 16,5-3-6-16,-2 6 0 16,-3-3-4-16,1 3 9 15,-1 0-9-15,-3 0 5 16,3-1-6-16,1-1 2 16,-1-1-1-16,-3 1 1 15,0 3 0-15,-3-4 3 16,5 0-4-16,-2 2 0 15,0-1 1-15,0 4 1 16,-3 3-2-16,0 0 5 16,0 2-3-16,0-4-3 0,0 0 1 15,0 2 1-15,0-2-2 16,0-6 0-16,0 0-2 16,0-3 2-16,0-2 0 15,0-5 0-15,0 4 5 16,0-8-5-16,0 4 0 15,0 0 0-15,0-5 1 16,0 0-1-16,0 1 0 16,0-2 2-16,0 4-2 15,0-6 0-15,3-2 1 16,0 0-1-16,0-6 0 16,1 0-1-16,2-5 1 15,-6 2 1-15,3-3-1 16,0 1 1-16,0-4-1 0,2 1 0 15,-3-4 0-15,1 2 0 16,-3-4-1-16,3-4 1 16,-3 4 1-16,3 0-1 15,-3 0-1-15,3-2 1 16,2-3 0-16,-5 2 0 16,3 0 0-16,-3 0 0 15,3-3 0-15,-3 0 1 16,0 0 0-16,0 0-2 15,0 0 1-15,0 0-5 16,0 0-1-16,0 0-10 0,0 0-16 16,0 0-29-16,0 0-18 15,0 0-38-15,0-26-75 16</inkml:trace>
  <inkml:trace contextRef="#ctx0" brushRef="#br0" timeOffset="2730">16 1146 13 0,'0'0'51'0,"0"0"-39"15,0 0 6-15,0 0 14 16,0 0-8-16,0 0-15 16,70-2 7-16,-50 2 4 15,-1-3 16-15,0 0-5 16,-7 3-1-16,5-3-3 0,-1 0-6 15,-3 3-1 1,2-2-1-16,2-2-11 0,5 4 3 16,3 0-9-16,8 0 13 15,6 0-8-15,-1 0-1 16,4 0-1-16,0 0-2 16,-1 0 1-16,4 0 5 15,3 0-8-15,4 0 2 16,-2 0 6-16,6-2-8 15,2 2 6-15,-5-4-3 16,8 2 8-16,-3 2-11 16,0-3 4-16,3 3-2 15,3-6 3-15,0 3-4 16,3-3 0-16,5-2 0 16,-5 5 0-16,0-6-2 0,4 1 12 15,-10 0-12 1,0 2 1-16,-3 2 3 0,-4-2-4 15,1-4-1-15,0 4 1 16,-2-6 1-16,3 4 7 16,-3-2-8-16,2 5 1 15,-3-1-1-15,-1 1 0 16,1 0 0-16,-1 4-8 16,-4-3 9-16,2 2-1 15,2-6 6-15,4 2-6 16,-4 1 0-16,-2 1-2 15,-8 1-4-15,-2 0 5 0,-8-2 1 16,2 5 3 0,-8-5 0-16,-2 5-3 0,-1-1 0 15,-6-4 0-15,1 5 0 16,-5 0 0-16,-2 0 1 16,-1 0-1-16,1 0 0 15,-1 0 2-15,5-1-2 16,-2 1 0-16,-2 0 0 15,3-4 0-15,-7 4 1 16,0 0-1-16,-3 0 0 16,0 0 0-16,-3 0-3 0,0 0-5 15,0 0-20-15,0 0-16 16,0 0-32 0,-9 0-51-16,-32 5-5 0</inkml:trace>
  <inkml:trace contextRef="#ctx0" brushRef="#br0" timeOffset="4350">42 2077 34 0,'0'0'15'16,"0"0"16"-16,0 0 18 16,0 0-33-16,0 0 20 15,0 0-12-15,-30 0 1 16,27 0-12-16,-3 0-1 16,3 0 3-16,0 0-4 15,-1 0 0-15,4 0-4 16,0 0-2-16,0 0 10 15,0 0 2-15,0 0-4 16,0 0 4-16,0 0-5 0,0 0-6 16,0 0-6-16,0 0 1 15,0 0-3-15,0 0 2 16,7 0-1-16,15 0 2 16,7 0 3-16,3 0-3 15,-3 0 0-15,0-5 0 16,3 4 1-16,0-4-2 15,3 5 2-15,3-5 1 16,4 4-3-16,7-3 3 16,-1 2-3-16,2-1 2 15,11-2 2-15,0 0-2 16,5 4-2-16,-2-4 2 0,-3 5 5 16,0-1-3-16,-5 1 1 15,3 0-4-15,-1-4 5 16,0 4-2-16,0 0-2 15,-2-4-2-15,2 4 1 16,3-1 4-16,0-4 0 0,3-1-5 16,3 0 11-1,2-2-6-15,-5 2-1 16,0 1-1-16,-6 0-3 16,0-1 2-16,-8 2 2 15,5-1-2-15,-4 4 2 16,-6-5-2-16,1-2-2 15,-1 2 2-15,-4 0-2 0,1 0 0 16,-3-2 2 0,-5 2-6-16,2 0 8 0,2 0-4 15,-2-2 4-15,-2 6-4 16,2-1-8-16,-3-3 8 16,5 1 1-16,0-1-1 15,0 0 1-15,-5 0-1 16,-5 4-1-16,-2-4 0 15,-7 2 1-15,3 2 0 0,-2-2 4 16,-1 2-2 0,-6-4 0-16,1 4-2 15,-5 2 0-15,-3-4 0 16,1 2-1-16,2-2 1 16,1 2 0-16,2 2 1 0,-1-3-3 15,1 0 7-15,-2 0-5 16,-1 3 0-16,-6-3 0 15,1 3-2-15,-4 0 4 16,0 0-2-16,0 0 1 16,0 0 0-16,0 0-1 15,0 0-6-15,0 0-19 16,0 0-36-16,0 0-79 16,0 3-50-16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51.8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0 0,'0'0'55'16,"0"0"-48"-16,0 0 5 16,0 0 30-16,0 0-14 15,0 0-10-15,0 0-5 16,0 0 1-16,0 0-4 15,0 0-2-15,0 0-5 16,0 0-2-16,0 0 4 16,0 0 1-16,0 0 4 0,0 0 5 15,0 0 2-15,0 0-1 16,0 0 0-16,0 0 3 16,0 0-9-16,0 0 1 15,0 0-3-15,0 0-5 16,0 0 0-16,0 0 2 15,0 0-5-15,0 0 7 16,0 0-7-16,0 0 0 16,0 0 0-16,0 0 7 15,0 0-6-15,0 0 1 16,0 0-2-16,0 0-6 16,0 0 6-16,0 0 5 0,0 0-5 15,0 0-6-15,0 0 3 16,0 0 3-16,0 0-6 15,0 0-6-15,0 0 12 16,0 0-2-16,0 8 2 16,0 7-4-16,0-1 8 15,0 1-2-15,0-1 6 16,0 0-8-16,0 0 0 16,0 1-2-16,0 0 2 15,3-4-4-15,-3 2 4 16,0 0-3-16,0 2 2 15,0-4 1-15,0 4-5 16,0-1 8-16,0 3-3 0,0 8 0 16,0-9 0-1,3 4 0-15,-3-4 0 0,0 5-4 16,0-1 4-16,0 1 0 16,2 3 0-16,-2 2-3 15,3 2 10-15,0-2-7 16,2 6 2-16,1 0-2 15,-3-4 0-15,0 4 1 16,-3-3 1-16,3-3 2 16,0 5-3-16,1-7-1 15,-4 6 1-15,0-3-1 16,3 4 1-16,-3 0 0 0,3-2-1 16,0 3 2-1,0-6-2-15,5 5 2 0,-5-5-2 16,3 0 0-16,-1 0 1 15,-2-3-1-15,2 3 0 16,-2 0 0-16,-3-3 1 16,3 3 2-16,-3-1-3 15,0 1-2-15,3 6 1 16,-3 0 2-16,3 2-2 16,0 1 4-16,-3 1-1 15,0 0-2-15,4 0 0 16,-4 1 0-16,0-2 0 15,0 0 4-15,3-1 5 16,0-2-8-16,0 0-1 16,0 0 0-16,0-4 1 0,0 4-1 15,-3 2-1-15,8-5 1 16,-8 2 5-16,6-1-4 16,-6-4 0-16,2 4 3 15,1-4-3-15,2 0 6 16,-2 1-7-16,0 0 5 15,-3-1-5-15,6 0 1 16,-3-2 0-16,1 1 1 16,-1 1-2-16,3-3 3 15,-3 3-5-15,0-3 3 16,0 0-1-16,2 0 0 16,-2 0 1-16,0 1-1 0,0 0 5 15,-3 2 1-15,3-4-6 16,-1 2 0-16,6-2 1 15,-5 2 0-15,0 2 3 16,0-8 0-16,0 1-4 16,0 2 0-16,-3-1 3 15,4 2-2-15,-1 4 5 16,0-6-4-16,0 0 2 16,0 1-2-16,0-1 0 15,2-3 1-15,-5 1-2 16,3 2-1-16,0 0 2 15,-3-2 1-15,3-2 8 16,-3-1-11-16,0 0 5 0,3-1-4 16,-3-2 4-1,0-2-4-15,2 2-1 0,3 2-3 16,-5-4 3-16,3 0 3 16,-3 4-2-16,0-7-2 15,0 4 1-15,0-2 0 16,0 2 5-16,0-5-5 15,0 2-1-15,3-2 1 16,-3-1 1-16,0 0 0 16,3 1 0-16,-3 4-2 15,0 0 0-15,0 1 1 16,0 0 0-16,0 3 4 0,0 0-3 16,0-2-1-1,0 4 0-15,0-6 8 0,0 6-8 16,0-6 1-16,0-2-2 15,0-2 2-15,0-4-2 16,0 4 1-16,0-6 0 16,0 0 0-16,0 0 5 15,0 0-7-15,0 0 2 16,0 3 0-16,0 0 2 16,3-1-2-16,-3 2-4 15,0-4 4-15,0 2-1 16,0 2 6-16,0-4-5 15,0 2 0-15,0-2 1 16,0 0-1-16,0 0 0 16,3 0 0-16,-3 0 1 0,0 0-1 15,0 0 1-15,3 0-1 16,-3 0-1-16,0 0 1 16,0 0 0-16,0 0-5 15,0 0 1-15,4 0 4 16,-4 0-18-16,3-17 1 15,0-4-7-15,0 1-8 16,-3 0-62-16,0-2-93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59.6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500 0 10 0,'0'0'12'0,"0"0"5"16,0 0-2-16,0 0 3 16,0 0 1-16,0 0-3 15,0 0 12-15,0 0-12 16,0 0 1-16,0 0 3 16,0 0-8-16,0 0 7 15,0 0 4-15,0 0-21 0,0 0 10 16,0 0 6-16,0 0-5 15,0 0-4-15,0 0 0 16,0 0-1-16,0 0-6 16,3 0 3-16,-3 0-5 15,0 0 0-15,0 0 0 16,0 0 4-16,0 0-4 16,0 0-6-16,3 0 6 15,-3 7 5-15,0 9-2 16,0-1 2-16,0 5 10 15,3-4-15-15,1 5 13 16,-4 2-4-16,3 5-6 16,0 2 2-16,3 4-4 15,-3 0 0-15,4 7 9 16,-1 2-7-16,-3 1 2 16,3 0-4-16,-1-5 0 0,-2 0 5 15,-3-6-7-15,3 0 4 16,-3-1-1-16,3-4-1 15,0-2-1-15,0-2-2 16,1-4 2-16,-1 0 2 16,-3 0 3-16,0 0-10 15,3 0 11-15,0 0-6 16,0-6 1-16,-3 1-1 16,0-9 0-16,0-1 0 15,0 1 0-15,3-2 4 16,-3 1-4-16,0-5 1 15,0 0 0-15,0 0 3 0,0 0-3 16,4 0 0 0,-1 0 1-16,-3 0-2 0,0 0-11 15,0 0-18-15,0-11-5 16,0-21-124-16,-10-6 30 16</inkml:trace>
  <inkml:trace contextRef="#ctx0" brushRef="#br0" timeOffset="1110">0 106 56 0,'0'0'37'0,"0"0"-21"15,0 0 10-15,0 0 1 16,0 0-11-16,0 0-7 16,31-17 4-16,-21 17 16 15,-1-5-19-15,5 1 8 16,-3 4-7-16,9-2-10 16,2-2 6-16,5 2-2 15,-2-1 6-15,8 3-9 16,-2 0 2-16,2 0 4 15,-2 0-6-15,5 0 3 16,-5 0 7-16,2 0-10 16,-5 0 3-16,5 0 0 15,-5 0-5-15,2 0-1 16,-5 0-2-16,1 5 3 16,3 1 3-16,0-2-2 0,-4 7 0 15,2 0-1-15,-2 1 0 16,-6 2 6-16,1 0-12 15,-1 4 12-15,-7-1-10 16,4 4 4-16,-2 1 0 16,1 4 3-16,-2 3 0 15,-3 3 4-15,-1-1-7 16,0-1 11-16,-1-5-10 16,-2 0 8-16,-6 1-9 15,0 0 0-15,0 0 1 16,0 0 2-16,0 0-2 15,0 0-1-15,0 5 0 16,0-5 9-16,0-1-9 16,0-1 4-16,-6 2-4 0,3-4 3 15,-8 2-2-15,2 2-1 16,-4-4 2-16,4-1 4 16,-7-1-6-16,2 0-6 15,-2-3 6-15,1 3 0 16,-1-2 0-16,-1 5 4 15,4-3-2-15,-2-1 0 16,-1-3 2-16,2 0-1 16,-2-4-3-16,1 2 4 15,-4-8 1-15,-1 8 5 16,1-8-5-16,-3-1 0 0,-4-4 5 16,0 3 0-1,-3 0-6-15,-3-2 2 0,3-2-3 16,1 0 0-16,-2 0 5 15,8 0 7-15,-3 0-11 16,2 0-4-16,1 0-4 16,0 0 4-16,-5 0 5 15,4 0-2-15,1 0 1 16,0-6 2-16,5 1-3 16,1 0 0-16,4 0 8 15,2 5-11-15,-2-1 4 16,1-3-8-16,5 2 7 0,1 2-3 15,2 0 6 1,-2 0-6-16,5 0-1 0,-3 0-1 16,0 0-27-16,3 0-42 15,-3 0-63-15,3 0-57 16</inkml:trace>
  <inkml:trace contextRef="#ctx0" brushRef="#br0" timeOffset="1943">988 1020 93 0,'0'0'27'15,"0"0"0"-15,0 0 14 16,0 0 16-16,0 0-29 15,0 0-9-15,0 0 4 16,0 0 0-16,0 0-8 16,0 0-12-16,6 0 10 15,7-2-7-15,-1-1-5 16,10-2 4-16,1-1 1 16,3 2 7-16,6 2-9 15,-3-1-1-15,6-3 0 0,0 5-3 16,4-5 0-16,6-4 11 15,-1 4-10-15,-2 2 5 16,3-2-6-16,-4 2 0 16,6 0 7-16,-6 2-5 15,1-4 2-15,0 3-2 16,-1 0 0-16,1 1-1 16,-3-2 5-16,-5 2-6 15,2 2 3-15,-1 0-3 16,-3 0-1-16,-6 0 1 0,-3-3 1 15,-8 3 0 1,-2 0 2-16,-10 0-1 0,4 0-2 16,-7 0 0-16,0 0 4 15,0 0-3-15,0 0 1 16,0 0 3-16,0 0-5 16,0 0 1-16,0 0-1 15,0 0 2-15,0 0-4 16,0 0-3-16,0 0-35 15,-19 0-50-15,-3 0-64 16,-2 0-13-16</inkml:trace>
  <inkml:trace contextRef="#ctx0" brushRef="#br0" timeOffset="3113">1218 110 12 0,'0'0'74'0,"0"0"-60"16,0 0 2-16,0 0 25 16,0 0-3-16,0 0-29 15,0 0-7-15,0 0 16 0,0-4 3 16,0-2-12-16,0 1-2 15,0-1 1 1,0-3-7-16,20 1-1 0,-1-5 0 16,-2 6 0-16,0-2 0 15,3-1-1-15,-4 4 6 16,3 2-5-16,-2 1 0 16,-1-5-11-16,-1 8 8 15,-2 0 1-15,1 0 2 16,1 0 0-16,1 0 6 15,-2 0-6-15,2 0-7 16,-4 0 6-16,-2 0-1 16,-1 0-1-16,-1 0-1 15,-2 0 0-15,-1 0 0 0,-2 11 4 16,0-7-1 0,-3 6-4-16,0 1 4 0,0 0-3 15,0 2 4-15,0-1 0 16,0 4 3-16,0-1 1 15,0 2 4-15,-6-3 0 16,-2 1-7-16,-3 0 11 16,2-1-6-16,-1 3 1 15,4-2-3-15,-5 2 4 16,5 3-2-16,-2 0 0 16,-3 1 2-16,5-1-5 15,-4 0 0-15,4-3 8 16,-3 3-9-16,-2 0 9 15,3-1-8-15,0-6 1 0,5 0-4 16,-3-3 4 0,0 6-4-16,3-4 7 0,-1 2-7 15,4-2 3-15,0 2-3 16,0-7-1-16,0 2 0 16,0 1 1-16,0-4 1 15,0 2-1-15,0-1 1 16,0 3 1-16,0 1 0 15,0 0-2-15,0-1 0 16,0-5 0-16,0 1 0 16,0-2-6-16,0 1-7 15,7-2-32-15,-4 0-61 16,3-3-38-16</inkml:trace>
  <inkml:trace contextRef="#ctx0" brushRef="#br0" timeOffset="3739">1394 860 126 0,'0'0'69'0,"0"0"-17"16,0 0 9 0,0 0 9-16,0 0-28 0,0 0-20 15,0 0 2-15,0-18 2 16,0 16-4-16,0 2-8 15,0 0 4-15,0 0-8 16,0 0 3-16,0 0-3 16,0 0 5-16,0 0-15 15,0 0 9-15,0 0 10 16,0 0-7-16,0 0-1 16,0 0-6-16,0 0 16 15,0 0-13-15,0 0 2 16,0 0 0-16,0 0-9 15,0 0 3-15,0 0-8 0,0 0 3 16,0 0-2-16,0 0-45 16,0 0-32-16,13 0-46 15,-2 0-41-15,1 0-82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5:21.9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391 122 25 0,'0'0'18'0,"0"0"-2"16,0 0-7-16,0 0-2 15,0 0 3-15,0 0-10 16,0 0-4-16,0 0 3 15,0 0-18-15,0 0-17 16,0 0 11-16</inkml:trace>
  <inkml:trace contextRef="#ctx0" brushRef="#br0" timeOffset="1759">381 25 0 0,'0'0'14'0,"0"0"36"16,0 0-23-16,0 0-20 15,0 0 4-15,0 0 5 16,0-11 13-16,0 10-17 15,0-3 0-15,0 4-5 16,0-2 15-16,0 2-7 16,0 0 4-16,0 0-10 15,0 0 2-15,0 0 7 16,0 0-5-16,0 0-4 16,0 0-2-16,0 0-1 0,0 0-3 15,0 0-1 1,0 0 0-16,0 0 2 15,0 0-4-15,0 0 1 0,0 0-1 16,0 0 4-16,0 0-4 16,0 0 1-16,0 0-1 15,0 0 0-15,0 0-6 16,0 0 2-16,0 0-4 16,0 0 2-16,0 0 6 15,0 0-3-15,0 10 3 16,0-2 0-16,0 7 2 15,0-2 3-15,0 0 2 16,0 2-2-16,0 0 0 16,0 1-1-16,0 3-2 15,0-2 2-15,0-2-4 0,0 1 1 16,0 4 2-16,0 4-3 16,0-4 0-16,0-2 0 15,0 2 3-15,0-6-3 16,3 3 0-16,1 4 0 15,-1-7 2-15,0 0-2 16,0-2 4-16,-3-4-4 16,0-2-1-16,0 0 0 15,0-4 1-15,0 2-2 16,0-2 4-16,0 2-2 16,3-2 0-16,-3 4 1 15,0-4-1-15,0 4 0 16,0 3 2-16,0-3-2 0,0-1 0 15,0 1-2 1,0-2 1-16,0-2 1 0,0 1 0 16,0 0 2-16,0-1-2 15,0-2 1-15,0 4-1 16,0-2 1-16,0-2-1 16,0 0 4-16,0 4-3 15,0-4-1-15,0 0 0 16,0 0 0-16,0 0 0 15,0 0-1-15,0 0 1 16,0 0 0-16,0 2-1 16,0 2-6-16,0-2 7 0,0-2-3 15,3 3 1 1,-3-3-2-16,0 3 3 0,5-1 1 16,-5 2 0-16,3-2 3 15,-3 2-3-15,0-4 0 16,0 0 3-16,0 0-3 15,0 0 0-15,0 0-3 16,0 4 3-16,0-4 0 16,0 0 0-16,3 1 1 15,-3 2-4-15,0-3 5 16,3 3-4-16,-3-3 1 16,0 0-1-16,0 0 2 15,0 5-1-15,3 3-5 16,-3-1 4-16,3 2 2 15,0-3 0-15,1 4 0 16,-1-4 2-16,0 4-6 0,0-5 5 16,-3 0-1-16,0-4 0 15,0-1 0-15,0 5-3 16,0-5 0-16,0 0 2 16,0 0-2-16,0 0 3 15,0 0 0-15,0 0 0 16,0 0-3-16,0 0-3 15,0 0-7-15,0 0-8 16,0 0-4-16,0 0-6 16,0-5-69-16</inkml:trace>
  <inkml:trace contextRef="#ctx0" brushRef="#br0" timeOffset="3326">12 14 61 0,'0'0'18'0,"0"0"-4"15,0 0 22-15,0 0 2 16,0 0-12-16,0 0-18 16,0 0 2-16,4-5 2 15,-4 3-2-15,3 2-10 16,0 0 3-16,3 0-2 15,-3 0-1-15,8 0 0 16,-5-4-5-16,4 4 5 16,-1 0-1-16,4 0 1 15,2 0 0-15,2 0 8 16,-1 0-8-16,3 0-3 16,1 0 3-16,-1 0 3 15,0 4-3-15,1 2 2 16,-1-2-1-16,0 2-1 15,-1 0 6-15,6-1-6 0,-9 6-3 16,4-11 3-16,-2 8 0 16,-1-2 7-16,0-5-7 15,-7 5 0-15,2 3 4 16,-2-3-2-16,4-1-2 16,-1 5 2-16,1-1 1 15,4 3-3-15,-5 2 0 16,1-3-2-16,-4 0 4 15,1 4 1-15,-1-4-3 16,-1 4 1-16,1-4 0 16,1-1 0-16,-7 4-1 15,3-3 6-15,0 0-4 0,-3-1 2 16,1-2-2 0,-1-2-2-16,-3 2 3 0,3 1-3 15,0 2 8-15,0 4-7 16,0 0 8-16,-3-1-6 15,0 0 1-15,5 0-1 16,-5-2 1-16,0 2-2 16,0-2-1-16,0-4 4 15,0 1-3-15,0 2-2 16,0 1 5-16,0 2-4 16,0-4-1-16,0 0 5 15,0 0-4-15,0-2-1 16,0 0 0-16,0 2 2 0,-5-2-2 15,-1-2 0 1,-3 4 0-16,2-3 3 0,-2-2-1 16,3 5-2-16,-1-5 2 15,-2 1 0-15,6-1-2 16,-5-1 0-16,5 0-4 16,-6 3 4-16,-1-2 8 15,-2 5-6-15,5-6-2 16,1-2-2-16,3 3-2 15,-5 0 4-15,2 1 0 16,0-2 0-16,3 0-4 16,0-3 4-16,-7 10-10 15,1-3 10-15,-4 4 19 16,-1-7-15-16,5-4 1 0,-1 9-2 16,-2-5-2-16,-1 5 4 15,1-5-4-15,1-1 1 16,-2-2-2-16,4 4 0 15,-4-2 1-15,1 1-1 16,-5-5 1-16,4 5 2 16,-2-1-2-16,2-4 3 15,4 2-4-15,-2-2 3 16,2 4 4-16,-4-4-1 16,3 0-5-16,1 0 5 15,0 0 6-15,-5 0-7 16,4 0 1-16,1 0 8 0,-4 0-6 15,4 0 4-15,-2 0-10 16,-1 0 4-16,2 0 1 16,-2 0-6-16,2 0 3 15,1 0-3-15,1 0 5 16,2 0-6-16,0 0 8 16,0 0-3-16,6 0-5 15,-4 0 2-15,1 0-5 16,3 0 6-16,-3 0-7 15,0 0 4-15,0 0-2 16,3 0 2-16,0 0-1 16,0 0-8-16,0 0-2 15,0 0-9-15,0 0-8 0,0 0-6 16,0 0-9 0,0 0-19-16,0 0-32 0,0 0 11 15,0 0-6-15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2:23.0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1415 104 22 0,'0'0'35'16,"0"0"-30"-16,0 0 1 15,0 0 8-15,0 0 4 16,0 0-7-16,0 0 9 15,0 0-4-15,-3 0 7 16,3 0-1-16,0 0-3 16,0 0-4-16,0 0-4 15,0 0-9-15,0 0 6 16,0 2-8-16,0 1 0 16,0 3-3-16,0 5 3 15,0 1 5-15,0 6-5 0,0 2 0 16,0 0 0-1,0 6 0-15,3 4 3 0,0 2 2 16,3 4-4-16,-3 6 4 16,7-2-1-16,-1 2 3 15,2 2 2-15,-5-1-6 16,0-2-1-16,1 1 15 16,-1-1-13-16,4 0 2 15,-7-1 0-15,3 0-3 16,-3 2-1-16,0-5 10 15,2-1-7-15,-2 1-2 16,3 5 0-16,-3 2 1 16,0-2 1-16,4 2-4 15,-1-1-1-15,0 6 12 0,-3 0-11 16,1-3 5-16,2 5 0 16,-3-9-1-16,0 4-2 15,0-4 1-15,-3 9-3 16,3-2 4-16,2 3-3 15,-2 0 2-15,0 2-3 16,0 1 4-16,-3-3-4 16,3 3 3-16,4 1-2 15,-4-3 3-15,6 4-4 16,-3-3 2-16,1-6-3 16,-1 2 5-16,0-2-8 15,2 2 3-15,-5-2 0 16,3-4 1-16,-3 4 1 0,4-6-1 15,-4 8-1 1,3-4 1-16,-3-2-1 0,4 1 3 16,-4-4-2-16,3-1-2 15,0 2 2-15,2 2-2 16,1-1 4-16,1 0-5 16,-4 1 4-16,3-2-2 15,-2-2 0-15,-1-3 0 16,5 4 2-16,-5-5 0 15,3 2 4-15,-2-4-3 16,-1 4-4-16,0-9 2 16,4 0-1-16,-7-3 3 0,6-9 4 15,-1 4-7-15,-2-1 0 16,-3-4-4-16,0 2 4 16,0 0 10-16,4-4-9 15,-4-3 0-15,3-2 0 16,-6-1 0-16,3 0-1 15,-3-2 2-15,0-6-1 16,3 6-1-16,-3-2 2 16,0-2-4-16,4 6 3 15,-4-2-1-15,3 0 0 16,0 9 0-16,0-4-1 16,3 8 2-16,-1 2-1 15,1-1 1-15,-3-8 0 0,-3 7-1 16,3-8 0-1,-3 4 1-15,3-10 1 0,-3 5-2 16,0 1 0-16,4-10-23 16,-1 5-7-16,0 4-39 15,0-7-45-15,0-3-82 16</inkml:trace>
  <inkml:trace contextRef="#ctx0" brushRef="#br0" timeOffset="1761">2717 0 16 0,'0'0'27'15,"0"0"5"-15,0 0-9 0,0 0-4 16,0 0 7-16,0 0 5 16,-3 14-10-16,3-11-2 15,-3 0-4-15,3 3-2 16,-3 2-4-16,3 1 3 15,0 2-1-15,-4 1-2 16,4 2 1-16,0 4-9 16,0 4 4-16,0 4 9 15,0 4-3-15,0 1-7 16,0 4 5-16,0-3 13 16,0 5-22-16,0 3 12 15,0 5-5-15,0 3 0 16,0 2-4-16,7 2 7 0,-1 0-2 15,0 0-8-15,2-4 2 16,-2 0-2-16,0-2 5 16,1 0-3-16,-1-2 0 15,0 2 7-15,-3 0-6 16,4 2 1-16,-4-2 3 16,0 0-1-16,3 0-6 15,2 4 0-15,-5-2 0 16,3 6 3-16,0-2 2 15,-2-6-1-15,2 0-3 16,0-8-1-16,1 4 4 16,-1-2-2-16,0 4-4 0,0-1 0 15,2 3 2 1,-2 3 4-16,-3 0-4 0,4 2 0 16,-7 1 2-16,3 0-1 15,-3 2-1-15,3-2 5 16,-3 0-5-16,0 0 0 15,3-1-3-15,0-4 3 16,0 1 2-16,0-2-2 16,4-2 0-16,-1 2 0 15,0-4 1-15,2 4-1 16,-2-4-3-16,3 4 3 16,1 0-1-16,-1-5 2 15,1 0-1-15,-1-1 5 0,-1 2-5 16,1 2-1-16,1-4 1 15,-1 4 4-15,1-2-4 16,-1-1 4 0,0 0-5-16,2 1 3 0,-2 4-2 15,1-6 3-15,-1-3-1 16,1 0 3-16,-4-5-2 16,0 0-3-16,5-6 2 15,-5 6-2-15,4-6 4 16,-4 0 0-16,-3-4 1 15,3 2-5-15,1-4 0 16,-4-4-4-16,0 4 4 0,0-8 0 16,0 2 2-1,5 6 4-15,-5-8-6 0,3 2 0 16,-3-2 1-16,0 2-8 16,1-9 14-16,-4 2-5 15,6 3-1-15,-6-1-1 16,3-8 0-16,0 5 0 15,0 2 0-15,1-8 0 16,-4 2-8-16,0-2 3 16,0 0-31-16,0 0-4 15,0 4 0-15,0 1-7 16,-13-5-65-16,-23 0-83 16</inkml:trace>
  <inkml:trace contextRef="#ctx0" brushRef="#br0" timeOffset="3374">0 1334 4 0,'0'0'53'0,"0"0"-37"15,0 0-11-15,0 0 6 16,0 0 12-16,0 0-6 16,6 0-7-16,-6 0 5 15,0 0 1-15,0 0-2 16,0 0 6-16,0 0-6 16,0 0 5-16,0 0 1 15,0 0-2-15,0 0 0 16,0 0-7-16,0 0-1 15,0 0-3-15,4 0-2 16,2 0-1-16,-3 0 6 16,3 0-1-16,4 0 1 0,-1 0-7 15,8 0 9-15,2 0-11 16,0 0 6-16,10 0 2 16,0-6-6-16,3 0 7 15,6 0-5-15,1-2-1 16,3-2 2-16,2 5-5 15,8-1 5-15,-4 1-5 16,7-5-1-16,6 2 0 16,3 0 0-16,3-2 2 15,0 5-1-15,-3 2 1 16,5-3-2-16,0 0 1 16,3 1 1-16,1-1-1 15,4-3-1-15,10 7 0 16,-1-2 3-16,-3-1-2 0,-2 2-1 15,-4 1 1-15,0-4-1 16,1 0 1-16,-2-3 5 16,1 4-6-16,6-1 0 15,-2 2-3-15,-1 2 3 16,4-1 2-16,-4 0-2 16,0 0 2-16,-4 3-2 15,2-3 0-15,-4 1 0 16,-1 2 3-16,1-4-3 15,-1-2 0-15,-4-2 0 16,1 2 0-16,-6-2 0 16,-3 2 0-16,-6 3 0 15,-5-2 0-15,-4 1 1 0,-8 2-1 16,0 2 0-16,-8 0 0 16,-2-4 0-16,-5 2 1 15,-4 2-1-15,-3-3 0 16,1 0-1-16,2 0 2 15,1 3-2-15,2-3 1 16,9 1 0-16,14-2 0 16,7-2 2-16,9 4-4 15,3-1 3-15,3 0-1 16,-6-3 1-16,-6 4-1 16,-13-2 0-16,-14 4-1 15,-6 0 0-15,-5 0 1 16,-7 0 0-16,-4 0 1 0,-6 0 0 15,3 0-1-15,-3 0-2 16,0 0-4-16,0 0-17 16,3 0-33-16,0 0-46 15,0 0-10-15,-3 0-42 16</inkml:trace>
  <inkml:trace contextRef="#ctx0" brushRef="#br0" timeOffset="4882">491 2838 36 0,'0'0'46'0,"0"0"-14"16,0 0-2-16,0 0 11 0,0 0-18 15,0 0 5-15,93-32 4 16,-70 30-5-16,2-4-11 16,3 2 0-16,8 2 8 15,6-4-3-15,2 0-1 16,4 0-8-16,1 4-10 15,2-4 2-15,1 0 8 16,6-2-5-16,6-1-2 16,3 0 0-16,13 1 2 15,4-1-4-15,2 4 1 16,5-1 3-16,-5 0-5 16,6 0-1-16,2 0 1 0,1 0 1 15,5 4-3 1,3-2 4-16,2-4-3 0,-2 6 4 15,0-2-5-15,-6 2 0 16,-8-2 2-16,2 2-2 16,-8-2 1-16,-3-1 5 15,1 2-6-15,-5 1-1 16,-2-4 1-16,3 2 0 16,-4 0 9-16,8-2-9 15,-1 0-1-15,0 0 1 16,-2-3 1-16,-2 4-1 15,-2-5 10-15,4 4-10 16,-3-4-6-16,0 5 6 16,-1 0 4-16,2-1 0 15,-7 1-4-15,-2 0 0 0,-6-1 1 16,-11-2 0-16,2 7 1 16,-10-4 3-16,-3-1-1 15,-11 1-4-15,-6 4 1 16,-2-3-6-16,-4 4 11 15,-3-5-3-15,2 0-3 16,5 5 0-16,-4-5-6 16,6 4 12-16,4-7-12 15,0 2 13-15,0 0-14 16,-4 6 7-16,-3-6-1 16,1-2 2-16,-4 6-1 15,-7-2 0-15,-3 4 0 0,-1 0-4 16,-5 0-4-16,0 0 1 15,0 0-11-15,0 0-11 16,3 0 15-16,-3-6-8 16,2 6-3-16,1 0-2 15,3-5-8-15,5 4-25 16,-11-3-96-16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5:27.0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440 0 67 0,'0'0'49'15,"0"0"-34"-15,0 0 27 16,0 0 21-16,0 0-14 16,0 0-13-16,0 0-18 15,0-9 20-15,0 9-9 0,0 0-18 16,0 0 9-16,0 0-10 16,0 0 1-16,0 0-10 15,0 0-1-15,0 0-1 16,0 0-2-16,0 0-10 15,0 0 12-15,0 11-3 16,0 13 4-16,0 4 3 16,0 6-1-16,0-2-2 15,0 2 1-15,0 0 9 16,0 1-10-16,0-4 2 16,0 5-2-16,0-2 0 15,0 0 1-15,0 1-1 16,0-4 0-16,0 1-2 15,6-3 1-15,-3-6 1 0,3-1-7 16,-1-10 4-16,-5 3 1 16,3-4-4-16,0-1-1 15,-3-5-13-15,0-2 13 16,0-1-4-16,0 2 3 16,0-4-2-16,0 2-13 15,0 2-21-15,0 0-17 16,-6-4-8-16,-11 0 22 15,1 0-5-15</inkml:trace>
  <inkml:trace contextRef="#ctx0" brushRef="#br0" timeOffset="857">93 100 0 0,'0'0'55'0,"0"0"-28"0,0 0-20 16,0 0 13-16,0 0 14 15,0 0-16-15,20-42-13 16,2 36 4-16,3 2-8 16,1-1 9-16,4-2 16 15,-2-1-15-15,-3 0 2 16,5 4-2-16,-5 0 0 16,0 2-5-16,-2 2-2 15,1 0 3-15,-2 0-3 16,-3 0-4-16,-1 0 1 15,1 0 6-15,4 0-7 16,-4 0 0-16,5 13 1 16,1 6 3-16,-2-3-1 15,2 8 9-15,-6-6-8 0,-2 2-4 16,-1 6 3 0,-4-5 2-16,1 4 7 0,-1 1-7 15,-4-1-3-15,-2-2-1 16,-3 1-2-16,-3-4 0 15,0 0 1-15,0-3 2 16,0 3 4-16,-12 0 8 16,-8 1-1-16,1-1-4 15,3-4-5-15,-4 2 2 16,1 0-5-16,0-2 1 16,-4 2 1-16,1 2 6 15,0-2-7-15,-1-2-2 16,4-1 1-16,-3-4 6 15,-1-2-3-15,4 2-4 0,-6-7 2 16,-2 2-2-16,-4-1 14 16,-2 0-11-16,2-5 4 15,1 0 7-15,2 0-9 16,5 0 9-16,1 0-7 16,3 0-5-16,-1 0-2 15,7 0 3-15,-1 0 1 16,5 0 1-16,-4 0-4 15,4 0-1-15,-1 0 0 16,-2 0-3-16,6 0 5 16,-5 0-3-16,5 0 1 0,-1 0-1 15,1 0-9 1,3 0 7-16,0 0-2 0,3 0-10 16,-3 0-5-16,0 0-17 15,-1 0-26-15,4 10-68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5:29.5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514 66 18 0,'0'0'13'0,"0"0"18"16,0 0 16-16,0 0-14 15,0 0-13-15,0 0-1 16,0 0 6-16,0 0 13 16,0 0-15-16,0-5 10 15,0 5-7-15,0 0-21 16,0 0 6-16,0 0 15 16,0 0-18-16,0 0-2 15,0 0-4-15,0 0 14 0,0 0-16 16,0 0 1-16,0 0-1 15,0 0 12-15,0 0-8 16,0 0-2-16,0 0-2 16,0 0 0-16,0 0-2 15,0 0 2-15,0 0-1 16,0 13-1-16,0 5 4 16,0 8 1-16,0 2-1 15,3-2-2-15,3 2 0 16,-3 4 0-16,0 0 1 15,-3 0-1-15,0-6 5 16,0 0-5-16,0 0 0 16,0-6 2-16,4 0-2 15,-1 0 0-15,0 0 0 16,0-2 0-16,0-2 0 0,-3-1 4 16,3-4-4-16,-3-2 0 15,4 0-3-15,-4-7 3 16,0 2 4-16,0 0-4 15,0-4 0-15,0 0 2 16,0 0 2-16,0 0-3 16,0 0-1-16,0 0-2 15,0 0 0-15,0 0-8 16,0 0-27-16,0 0-19 16,3 0-8-16,-3 0 6 15,0 0-15-15,0 0-32 16</inkml:trace>
  <inkml:trace contextRef="#ctx0" brushRef="#br0" timeOffset="930">106 50 70 0,'0'0'36'0,"0"0"-19"0,0 0-2 15,0 0 36-15,0 0 3 16,0 0-42-16,3-30-10 15,7 25 9-15,2 2 1 16,5 0 3-16,2-2-6 16,3 3-1-16,4 2 0 15,3 0-2-15,0 0-1 16,-4 0-5-16,5 0 1 16,-2 0-1-16,0 0 7 15,2 7-4-15,-5 4-2 0,-2 3-1 16,-1-2 1-16,5 3 2 15,-5 0 0-15,0 1 0 16,-2 4-1-16,-1 0 7 16,0-4-8-16,-4-1 3 15,2 0-4-15,-4-3 0 16,2 4-4-16,-2-2 7 16,1 1-3-16,-5-4 1 15,1 1 5-15,-4 0-12 16,0 0 12-16,-6-2-6 15,3 5 0-15,-3-4 2 16,0 4 2-16,0 6-1 16,0-5 1-16,0 2 2 0,0-1-3 15,-3-2-2 1,-3-1 4-16,-3-2-5 0,-1 2 3 16,1-2-2-1,-2-2 5-15,-5 2 2 0,4-3-1 16,-4 0-6-16,-4 1 9 15,4-3-4-15,-6 2-2 16,-4 1 0-16,4-4 6 16,-3 0-6-16,-2 4-3 15,-4-2-1-15,1-2 6 16,-1 0-2-16,5-1-2 16,3-5-2-16,0 5 2 15,4-5 5-15,-6 0 0 16,-1 0-4-16,1 0 4 0,3 0-2 15,2 0 3-15,4 0-1 16,-3 0 1-16,2 0-2 16,1 0-2-16,4 0-3 15,-1 0 3-15,4 0-4 16,1 0 0-16,5 0 0 16,0 0 0-16,3 0 0 15,-3 0 0-15,0 0-3 16,3 0-11-16,-7 0 3 15,-2 0-17-15,-2 0-20 16,0 0-9-16,0 1-25 16,-1 8-58-16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6:41.0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323 615 3 0,'0'0'103'15,"0"0"-92"-15,0 0 15 0,0 0 43 16,0 0 0-16,0 0-42 15,-33-142-9-15,20 128 0 16,-2 2 14-16,-1-2-12 16,-4 6-16-16,1 2-1 15,-3 3 3-15,5 3-6 16,-2 0 1-16,3 0-1 16,1 0 12-16,1 0-12 15,1 0 6-15,4 0-5 16,-1 0 2-16,1 9-2 15,-2 8-1-15,-1 3 1 16,2 3-1-16,1 3 0 16,-1 3 0-16,7-4 1 15,-3 5-1-15,6-8 0 0,0 2-1 16,0-2-4-16,0-4 5 16,0-1 0-1,0-6-1-15,13-1 1 0,2-5 0 16,7-2 4-16,2-3-1 15,1 0-1-15,1 0 3 16,-1 0-4-16,2-8 1 16,-2-13 0-16,-3 1 3 15,-2-6-5-15,-4 3 2 16,-4-5-2-16,-4-2 4 16,0-1-3-16,-8-6-1 15,0-1 2-15,0-8 0 16,0 0 3-16,0-9-4 0,-3-1-1 15,-13 3 0 1,0-3 1-16,7 6 3 0,-2 13-4 16,5 8 0-16,3 12 6 15,0 6-6-15,3 2 5 16,0 9 9-16,0 0-2 16,0 0-9-16,-3 0-3 15,3 0-1-15,0 0-7 16,0 0 3-16,0 14-1 15,0 18 4-15,0 11 2 16,0 9 10-16,9 10-6 16,5-3-2-16,-2 6 1 15,4-2 0-15,0 0 1 16,1 1-2-16,-2-4-1 0,1-2-1 16,3-6 1-16,-2-4-1 15,2-7 2-15,-2-10-1 16,-3-6-1-16,0-15 0 15,-1 1 2-15,-1-11-2 16,-1 0 1-16,0 0 5 16,3 0 0-16,2 0-1 15,4-5-5-15,-9-11 7 16,0-1-7-16,-2-3-20 16,-9 0-64-16,0-2-169 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6:46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247 644 87 0,'0'0'75'15,"0"0"-61"-15,0 0-4 0,0 0 46 16,0 0-13-16,0 0-34 16,0 0 3-16,6 0 18 15,-6 0-3-15,0 0-1 16,0 0-17-16,0 0 8 15,0 0-6-15,0 0-4 16,0 0-6-16,0 0 7 16,0 0-2-16,0 0 0 15,0 0-4-15,0-12 0 16,0-2-1-16,0-4 2 16,0 2 0-16,0-2-1 15,0 1-3-15,0 6 1 16,0-4 0-16,-10 0 0 0,1 7-1 15,-4-4-10-15,1 6 5 16,-2 1-7-16,1 2 2 16,1 0 8-16,-1 3-4 15,1 0-3-15,-2 0 6 16,1 0 2-16,1 0 1 16,-4 0 1-16,2 9 1 15,-2-1 1-15,7 4-1 0,0 2-1 16,-1 0 0-16,4 1 0 15,-2 6-1 1,2-5-1-16,3 8 2 16,-3-4 0-16,6 6 3 0,0 0-3 15,0 0 0 1,0-4 0-16,0 2 0 0,0-7-1 16,0-2 1-16,0-4 0 15,6 2 0-15,8-6 1 16,1 6 0-16,1-7 6 15,6-5-3-15,-2 5-2 16,2-2 5-16,-3-3-6 16,1-1 0-16,-4 0-1 15,-3 0 6-15,-1 0-4 16,-1 0 0-16,-2 0 5 16,4-5 1-16,-4-6 1 15,1-4 0-15,-1 0-7 0,-3 3 2 16,2-4 1-16,1 0-5 15,-6 0 4-15,4-1-3 16,-1-6 4-16,-3 3-4 16,-3-9 4-16,3 0-4 15,-3 0-1-15,3-2 0 16,1 1 0-16,-4-1 0 16,0-4 3-16,0-2 0 15,0 1-3-15,0 3 0 16,0 0 0-16,0 12 5 15,0 5 1-15,0 0-2 16,-7 0 0-16,4 2-2 16,0-1 3-16,0 4 0 15,3 1-2-15,-3 2-3 0,3 2 5 16,-3 2-5-16,3 0 0 16,0-5 0-16,0 6 0 15,0-3 0-15,-4 0 2 16,4 1-2-16,0 2 2 15,0 0-2-15,0 0 2 16,0 1 0-16,0 2 2 16,0 0-8-16,0 0 5 15,0 0-3-15,-3 0 4 16,3 0-3-16,0 0 1 16,-3 0-12-16,3 0 10 15,0 0-12-15,0 0 12 16,0 11-1-16,0 9 0 0,0 3 6 15,0 0-3-15,0 3 0 16,0 5 4-16,0-1-4 16,0 1 0-16,0 5 1 15,0-4-1-15,0 5 4 16,0 1-4-16,0-1 0 16,0-2 3-16,0-3-3 15,6-1-1-15,1-5 1 16,-1-3 0-16,0 0-2 0,4 0 2 15,-4-5 1 1,0-4-1-16,5-2 2 16,-8-4-2-16,3 0 1 0,-3 0-1 15,1-2 0 1,-1-5 0-16,0 5 0 0,-3-3-4 16,3-3-2-16,0 0-7 15,0 0-16-15,-3 2 0 16,4-2-14-16,-1 4-46 15,0-4-46-15,0 0 0 16</inkml:trace>
  <inkml:trace contextRef="#ctx0" brushRef="#br0" timeOffset="1343">1312 584 45 0,'0'0'15'0,"0"0"3"16,0 0 27-16,0 0 18 15,0 0-30-15,0 0 14 16,10-84-5-16,-10 70 0 16,0-4-24-16,-13 1-4 15,-4-3 0-15,-5-1-9 16,-3 5-5-16,-1-5-4 15,-1 10 3-15,10-3 1 16,-7 14 0-16,9-5 4 16,-4 4-4-16,2 1 3 0,4 0 0 15,-2 0-2 1,2 0-1-16,-4 0 1 0,1 6 0 16,4 9-1-16,-2 4 0 15,1-2 1-15,4 4-4 16,3 1 3-16,-4 4-3 15,4 0 2-15,3 0 1 16,0-3 0-16,3-2 0 16,0 1-2-16,0-4 2 15,0 2 8-15,0-3-7 16,9-6-1-16,1 4 3 16,2-4-3-16,2-2 0 15,2-3 1-15,-1-6 2 0,7 0-1 16,-3 0 1-16,11 0 2 15,-2-9-2-15,-2-8-3 16,4-3 4-16,-8-3 4 16,-6-1 0-16,-4 2-3 15,2-2 18-15,-11-2-13 16,0-2 7-16,-1-6-14 16,-2-4 2-16,0-6-3 15,0-3 1-15,0-4 0 16,0-5-3-16,0 5 0 15,-5 2-7-15,-4 5 7 16,-2 13 1-16,5 5 0 16,3 11-1-16,0 7 2 15,3 2-2-15,-4 6 9 0,4 0-9 16,0 0-5-16,-3 0 2 16,3 0 2-16,0 0-6 15,0 0-10-15,0 9 14 16,0 14 3-16,0 6 0 15,0 5 9-15,10 3-9 16,2 7 0-16,5-1 1 16,-1 2-3-16,0-3 9 15,-1 0-5-15,2-2-2 16,-4-3 0-16,3 0 0 16,-4-5-8-16,5 0 16 15,5-4-9-15,0-4 1 0,4-2-2 16,-7-7 2-1,3-4 0-15,-5-1-5 0,2-8 5 16,-3 1 0-16,-2-3 1 16,-2 0 5-16,1 0-6 15,-1 0 0-15,1 0 2 16,-2 0-2-16,-5 0-3 16,-3 0-14-16,0 0-17 15,-3 0-34-15,0-9-159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6:52.4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348 473 14 0,'0'0'14'16,"0"0"8"-16,0 0 21 15,0 0-17-15,0 0-9 16,0 0 0-16,0 0 0 16,0-6 6-16,0 6-5 15,0 0-3-15,0-4 7 16,0 4-1-16,0-2 4 16,0 2-2-16,0 0-12 15,0-3 6-15,0 3 0 0,0-3-11 16,0 0 0-16,0 0 2 15,0 1-8-15,-3-4 5 16,-5 2-3-16,3-1 1 16,-1 2 0-16,0-3-2 15,-5-2-1-15,2-1 1 16,-4 0 0-16,-1 1 1 16,0-1 5-16,0 4-7 15,1-1 1-15,4 0 14 16,3 0-14-16,-5 3 4 15,6 0-4-15,-6 1-1 16,2 2-2-16,-1 0 2 16,1 0-1-16,-2 0 3 0,0 0-1 15,0 0 1-15,2 0-4 16,-1 0 4-16,4 0-2 16,-3 0 2-16,-2 0 0 15,3 0-2-15,0 0 3 16,-1 0-3-16,6 2 0 15,0 1-5-15,-4 3 1 16,4-1 4-16,-3 1-8 16,3 6 8-16,0-4 1 15,-2 2-1-15,2 4-1 16,0 0 0-16,-3 0 0 16,4 4 0-16,-3-1 1 0,5 3 0 15,-3 3 0-15,3-3 0 16,0 4-2-16,0-8 0 15,0-1 3-15,0 0-1 16,0-1 0-16,0 2 0 16,0-4-1-16,0 2 0 15,0-3 1-15,3-2 0 16,4-2 0-16,-1 3-1 16,0-5-8-16,-1-1 8 15,4-3-7-15,-3 4 0 16,4-5 2-16,-1 0 0 15,2 0 3-15,0 0 2 16,6 0 1-16,-1 0 0 16,-2-6 0-16,-3-8 3 15,3 2 1-15,-5-2-4 0,4-2 1 16,-1 0-1 0,1 0 2-16,-2-2 0 0,-2 0-1 15,-3-6 5-15,1 0-5 16,-4-2 0-16,0-2 9 15,0 2-9-15,-3-3 0 16,0 0 3-16,0-3-2 16,0 1-2-16,0-6 4 15,0 2-3-15,0-1 0 16,0 3-1-16,0-1 5 16,0 3-5-16,0 5 1 15,0 0-1-15,0 6 1 16,0 3 9-16,0 2-7 0,0 1 9 15,0 5-4-15,0 3 1 16,0 6-7 0,0-2 4-16,0 2-1 0,0 0-1 15,0 0-5-15,0 0 1 16,0 0 0-16,0 0 0 16,0 0-2-16,0 0-2 15,0 0 2-15,0 0-5 16,0 0 3-16,0 5 2 15,0 16 2-15,0 3 0 16,0 2 0-16,3 0 2 16,5 0-1-16,1 0-1 15,1 1 3-15,-1 3-3 0,-3-3 1 16,1 9-1-16,-1-1 0 16,0 0 0-16,2-1 1 15,-5 1 1-15,3 0 0 16,-3 2-2-16,-1 0-3 15,6-8 2-15,-2 2 1 16,0-5 0-16,1-2 0 16,-4-2 0-16,3-2 2 15,0-10-5-15,-1 6 8 16,4-10-7-16,-3 8 2 16,4-8 0-16,-4-1 2 0,0 1-1 15,1-6-2-15,2 3 1 16,-6-3 0-16,5 1 0 15,-5-1 0-15,0 0 1 16,3 0-1-16,-3 5 0 16,4-5 1-16,-4 0-1 15,0 0 1-15,-3 0-2 16,3 0 1-16,0 0-1 16,1 0-5-16,-1 0 1 15,0 0 2-15,0 0-6 16,-3 0 5-16,3 0-9 15,-3-9-18-15,0 3-22 16,0-4-104-16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7:09.4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494 72 3 0,'0'0'22'16,"0"0"-15"-16,0 0-4 15,0 0 5-15,0 0-1 16,0 0-2-16,0 0-4 16,0 0 4-16,0 0-3 15,0 0 4-15,0 0-2 16,0 0 2-16,0 0 3 16,0-3 3-16,0 0-1 0,0 0-3 15,0-3-5-15,-3 1 3 16,3-1 2-16,-6-3-3 15,6 4-1-15,-3-1 0 16,-1-3 3-16,4 3 0 16,0 1-6-16,0 1 16 15,0 4 18-15,0 0-31 16,0 0 7-16,0 0 1 16,0 0-7-16,0 0 8 15,0 0-7-15,0 0 6 16,0 0-2-16,0 0 1 15,0-2 6-15,-3 2-8 16,3 0 2-16,0 0-6 0,0 0-3 16,0 0 3-16,0 0-5 15,0 0-2-15,0 0-2 16,0 0 3-16,0 0-2 16,0 6 3-16,0 14 3 15,0 0-1-15,0 6 3 16,0 2 3-16,10 4-6 15,-1 0 4-15,1 0-5 16,-4-1-1-16,0 0 6 16,2-4 0-16,-2 3-1 15,-3-1-5-15,3-1 0 16,-2 2 9-16,-1-4-9 0,0-4 0 16,0-2 2-1,-3-2-1-15,3-4 1 0,-3 4-1 16,3-4-1-16,-3-2 0 15,3 2 0-15,1-2 2 16,-1-4-2-16,-3 0 1 16,0-2 0-16,0-2 0 15,0-2-1-15,0-2 0 16,0 0 1-16,0 0 1 16,0 0-4-16,0 0 2 15,0 0-3-15,3 0-4 16,-3 0-3-16,0 0-19 15,0-14-6-15,0-18-65 16,0-6-27-16</inkml:trace>
  <inkml:trace contextRef="#ctx0" brushRef="#br0" timeOffset="989">211 69 3 0,'0'0'7'0,"0"0"1"0,0 0 25 15,0 0-4-15,0 0-23 16,0 0 2-16,0-6 5 16,0 6 4-16,0 0 0 15,0 0-5-15,14-3 9 16,2 3-8-16,0 0-6 16,4 0 11-16,-6 0 1 15,6 0-13-15,-4 0-1 16,1 0 4-16,-1 0-6 15,-1 0 6-15,4 0-9 16,8 0 7-16,-5 0-4 0,1 9 3 16,-1-4 7-16,0 7-11 15,4-3 5-15,-4 2-7 16,-3-2 4 0,4 0-2-16,-7-1 4 0,0 1-2 15,1 2 0-15,-2 1 0 16,-2 0-2-16,0-1-2 15,-4 4 1-15,2-1 5 16,-5 3-3-16,0 2 0 16,1-3-1-16,-4 1 0 15,0-3 1-15,0 5 6 16,-3-2-2-16,0-2 1 0,3 2 0 16,-3 3-2-1,0-3 1-15,0-3-5 0,0 4 2 16,0-4-2-16,0 1 2 15,0-4-4-15,0 1 0 16,-6 0 9-16,0 2 1 16,-7-2-3-16,2-1-1 15,-4 0 0-15,2 1 4 16,-3 0-8-16,-4-1 4 16,-2 0 6-16,3 1-10 15,-4-4 2-15,1 7-3 16,3-4 7-16,-1 1-4 15,-2 0-4-15,0-1 1 0,-1-2 0 16,-5-3 1 0,1-1 3-16,2-2 3 0,0-3-4 15,2 3 11-15,4-3-8 16,0 0 5-16,-1 0-3 16,1 0-5-16,-3 0 2 15,-1 0-4-15,1 0 0 16,3 0-1-16,-4 0 5 15,4-6-3-15,2 1 11 16,4-1-11-16,1 0 10 16,2 0-1-16,4 0-12 15,3 4 7-15,0-2 3 0,3 4-9 16,0 0-1 0,0 0-5-16,0 0 5 0,0 0 4 15,0 0-4-15,0 0-9 16,-11 0-37-16,-5 0-81 15,-9 0-320-15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33.96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80 3 0,'0'0'28'15,"0"0"-6"-15,0 0-2 16,0 0 2-16,0 0-10 0,0 0-5 16,0 0 1-1,0 0 0-15,0 3 0 0,3-3-3 16,17 0 3-16,2 0-6 15,5 0 5-15,1 0 6 16,-3 0-8-16,1 0-3 16,1 0 21-16,-8 0-15 15,3 0-6-15,-5 0 3 16,0 0-1-16,7 0 2 16,2-6-1-16,2 1 0 15,5 1 0-15,-8-2-4 16,0 4 5-16,2-1-2 15,-5-2-3-15,1 1 5 16,-4-2-3-16,-4 2 1 0,1 3-3 16,-2-2 0-16,5 3-1 15,6-6 1-15,4 4 2 16,3-6-1-16,-3 6-2 16,-3-3 0-16,3 0 1 15,-4 4-1-15,5 1 0 16,-15-3 2-16,1 3-4 15,-9 0 2-15,-4 0-1 16,0 0 1-16,3 0-3 16,8 0 4-16,2 0-2 15,-1 0-1-15,7 0 2 16,-2 0-2-16,-4 0 0 16,0 0-3-16,1 0 0 0,-2 0-3 15,-2 0 0 1,0 0 2-16,-4 0 6 0,5 3-5 15,-5-2 6-15,-2-1-1 16,-4 0 0-16,-3 0-8 16,0 0 8-16,0 0 0 15,0 0-3-15,0 5 2 16,0-5-1-16,0 1 2 16,0-1 3-16,0 0-3 15,0 0-7-15,0 0 0 16,0 0-2-16,0 0-4 15,0 0 11-15,0 4-6 0,0 2 6 16,-22 3 0-16,-17 6-5 16,-10-1-6-16,-2 0 12 15,-1 0-4-15,2-2-1 16,2 2-1-16,-4 1 7 16,7-4 0-16,4 1 0 15,-1 0-12-15,9-4 3 16,2 1 5-16,6 0-5 15,1 2-19-15,-1 0 27 16,5 1-1-16,8-6-2 16,-4 2-2-16,5-2-5 15,0 3 7-15,-3 0 4 16,-2-1-4-16,1 0 8 0,-1-2-3 16,-4 3-1-1,4-3 0-15,-7 3-1 0,4-1-5 16,0-2 5-16,2-3 1 15,3 2 0-15,0-5 3 16,4 6-3-16,1-2 2 16,0 1 0-16,-2-2-2 15,3-1 1-15,0 2 0 16,5-4-1-16,-3 2 1 16,6-2-1-16,0 0-2 15,0 0-11-15,0 0-6 16,0 0 16-16,25 0 1 15,4 0 1-15,6 0 0 16,1 0 1-16,0-8 14 0,1 2-13 16,6-2 4-1,2 2 1-15,0 0 0 0,-1 0-4 16,-2 6 3-16,3-2-4 16,-7 2 4-16,-2-4-4 15,0 4 1-15,-5-2-2 16,-1 2 2-16,-5 0-1 15,0 0 0-15,1-4-1 16,-7 4 4-16,0 0 0 16,-2 0-3-16,-1 0 3 15,-1 0 6-15,-2-2-6 16,1-1 2-16,-5 3-2 16,-3-3 4-16,1 0-4 0,-7 3-3 15,0 0 8-15,0 0-5 16,0 0 12-16,0 0-15 15,0 0 1-15,0 0 8 16,0 0-9-16,0 0 4 16,0 0-5-16,0 0-4 15,0 0 4-15,0 0-1 16,0 0 1-16,0 0 2 16,0 0-1-16,0 0-1 15,0 0-4-15,0 0 0 16,0 0-2-16,0 0-18 15,0 0-8-15,0 0-10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0.68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0 242 28 0,'0'0'14'16,"0"0"5"-16,0 0-10 16,0 0 7-16,0 0 1 15,0 0-2-15,0 0-3 16,0 0-4-16,0 0 2 15,0 0-8-15,0 0 7 16,0 0-7-16,0 0 1 16,0 0 1-16,0 0 0 15,0 0 2-15,0 0-4 16,0 0-2-16,0 0-1 16,3 0 1-16,-3 0-1 0,0 0 5 15,0 0-10-15,0 0 5 16,3 0 1-16,7 0 0 15,-1 0 1-15,7 0-1 16,1 0 2-16,2 0-2 16,3 0-4-16,4 0 4 15,6-3 0-15,3 0-1 16,0-3 1-16,1-2 2 16,0 5-2-16,-8-3-2 15,3 1-1-15,-4 1 3 16,1-2 0-16,-5 1 0 15,2-1 3-15,2 1-6 16,1-1 6-16,8 0-3 0,5 0 0 16,4-2 1-16,-3-1-2 15,-1 0 1-15,-2 3 0 16,0-2 0-16,-1 2 1 16,-9-2 0-16,-1 2 0 15,-4 0-1-15,-5 3 0 16,-4 0 0-16,1 1 0 15,1-2 0-15,-1 2 2 16,4-2-2-16,-3 2 0 16,7 2 0-16,2 0-2 15,-1-3 2-15,8 0 0 16,5-3-1-16,4 0 0 16,3 0 0-16,-7 4 1 15,0-1 0-15,-3 3 0 0,-2-3 0 16,-5 3 2-16,5-3-4 15,-2 3 8-15,-1 0-13 16,4 0 7-16,-1 0 0 16,6 0 0-16,-1 0 0 15,7 0 0-15,3-3 0 16,10 3 0-16,0-2 0 16,3 2 2-16,0-4-4 15,0-2 4-15,-5 4-2 16,2-4 0-16,-3 4 0 15,-7-2-2-15,1 4 4 16,-1 0-2-16,-1 0 0 0,-2 0 0 16,1 0 0-16,-1 0 0 15,6 0 0-15,1 0 1 16,1 0-3-16,-1-2 4 16,-1-2-2-16,1 2 3 15,-7 2-5-15,-1 0 4 16,-2 0-2-16,0 0 0 15,-4 0 0-15,1 0 0 16,-6 0 0-16,1 0 1 16,-1 0-2-16,2 0 2 15,0 0-1-15,0 0 0 16,-2 0 0-16,1 0 0 16,-1 0 0-16,-2 0 1 0,2 0 1 15,-8 6-2 1,1-4-3-16,-2 2 3 0,-7-2 0 15,0 1-1-15,-4 2 1 16,-4-1 0-16,4-2 0 16,-4 4 0-16,8-3 0 15,-1 0 3-15,4 0-2 16,-1-3-1-16,0 0 0 16,-2 0-6-16,-3 3 6 15,3-1 0-15,-1 2 0 16,1-2-1-16,2 2 0 15,3-2 1-15,1 1 0 0,-1 0 0 16,-3 0 7 0,1-3-14-16,-9 0 7 0,3 3 0 15,-5-1 0-15,-2 2 0 16,-1-4 7-16,-3 2-7 16,0-2-8-16,-3 4 7 15,5-4-4-15,-2 2 2 16,3-2 2-16,2 3 1 15,0-3 0-15,1 3-1 16,-2-3-1-16,-4 2 1 16,6-2 1-16,-1 0 0 15,-2 4-2-15,-3-4 4 16,0 0-4-16,0 0 2 16,-3 0 0-16,0 0 0 15,0 0-3-15,0 0 3 0,0 2-7 16,0-2-4-16,0 0-1 15,-3 4 6-15,-17-2 6 16,-5 4 0-16,-8 0-11 16,-1 2 10-16,-15 4 1 15,-5-6-13-15,-7 6 12 16,-7-4-11-16,-11 4 7 16,-4-1-3-16,-11-2-10 15,-12-3 17-15,-7-1-24 16,-5-5 22-16,2 0 6 15,0 0 6-15,14 0 15 16,15-9-4-16,7 3-4 16,16 4-11-16,6 2-4 15,4 0 0-15,5 0 3 0,4 0-4 16,1 0 0-16,-4 0-3 16,-10 0 2-16,-6 0 1 15,-10 0 0-15,-10 0-10 16,-5 6 3-16,-5 2 4 15,5-2 4-15,9 0-5 16,7 2 8-16,7-2-4 16,13-3 0-16,4 2 7 15,11-1-7-15,3-4 0 16,5 0 1-16,2 0-1 0,5 0 1 16,4 0 2-16,-6 0 0 15,-1 0 2-15,-3 0-5 16,-7 0 7-16,-6 0-7 15,-3 0 0-15,-5 0 0 16,-8-4 6-16,0 4-3 16,-3 0-1-16,0 0-2 15,3 0 5-15,4 0-3 16,9 0-2-16,7 0 3 16,8 0-3-16,11 0 0 15,4 0 1-15,4 0-1 16,5-2 0-16,-1 2 0 15,1 0 0-15,-3 0-4 0,-1 0 3 16,-2 0 1 0,-2 0-2-16,-2 0 2 0,0 0 1 15,1 6-1-15,1-4 0 16,1 2 0-16,4-2 2 16,-1 1 2-16,1-3-4 15,6 5 0-15,0-5 0 16,0 1 0-16,3-1 0 15,-5 4-3-15,2-3 3 16,0 3-3-16,0-4 3 16,3 2 1-16,-6 2-1 15,2-4 0-15,1 2-1 16,0-2 2-16,3 3 0 16,-3-3-1-16,3 5-3 0,-3 0 0 15,0-4 3-15,3 3 0 16,0-2-1-16,0-2-1 15,0 3-9-15,0 3-8 16,0-1 12-16,19 0 7 16,19 1 0-16,14-6-3 15,12 0 3-15,13 0 6 16,6 0-4-16,4 0 2 16,-1 0-1-16,-6 0-2 15,-2-5 1-15,-1 5 1 16,-7 0 1-16,0 0-1 15,-4 0-3-15,-5 0 1 16,-11 0-2-16,5 5 3 0,-1 5 2 16,10 1-4-1,7-2-4-15,16 2 4 0,6-5 4 16,6 0-4-16,8-3 1 16,-5-3-1-16,-3 0 0 15,-8 0 1-15,-11 0 0 16,-10 0 2-16,-6 0 3 15,-9 0-5-15,3 0 1 16,-2 0-1-16,6 0 1 16,2 0-1-16,4 0-1 15,2 0 1-15,1 0 1 16,2 0-2-16,-6 0 0 0,-1 0 0 16,-5 0 2-16,-8 0-4 15,-8 0 5-15,-6 0-4 16,-4 0 2-16,-9 0-2 15,-4 0 3-15,0 0-3 16,1 0 2-16,3 0-1 16,0 0 0-16,2 0 0 15,5 0-2-15,-2 0 2 16,-1 5 1-16,6 0 0 16,-2 1-2-16,4-5 2 15,-2 3-3-15,0-2 2 16,-5-2 0-16,-6 4-5 15,2-4 5-15,-7 3 0 0,-6-2 1 16,6 4-1 0,-7-4 6-16,7 4-6 0,-1-5 0 15,0 5-6-15,1 1 6 16,-1-3-1-16,-4 3 1 16,-2-5 0-16,1 3 0 15,-8-2 0-15,-3-2 0 16,0 4 0-16,-3-4 0 15,0 0 0-15,0 0-1 16,0 0 1-16,0 0-3 16,0 4 2-16,0-4 2 15,0 0 0-15,0 0 7 0,0 0 1 16,0 0 5 0,0 0-8-16,0 0 3 0,0 0-9 15,0 0 4-15,0 0 1 16,0 0-5-16,0 0 7 15,0 0-2-15,0 0-3 16,0 0 1-16,0 0-3 16,0 0 5-16,0 0-1 15,0 0-3-15,0 0 1 16,0 0-1-16,0 0 4 16,0 0-2-16,0 0 4 15,0 0 2-15,0 0-7 16,0 0 0-16,0 0 4 15,0 0 1-15,0 0-5 16,0 0 2-16,0 0 5 0,0 0 3 16,0 0 8-1,0 0-15-15,0 0 6 0,0 0-2 16,0 0-2-16,0 0 4 16,0 0 5-16,0 0-16 15,0 0 10-15,0 0-4 16,0 0-1-16,0 0-1 15,0 0 1-15,0 0-1 16,0 0 0-16,0 0-2 16,0 0 0-16,0 0 1 15,0 0-3-15,0 0 3 16,0 0-2-16,0 0-1 16,0 0 0-16,0 0 2 0,0 0 2 15,0 0-4-15,0 0-4 16,0 0 4-16,0 0 1 15,0 0-1-15,0 0 0 16,0 0 5-16,0 0-5 16,0 0 0-16,0 0 0 15,0 0-5-15,0 0 4 16,0 0 1-16,0 0-12 16,0 0-14-16,0 0-20 15,0 0-68-15,-6 0-96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5.31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0 130 43 0,'0'0'52'0,"0"0"-2"16,0 0-31-16,0 0-8 15,0 0 0-15,0 0 2 16,0 0-6-16,0 0-5 16,0 0 2-16,9-1-4 15,14-9 0-15,9-1-1 16,3-1 1-16,8 4 0 15,-2-7 0-15,1 6 2 16,6-2-1-16,-7 2-1 0,-2 1 3 16,-3 2 0-16,-14 3-1 15,-7 0-4-15,1 3 2 16,-5-2 0 0,4-4 0-16,4 2 5 0,-3 2-5 15,-2-1-3-15,-5 3 3 16,4 0-3-16,-7-3 9 15,0 3-9-15,-2-3 6 16,-4 3-3-16,3 0 0 16,-3 0 1-16,0 0-2 15,0 0-1-15,0 0 2 16,0 0-1-16,0 0 1 0,0 0 0 16,0 0-4-16,0 0 4 15,0 0-1-15,0 0-3 16,0 0 2-16,0 0 2 15,0 0 0-15,0 0-3 16,0 0 0-16,0 0 1 16,0 0-2-16,-3 0 3 15,-13 0-10-15,0 0-15 16,-10 0 8-16,-3 0 11 16,-6 0 1-16,0 0 5 15,-4 0-15-15,3 0 16 16,5 6 0-16,1-3 3 15,2 3-3-15,3 0 0 0,5-1-5 16,4-2 3 0,10-1-7-16,3-2 3 0,-1 4-9 15,-2 2-23-15,3-1 31 16,0 1 3-16,-3-3 4 16,6-1-25-16,-8 4 20 15,5 0 5-15,0 0 0 16,-3-3 0-16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5.63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 0 4 0,'0'0'5'15,"0"0"3"-15,0 0-5 16,0 0-1-16,0 0-1 16,0 0 4-16,112 0-4 15,-96 0 0-15,-10 0 5 16,4 0-3-16,-7 0-3 16,-3 0 3-16,3 0-3 15,-3 0 0-15,0 0 0 16,0 0 0-16,0 0-3 15,0 0 3-15,-13 0 0 16,-18 1-4-16,-11 8 1 0,-4-1-15 16,1 1 4-16,1 2 14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2:31.2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 2078 7 0,'0'0'11'0,"0"0"3"0,0 0 10 16,0 0 24-16,0 0-29 15,0 0-10-15,0-21 34 16,0 16-2-16,0 4-34 16,0-7 5-16,0 2 17 15,0 6-10-15,0-6-19 16,0 0 5-16,0 2 6 15,0 0 5-15,0-2-14 16,0-4 1-16,0 0-2 16,0-2-1-16,0-2 7 15,0-6 12-15,0 4-19 16,0-5 2-16,0-8-4 16,0 1 1-16,0-10-1 15,0-8-9-15,0-3 10 16,0-8-6-16,-3-10 1 15,-11-4 0-15,5-7-3 0,3 1 1 16,-1 2-12-16,4 9 11 16,3 8 9-16,0 15 2 15,0 8 4-15,0 13 1 16,0 2-7-16,6 5-1 16,4 4 1-16,-4 1 2 15,-3 6-2-15,2 4 0 16,-5 0 2-16,3 0 1 15,0 0-3-15,3 0-2 16,0 0-2-16,4 0 3 16,-4 0 2-16,4 0-3 0,-4 8-1 15,5 4 0-15,-5 8 3 16,3-4-3-16,-2 4 6 16,-1 4 9-16,0-1-11 15,2 2 5-15,0 1 0 16,1 6 0-16,2 3-3 15,-2 2 1-15,-2 9-3 16,2 8 3-16,-3-2-3 16,4 1 8-16,-4 4-8 15,5-3 7-15,-5 0-2 16,4 2-4-16,-4-8-2 16,0-2 0-16,5-6 0 15,-3 0 2-15,3-4 3 16,-2-5-1-16,0 0-8 0,1-5 9 15,-4-6-8-15,2 0 7 16,-5-8-8-16,0 2 9 16,-1-8-10-16,-2 0 4 15,3-2-1-15,-3 2-2 16,0 4-61-16,0-4-80 16</inkml:trace>
  <inkml:trace contextRef="#ctx0" brushRef="#br0" timeOffset="327">37 1897 50 0,'0'0'24'16,"0"0"5"-16,0 0 9 15,0 0 29-15,0 0-30 16,0 0-5-16,161-87-3 0,-147 78-17 16,3 1-9-1,-1 0 2-15,4 2-5 0,-1 0 0 16,3 0-21-16,1 0-42 15,-7 4-36-15,-7-2-12 16</inkml:trace>
  <inkml:trace contextRef="#ctx0" brushRef="#br0" timeOffset="1666">251 3663 12 0,'0'0'25'16,"0"0"8"-16,0 0 26 16,0 0-7-16,0 0-40 15,0 0 1-15,0 0 1 16,0 0-4-16,0 0 1 15,0 0 2-15,0 0-1 16,0 0 1-16,0 0 2 16,0 0 3-16,0 0 0 15,0 0-1-15,0 0 6 16,0 0-9-16,0 0-7 0,0 0 6 16,0 0-13-1,0-20 0-15,0-6 3 0,0-6-3 16,0-5-1-16,0 0-9 15,0-3 8-15,0-4 0 16,0 1 0-16,3 2-13 16,8 5 12-16,-6 0 2 15,6 0 1-15,-2-4 1 16,1 3-1-16,2-4-2 16,-1 9 2-16,-3-10 0 15,6 7 0-15,-5-6-8 16,1 5 8-16,-4-8 0 15,-3-2-7-15,5 3-15 16,-5-4 20-16,-3 7-16 16,6 3 12-16,-4 6-7 0,4 6 12 15,2 10-10 1,-2 4 11-16,0 2-1 0,1 3 6 16,-4 5-11-16,-3 1 6 15,3 0 0-15,0 0 0 16,0 0-1-16,0 0-2 15,2 0 3-15,1 6 1 16,-1 9 1-16,3-5-1 16,-2 6-1-16,3-6 7 15,-2 5-6-15,-1-4 0 16,-3 4 4-16,8 11 1 16,-2-6-6-16,1 9 9 0,2-1-6 15,1 4 3 1,-4 6-3-16,8-4-3 0,-1 4 5 15,3 5 2-15,-2 0 0 16,1 3 4-16,-2-6-3 16,-3 6-4-16,4 0 9 15,-5-8-13-15,4 1 3 16,0-2 0-16,1-5-3 16,-2-6 0-16,-2 0 1 15,0-6 0-15,2-2-2 16,-4-4 2-16,-2 4 3 15,-2-4-2-15,2-3 0 16,1 4-2-16,-1-9 0 0,-3 2 2 16,2-2-1-1,-5-4-1-15,0-2-6 0,-3 4 5 16,3-4 0-16,-3 0-11 16,0 0-18-16,0 0-14 15,0 0-14-15,0 0-37 16,-3 0 20-16</inkml:trace>
  <inkml:trace contextRef="#ctx0" brushRef="#br0" timeOffset="2058">331 3286 28 0,'0'0'25'0,"0"0"-8"16,0 0 38-16,0 0 6 15,0 0-29-15,0 0 2 16,0 0 1-16,0 0 12 16,0-3-4-16,0-3-17 15,0 0-5-15,0 1-8 16,0-4 3-16,0 3-3 15,0 0-9-15,8 1-2 16,4-10-1-16,4 4 1 16,4 2-2-16,-1-2 0 0,0 5 0 15,4-7 0 1,-4 6 1-16,-3-4 1 0,7 1-2 16,-11 5-2-16,4-5-11 15,-3 9-33-15,-4-7-47 16,5 1-65-16,-11-8-8 15</inkml:trace>
  <inkml:trace contextRef="#ctx0" brushRef="#br0" timeOffset="3698">1638 159 53 0,'0'0'13'0,"0"0"-11"0,0 0 24 16,0 0 15 0,0 0-40-16,0 0 12 0,-77-78-6 15,63 66 3-15,-2 4-6 16,4 2 17-16,-1 0-5 15,-4 3-16-15,5 0 1 16,-4 3 14-16,3 0-12 16,-2 0-1-16,-5 0 9 15,4 0-8-15,-3 0-3 16,-1 0 1-16,1 6 3 16,0 2 1-16,-1 2-5 15,1 4 3-15,4-6 5 16,2 6-7-16,2-2 1 15,2 0 2-15,3 2-1 16,-4 4-3-16,4-2 0 16,3 5 0-16,-4 2 2 15,4-3-2-15,0 9 7 0,3-4-2 16,0-1 6-16,0 4-7 16,0-8-4-16,0 6 0 15,3-6 10-15,7-4-9 16,2-6-1-16,4 4 7 15,-2-7-7-15,2-2 8 16,2 0-4-16,-5-5-3 16,7 0 5-16,-7 0 4 15,2 0 15-15,1 0-18 16,-2-11 1-16,5-9 6 16,-2 5-3-16,0-10-3 15,0 7-7-15,-1-6 4 0,-2-2-5 16,-3 0 4-16,3-6-4 15,-8 3 0-15,4 3 2 16,-7 6 1-16,-3 5 0 16,0 4 2-16,0 0-5 15,0 1 14-15,3 2-13 16,0 2 8-16,-3 4-9 16,3-2 3-16,-3 4 0 15,0 0 0-15,0 0-3 16,0 0 2-16,0 0-2 15,0 0-1-15,0 0-4 16,0 0 5-16,0 0-4 16,0 0-5-16,3 0 8 15,2 0-7-15,0 6 8 0,4 8 1 16,5 4-1-16,-1 0-1 16,2-7 1-16,1 6 1 15,4-3 6-15,-1-2-14 16,1 6 14-16,2-7-9 15,0-2 2-15,0 1 0 16,1-6 1-16,-4 2 1 16,3-4-2-16,-5 6 1 15,-1-6 7-15,-2-2-5 16,-2 0-4-16,1 0 3 16,-4 0 2-16,1 0-3 15,-1 0-1-15,2 0 0 16,-2 0 0-16,-4 0 2 0,6 0-2 15,-8 0-55-15,-3 0-60 16,0-6-67-16</inkml:trace>
  <inkml:trace contextRef="#ctx0" brushRef="#br0" timeOffset="5274">3085 245 5 0,'0'0'30'0,"0"0"11"16,0 0-7-16,0 0-20 16,0 0 5-16,0 0 23 0,-3-80-4 15,-13 64-22 1,-4 0-6-16,1-4 1 0,-3-4 2 15,-1 4-11-15,1 3 0 16,-5 2-2-16,5 4-6 16,-1 6 6-16,-5-1 16 15,3 2-4-15,-2-1-7 16,-1 2-2-16,5 3 13 16,1 0-13-16,3 0 2 15,2 0 6-15,4 0 0 16,-2 0-6-16,5 0 2 15,-2 6-6-15,1 0 5 16,2 2 1-16,-4 0-7 16,4 4 3-16,-1 0-1 15,-2 2-2-15,1 6 0 0,2-2 1 16,-4 2 5-16,3 0-6 16,1 0 0-16,3 0-1 15,-2 4 2-15,8-4 0 16,0 2-1-16,0 6 0 15,0-6-5-15,0 0 5 16,0-2-4-16,0-5 3 16,0 0 0-16,14-4-3 15,-5 0-3-15,4 3 3 16,3-8-3-16,1 4 5 16,2-5 0-16,3 0-6 15,4-5 7-15,2 0-6 16,-1 0 6-16,-2 0-3 0,-6-5 0 15,-2-5 1-15,1-1 3 16,-5 1-1-16,0 0 1 16,-4-2 6-16,-1 3-5 15,1-2 4-15,-3-3 2 16,1-2 1-16,-4 1-5 16,0-6 3-16,-3 1 14 15,0 0-18-15,0 4 2 16,0 4-2-16,0 0-1 15,0 4 3-15,0 2-3 16,0 3 7-16,0 0 7 16,0 3-11-16,0 0 2 0,0 0 8 15,0 0-8 1,0 0-2-16,0 0-4 0,0 0 0 16,0 0-7-16,0 0 1 15,0 0-4-15,0 0 4 16,0 0 3-16,3 12 3 15,8 2 0-15,-3 0 2 16,9 0-2-16,-5 4 0 16,4-2 1-16,3-4-1 15,-2 2 0-15,-1-7 3 16,4-2 2-16,-1 5-5 16,-1-10 0-16,1 4-2 15,-3-4 4-15,4 0 1 16,2 0-2-16,0 0-1 0,1 0 3 15,-1 0-3-15,2 0 3 16,-9 0-3-16,1 0-1 16,1-4 1-16,-1 0-1 15,3-2-2-15,1 4 3 16,-2-6 0-16,5-2-2 16,0 4-33-16,-4-4-59 15,-10-5-84-15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5.83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17 0,'0'0'0'0,"0"0"12"16,0 0-12-16,0 0 0 15,0 0 0-15,0 0 3 16,31 0-3-16,-31 0-2 15,0 0-28-15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8:49.74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45 142 3 0,'0'0'2'16,"0"0"5"-16,0 0-5 15,0 0-2-15,0 0 0 16,0 0-1-16,0 0 1 15,3-3 0-15,0 3 4 16,-3 0-3-16,7 0 0 16,-4 0-1-16,6 0 0 15,5-1-1-15,-5 1 1 16,7 0 4-16,0 0-4 16,4-5 0-16,-1 5 0 0,3 0 1 15,-2-1-1-15,-1-4 0 16,0 0 0-16,1 2 1 15,-1-3-1-15,6 5 4 16,1-5-3-16,-1 1 0 16,5-3-1-16,-2 2 0 15,5 0 0-15,-8 0 0 16,8-2 1-16,-5 0 0 16,0 3-1-16,2-5 0 15,-8 5 0-15,1 1 3 16,-1 2-3-16,3-1 1 15,1 0-1-15,0 0 0 16,0 3 0-16,2-3 2 0,5 3-2 16,-5-3 3-16,5 3-5 15,-2-3 4-15,-1 3-4 16,-2 0 2-16,2-2 0 16,-2 2 0-16,-3-4 2 15,5 4-1-15,-1-2-1 16,-4 2 0-16,8 0 0 15,-5 0 0-15,2 0 0 16,-2 0 0-16,2 0 0 16,-2 0 0-16,0 0 0 15,5 0 1-15,-5 0-1 16,2 0 0-16,-2 0 1 0,1 0-1 16,0 0 0-16,-3 0-1 15,3 0 0-15,0 0 2 16,-4 0-1-16,5 0 0 15,1 0-1-15,-1 2 1 16,-2 4-1-16,0-3 1 16,2 0-4-16,-5 0 4 15,8 0 0-15,-2 3 5 16,5 0-4-16,0-1-1 16,-2 1 0-16,2-2 0 15,5-3-6-15,-2 3 6 16,3-2 0-16,-1-2 2 15,-9 0-2-15,3 0 0 0,-5 0 0 16,-4 4 0 0,-1-2 0-16,-6 1 2 0,1 2-2 15,-1-4-2-15,-3 3 2 16,4 1-1-16,-1 0 0 16,6 1 1-16,-2 0 0 15,-1-2-2-15,0 2 2 16,-5-5 2-16,-1 2 0 15,-7 0-4-15,1 0 2 16,-7 1 0-16,3-4-1 16,-6 1 1-16,3-1 0 15,-3 0-4-15,0 0 6 0,0 0-4 16,0 0 4 0,0 5-4-16,0-5 2 0,0 0 0 15,0 0 5-15,0 0-5 16,0 0 1-16,0 0 2 15,0 0-2-15,0 0 7 16,0 0 5-16,0 0 4 16,-19 0-8-16,-3 0-9 15,-7 0 2-15,-1 0 0 16,-4 0 3-16,-1 0-9 16,-10 0 8-16,-4 0-1 15,-8 10 1-15,-4 0-4 16,-10-3 1-16,-2 8-4 15,-5-4 3-15,1 2 0 16,-3 0 1-16,-4-3-1 16,-2 0 7-16,-3-4 4 0,-5 2-4 15,8-6 2-15,-1 1 7 16,4 0 0-16,9-3-12 16,10 0 4-16,3 0 2 15,5 0-4-15,12 0 7 16,2 0-12-16,3 0 6 15,11 0-7-15,-5-6 10 16,5 0-9-16,3 0 4 16,-2-4-5-16,2 6 4 15,-1-2-1-15,1 1-1 16,-5-1-4-16,-1 0 4 0,-2-1-2 16,-2 0 1-16,0 1-1 15,-3 1 0-15,2-3-2 16,5 6 2-16,1-2 2 15,8 3-2-15,5 1-6 16,5 0 6-16,2 0 2 16,1 0-1-16,-1 0 4 15,1-5-8-15,3 5 3 16,-5 0-1-16,2-1 1 16,2 1 0-16,1 0 0 15,0 0 0-15,-4 0-1 16,4 0 1-16,-5 0 0 15,5-4 0-15,-3 4 0 0,-1 0 0 16,1 0 3 0,-4 0-5-16,-1 0 2 0,5 0-4 15,-7 0 4-15,4 0-1 16,-7 0 1-16,-4 0 0 16,4 0 7-16,3-1-7 15,2 1 0-15,8-5 0 16,0 5 4-16,6 0-2 15,0-3-2-15,0 3-9 16,0 0 2-16,0 0-5 16,0 0 11-16,0 0-4 15,6 0 2-15,14 0 0 16,-1 0 3-16,6 0 0 16,1 0 0-16,6 0 0 0,4 0 2 15,6 0-5-15,2 0 1 16,7 0 1-16,7 0 1 15,6 0 0-15,13 0 3 16,7 0-9-16,8 0 6 16,2 0 0-16,3 0 1 15,-8-6 0-15,-6 0-1 16,-8 1 0-16,-8 5 0 16,-6 0 8-16,-6 0-8 15,-2 0 2-15,-1 0-2 16,-1 0 0-16,-3 0-2 15,-2 0 2-15,1 0 3 0,8 5-3 16,2 1 0-16,-2 0-1 16,0 2 1-16,-1-3 1 15,4-4-1-15,3-1 0 16,0 0 1-16,-3 0-1 16,3 0-1-16,-11 0-5 15,2 0 6-15,-7 0 0 16,-6 0 0-16,-8 0 0 15,-1 0 6-15,-11 0-6 16,-7 0 0-16,-4 5-1 16,-5-5 1-16,0 0-5 15,-1 0 4-15,1 0-1 16,2 1 2-16,1-1 0 0,0 0 2 16,7 0 1-1,4 0-3-15,0 0 0 0,7 0 0 16,2 0 4-16,-4 0-4 15,0 0 0-15,-2 0 0 16,-4 0 0-16,-4 0 0 16,-2 0-3-16,-1 0 2 15,-6 4 1-15,5-2-13 16,-8 1-8-16,3 2-19 16,-3-5 26-16,0 1 5 15,3-1 6-15,0 4 0 16,3-3-3-16,7 9 3 15,0-4 2-15,-1 3-1 0,2-3-9 16,-1-1-13-16,-1 4 15 16,-2-2-28-16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0:52.3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228 20 0 0,'0'0'41'15,"0"0"-7"-15,0 0-10 16,0 0-3-16,0 0 1 16,0 0-2-16,3-20-7 15,-3 20 10-15,0 0-18 16,0 0 12-16,0 0-7 15,0 0 4-15,0 0-1 0,0 0 3 16,0 0 7-16,0 0-11 16,0 0 1-16,0 0-3 15,0 0-7-15,0 0 2 16,0 0-5-16,0 0 0 16,0 0-2-16,0 0-4 15,0 0 6-15,0 0 9 16,0 8-6-16,0 7 1 15,0 5 4-15,0 0 0 16,0 3 0-16,0-3-3 16,0 4 1-16,0 1-3 15,0-4 0-15,0 3 3 0,0-2-5 16,0-2 4-16,0 3 1 16,0-4-3-16,0-4 2 15,0 7-5-15,0-8 6 16,3 2-3-16,0 0-3 15,0-7 0-15,0 2 1 16,-3-2-1-16,4 2 2 16,-1-2 0-16,0 3-3 15,0-7 2-15,0 4 1 16,-3-6-2-16,0 2 0 16,0-1 0-16,0-4 0 15,0 0 3-15,0 0-2 16,0 0-1-16,0 0 2 15,0 0 2-15,0 0-1 16,0 0 0-16,0 0-2 0,0 0-1 16,0 0 0-16,0 0-2 15,0 0-23-15,0-21-77 16,0-8-200-16</inkml:trace>
  <inkml:trace contextRef="#ctx0" brushRef="#br0" timeOffset="1614">48 422 12 0,'0'0'60'0,"0"0"-37"16,0 0 6-16,0 0 19 16,0 0-13-16,0 0-18 15,0-3-5-15,0 3 2 16,0 0 5-16,0 0-2 15,0 0-15-15,0 0 14 16,0 0-9-16,0 0-4 16,6 0 1-16,4-3-3 15,2 0 4-15,2-1 1 16,5-1 0-16,6 3-2 16,1-4 0-16,0 3 1 15,3 3-3-15,-7 0-2 16,3 0-2-16,2 0 2 15,-2 0 0-15,-2 0 0 16,-4 0 6-16,0 0-5 0,-2 0-1 16,-2 0 1-16,-2 0-1 15,0 3 0-15,-4-3 2 16,0 0 1-16,2 0-1 16,-2 0-2-16,-2 0-2 15,-4 0 2-15,0 0 7 16,-3 0-5-16,0 0-2 15,0 0 1-15,0 0 2 0,0 0-3 16,0 0 0 0,0 0 2-16,0 0 3 15,0 0-2-15,0 0 0 16,0 0-3-16,0 0 6 0,0 0-2 16,0 0-4-16,0 0 3 15,0 0 2-15,0 0-5 16,0 0 1-16,0 0 0 15,0 0 11-15,0 2-8 16,0-2 0-16,0 0-4 16,0 4 4-16,0-2-3 15,0 3-1-15,-9 2 1 16,-4 1-1-16,-1 2 1 16,2 4 0-16,-4 0-1 15,3 0 4-15,-2 1-1 16,1-1 0-16,4-2 0 15,1 2-3-15,-1-5 1 16,4 2-8-16,0 1 16 16,0-3-8-16,-2 2-1 0,5-2 0 15,3-1 1-15,-3 4-1 16,0-4-1-16,3 1 1 16,0 0 1-16,0-3-1 15,0-1 2-15,0 1-2 16,0 0 0-16,0-3 0 15,0 3 0-15,0-1 0 16,0-2 0-16,0 0 0 16,0-3 0-16,0 0 3 15,0 0-2-15,0 0 1 16,0 0 1-16,0 0-1 0,0 0 0 16,0 0 3-16,0 0 0 15,0 0-1-15,0 0 11 16,-3 0-1-16,-4 0-8 15,-5-15-5-15,-1-2 0 16,-4-6-1-16,-2 0 0 16,4-6 0-16,-1 6 0 15,2 6 0-15,2-3 0 16,2 8 1-16,1 1-1 16,-1-1 3-16,4 3-2 15,0 1 2-15,-2 0 0 16,2 2-2-16,-4 0-1 15,4-2 0-15,0 7 4 16,3-2-2-16,0 1-2 0,-4-2 3 16,4 2-3-16,-3-4 0 15,3 3 1-15,-5-1 2 16,5 4-3-16,-3-2 0 16,6 2 0-16,-3 0 0 15,3 0-3-15,-4 0 5 16,4 0-2-16,0 0 1 15,0 0-1-15,0 0 0 16,0 0-3-16,0 0-21 16,0 0-18-16,-3 0-44 15,-3 0-82-15,0 6 7 16</inkml:trace>
  <inkml:trace contextRef="#ctx0" brushRef="#br0" timeOffset="2745">0 923 19 0,'0'0'55'0,"0"0"-41"16,0 0 1-16,0 0 13 15,0 0 9-15,0 0-26 16,0 0-4-16,0 0 4 16,0 0 8-16,0 0-2 15,0 0-12-15,9 0 6 16,5 0 9-16,0 4-6 15,9 13 3-15,-4 7 4 16,5 4 2-16,-6 1-14 0,6 6-5 16,1-3 3-1,-3 2 0-15,4 0-6 0,-4-2 1 16,0 0-1 0,-2-4 2-16,2 0-3 0,-6-12 0 15,-2 0 0-15,-5-6 9 16,-3 0-9-16,1-9 1 15,-4 5-6-15,-3-1 10 16,3-5-9-16,0 0 10 16,-3 0-5-16,0 0 4 15,0 0-1-15,0 0 0 16,0 0 15-16,0 0-1 0,0 0 4 16,0 0 14-16,0 0-7 15,0-11-16-15,0-9-7 16,0 0 1-16,0-1 1 15,0 1-5-15,0-2 1 16,0-2 4-16,0 2-8 16,0-2 0-16,0 4 4 15,0-3-4-15,3 3 1 16,1-3-1-16,-1 3 0 16,0 2 0-16,0 2 4 15,-3 4-4-15,3 0 1 16,0 4-2-16,2-1 1 0,-2-2 0 15,0 2 0 1,3-2-1-16,0 1-1 0,-2 5 2 16,2-6-2-16,-3 5 2 15,0 0-1-15,0-2-2 16,4 7 3-16,-4-3-1 16,-3 3 2-16,3 1-1 15,-3 0 0-15,0 0 0 16,0 0 0-16,0 0 0 15,0 0-3-15,0 0-1 16,0 0-7-16,0 0 8 16,0 0-28-16,0 0-1 15,0 0-12-15,0 0-87 16,0 0-112-16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04.2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19 16 0,'0'0'3'0,"0"0"20"16,0 0 3-16,0 0-26 15,0 0 16-15,0 0-3 16,0 0-3-16,-5-15-4 16,5 13 10-16,0 2 4 15,0 0-16-15,0 0 4 16,0 0 13-16,0 0-2 0,0 0-9 16,0 0 12-16,-5 0-12 15,5 0-1-15,0 0 3 16,0 0-3-16,0 0-1 15,0 0 9-15,0 0-9 16,0 0-5-16,0 0 7 16,0 0-8-16,0 0-2 15,0 0 3-15,0 0-8 16,0 0 3-16,0 0-3 16,0 0 1-16,0 11 2 15,0 4-2-15,0 7 4 16,0 0 10-16,0 0-10 0,0 0 3 15,0 2 0-15,0-3-2 16,0 0 6-16,5-1-5 16,-3-6 4-16,1-2-3 15,-3-5-3-15,3 0 0 16,-3-1 1-16,0-5 0 16,0 4-1-16,0-4 1 15,0-1 1-15,0 0-2 16,0 0 3-16,0 0 1 15,0 0-4-15,0 0 0 16,0 0 0-16,0 0 0 16,0 0 1-16,0 0 0 15,3 0-1-15,-3 0 0 0,0 0-1 16,0 0 0-16,0 0 1 16,0 0 0-16,0 0 3 15,0 0-3-15,0 0 1 16,0 0 1-16,0 0-2 15,0 0 0-15,0 0-5 16,0 0-20-16,0 0-36 16,0 4-64-16,0-3-5 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07.6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0 268 31 0,'0'0'0'0,"0"0"0"15,0 0 47-15,0 0 3 16,0 0-25-16,0 0-11 16,0 0-9-16,3-32 18 15,-3 32 8-15,0 0-9 16,0 0-18-16,0-3 24 0,0 3-10 15,0-3-1-15,0 3-5 16,0 0 4-16,0 0-9 16,0 0 2-16,0 0-5 15,0 0-1-15,0 0-3 16,0 0-2-16,0 0 1 16,7 0 1-16,-1 0 0 15,6 3 1-15,5 8-1 16,-4 4 4-16,6 2-3 15,1 3 5-15,-1 4-6 16,3-2 2-16,-2 4 0 16,5-2 1-16,-3-2 7 15,4 2-10-15,-4-10 4 0,-3 2-4 16,1-3 2 0,-7-4 6-16,-1 2-8 0,1-2-5 15,1 1 5-15,-8-4 0 16,0 0 1-16,-2-6 0 15,-1 0 0-15,-3 4-1 16,0-4 5-16,0 4 2 16,3-4-7-16,0 0 1 15,-3 0 3-15,0 0-3 16,0 0-1-16,0 0 0 16,3 0 4-16,-3 0-1 15,0 0-3-15,0 0 6 0,0 0 11 16,0 0-1-16,0 0-1 15,0 0 10-15,0-8-6 16,3-12-10-16,-3-6 1 16,3-5-9-16,-3 0 0 15,0 1 4-15,0-1-5 16,0 5 5-16,5-9-4 16,-2 7 0-16,3 2-1 15,-1 0 0-15,0 6 0 16,1 0-1-16,0 0 2 15,0 2 0-15,4 4 0 16,-1-5-1-16,2 6-4 16,0-6 2-16,0 4-1 15,-2 3 3-15,1 3 1 16,-7-1-1-16,3 3-2 0,2-2-3 16,-2-1 4-16,-3 5 1 15,0 5 0-15,-3 0-1 16,2 0 0-16,-2 0-2 15,0 0-3-15,0 0-4 16,0 0-6-16,0 0-11 16,5 0-13-16,-2 0-2 15,3 0-33-15,-3 0-31 16,-3 10-53-16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17.4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45 0,'0'0'19'0,"0"0"-8"15,0 0 30-15,0 0 16 16,0 0-19-16,0 0-17 15,0 0 17-15,0 0 7 16,0 0-20-16,0 0 24 16,0 0-18-16,0 0-8 0,0 0-1 15,0 0-12-15,0 0 6 16,0 0-9-16,0 0-7 16,0 0-2-16,0 0-1 15,0 0-1-15,0 0-4 16,0 0 2-16,0 0-1 15,0 0 5-15,0 0 1 16,0 15-1-16,0 5 2 16,0 6 3-16,3 0-2 15,-3 0 4-15,4 3-3 16,-4-3-4-16,3 4 10 16,-3-3-12-16,0-1 4 0,0 4-4 15,0-8 1-15,0-2-1 16,0-1 2-16,0-7-15 15,0-1 17-15,0-2-4 16,0-4-1-16,0-2-11 16,0 0 4-16,0-3 3 15,0 0-3-15,0 3-10 16,0-3-38-16,0 0-9 16,0 0 33-16,0 0-22 15,0 0 19-15,0 0-24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20.6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78 11 0,'0'0'28'16,"0"0"-16"-16,0 0 22 15,0 0 1-15,0 0-18 16,0 0-3-16,0 0-4 15,42 5 16-15,-27 5-14 16,4 9 11-16,0-1-7 16,4 7 14-16,-4 7-15 15,3-3 7-15,1-1-6 16,0 1-9-16,0-3 5 16,-1-3 0-16,-3 0 2 0,1-6-4 15,-5-2-4-15,-2-6-6 16,-7-3 5-16,-3-1-2 15,1-2 2-15,-4-3-5 16,3 0 0-16,-3 0 6 16,0 0-4-16,0 0 2 15,0 0-3-15,0 0 0 16,0 0 5-16,0 0-1 16,3 0-1-16,-3 0-1 15,0 0 0-15,3 0 16 16,0 0-7-16,0 0 7 15,2-6-8-15,-2-6 4 16,0-2 13-16,3-3-17 0,-3 2-10 16,0-5 6-1,1-2 5-15,2-2 0 0,-3-4-10 16,3-2 0-16,4 5-1 16,-4-1-1-16,5 0 0 15,-5 3 6-15,0-1-6 16,4 8 0-16,-7-3-1 15,3 6 0-15,-3 5 1 16,1 2 1-16,-1 1-1 16,-3 5-4-16,0 0 3 15,6-1-7-15,0 1-11 16,8 0 2-16,8-4-20 0,0 0-29 16,1-1-112-1,-10-2-17-15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22.7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 7 0 0,'0'0'12'16,"0"0"25"-16,0 0-11 0,0 0-6 16,0 0-6-1,0 0 6-15,0-6-5 0,0 6 0 16,-6 0-14-16,0 0-1 15,3 0 3-15,-4 0-3 16,1 0-1-16,0 0 1 16,-4 0 10-16,4 0-9 15,3 0 0-15,0 0 3 16,3 0-3-16,0 0-1 16,0 0 3-16,0 0 0 15,0 0-3-15,0 0-3 16,0 0 3-16,0 0-1 15,0 0 0-15,0 0 1 16,0 0 2-16,0 0-2 16,0 0 3-16,0 0-1 0,0 0 3 15,12 0 1-15,1 0 2 16,3 0 10-16,-1 0-7 16,5 0 9-16,-1 0-9 15,-3 0-1-15,4 0-3 16,2 0 3-16,3 0-1 15,2 0 0-15,-2 0-1 16,1 0 0-16,-1 0-7 16,-3 0 15-16,-2 0-8 15,-1 0 0-15,-3 0 0 16,-5 0-4-16,-2 0-4 16,0 0 2-16,-2 0 2 0,2 0-1 15,-2 0-1-15,-4 0 0 16,3 0 0-16,0 0-4 15,2 0 5-15,-2 0-3 16,0 0 0-16,1 0 1 16,2 0-1-16,1 0 1 15,-4 0 1-15,0 1 0 16,-3-1-2-16,0 0 2 16,2 0-2-16,-5 0 0 15,0 0-1-15,0 0-5 16,0 0 12-16,0 0-5 15,0 0-1-15,0 0-1 16,0 0 0-16,0 5-5 0,0-5 5 16,0 0-26-1,0 5-45-15,0-2-54 0,-20 3-36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1:25.3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22 0,'0'0'47'0,"0"0"-17"0,0 0-6 16,0 0 1-16,0 0 8 15,0 0-2-15,-3 0-8 16,3 0-3-16,0 0-8 16,0 0-2-16,0 0-7 15,0 0 3-15,0 0-6 16,0 0 0-16,6 0-1 16,14 0 2-16,-1 0 5 15,3 0-3-15,5 0 11 16,-5 0-12-16,4 0 2 15,-1 0 2-15,5 5-4 16,-2-5 2-16,-3 0 3 0,-2 1-5 16,-4-1-4-1,0 0 5-15,-2 0 2 0,-1 0-4 16,-4 0 6-16,-1 0-7 16,-6 0 0-16,6 0 1 15,-8 0-1-15,-3 0 0 16,3 0-5-16,-3 0 5 15,0 0 0-15,3 0 0 16,0 0 0-16,0 0 0 16,1 0 0-16,-4 0 5 15,3 0-4-15,-3 0-1 16,0 0 1-16,0 0-1 0,0 0 0 16,6 0 3-1,0 0-10-15,8 0 7 0,2 0 0 16,3 0 1-16,1 0 2 15,-9 0-4-15,0 0 1 16,-8 0 0-16,-3 0-1 16,0 0 1-16,0 0 2 15,0 0 1-15,0 0-2 16,0 0 0-16,0 0-1 16,0 0-1-16,0 0 1 15,0 0 0-15,0 0 0 16,0 0-4-16,0 0 7 15,0 0-4-15,0 0 1 16,-3 0 0-16,-13 4-3 0,-1-3 1 16,1 7 2-16,1-1 2 15,2 3-2-15,-1-1 10 16,8-3-10-16,3 1 0 16,-3 3 1-16,2-5-2 15,1 1 3-15,0-2-4 16,0 4 0-16,0-2 2 15,-5 5 2-15,2-2-2 16,3 2 2-16,-2-2 0 16,5-1 0-16,-3 4-4 15,-2-3 0-15,5 0 2 16,0 2 0-16,0 0-1 16,0 1 1-16,0 2 5 0,0-2-5 15,0 0 0 1,0 2 0-16,0-3 3 0,0 4-2 15,0-4 1-15,0-5-4 16,0-3 0-16,0 0 2 16,0-3 0-16,0 0 0 15,0 0 1-15,0 0 4 16,0 0-3-16,0 0 4 16,0 0-2-16,0 0 0 15,0 0 8-15,0 0-2 16,0 0-4-16,0 0-4 15,0-9-4-15,-9-5 6 16,-1-1-8-16,1-2 5 16,0-6-3-16,-5 3-9 0,1-3 7 15,4 3-2-15,-4 5 6 16,7 1-2-16,-5 2 6 16,5 7-3-16,3-1 5 15,0 0 4-15,3 0-10 16,-2 4 4-16,-3-4 10 15,5 3-14-15,-3 0 0 16,0 0 7-16,0-2 3 16,3 4-8-16,-3-2-1 15,0 3 14-15,0-2-2 16,-4-4-13-16,4 0 0 0,-3 3-1 16,6-1 2-1,-8 4 3-15,5-2-4 0,-3-1-1 16,3 1 1-16,-4-2-1 15,4 2 2-15,-3-1 0 16,0 0-1-16,-1-4-2 16,1 6 0-16,3-4 1 15,0 5 0-15,0 0 1 16,3 0 1-16,0 0-1 16,-5 0-1-16,5 0 0 15,0 0-6-15,0 0-4 16,0 0-1-16,0 0-1 15,0 0-21-15,0 0-29 16,-3 0-114-16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3:16.5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169 42 4 0,'0'0'15'0,"0"0"-14"0,0 0 4 15,0 0 1-15,0 0-6 16,0 0-7-16,-169-42-17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3:06.6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 1026 9 0,'0'0'13'15,"0"0"0"-15,0 0 15 16,0 0-6-16,0 0 2 16,0 0 5-16,0 0-8 15,0 0 4-15,0-6-1 16,0 6-10-16,0 0 12 16,0 0-11-16,0 0-7 15,0 0 13-15,0 0-11 0,0 0-1 16,0 0 3-16,0 0-2 15,0 0 10-15,0 0-9 16,0 0-10-16,0 0 2 16,0 0 6-16,0 0-9 15,0 0-2-15,0 0 2 16,0 0 2-16,0-3 2 16,0 3 5-16,0 0-4 15,0 0-2-15,0-3 3 16,0 1-3-16,0-8-2 15,0-1-1-15,0 0 5 16,0-4-12-16,0-4 11 16,0 1-7-16,0-8 3 0,0-3-1 15,0-2-21-15,0-5 20 16,0-5 1-16,0 0-33 16,-9 5 32-16,-2-5 0 15,-1 6-16-15,-1 1 10 16,4 2-7-16,2 6 13 15,4 6 2-15,0 2 0 16,3 4 0-16,0-3 0 16,0 2 0-16,0-1 0 15,0 1 1-15,0-2-1 16,0-2-7-16,3 4 7 16,3-1 8-16,1 1-8 15,-1-1 0-15,-3-1 0 0,0-2 3 16,0 4-1-1,1-1 0-15,-4 4 4 0,3-2-2 16,-3 2 0-16,3 2-2 16,-3-3 12-16,3 2-13 15,0-1 2-15,0 0-3 16,-3 0 1-16,5 2-8 16,-2-2 14-16,0 0-7 15,-3 0 0-15,3 2 1 16,-3-6 0-16,3 6-1 15,-3-5 0-15,0 4-1 16,3 1-1-16,-3 5 1 16,0 0 1-16,0 1 1 15,0 4 3-15,0 0-8 0,0 0 0 16,0 0 3-16,0 0-3 16,0 0 4-16,0 0-6 15,0 0 2-15,0 0-5 16,4 0-5-16,-4 0 11 15,0 0 1-15,3 6-5 16,0 6 6-16,0 2 1 16,0-2-1-16,3 2 6 15,1 4-5-15,-1 2 0 16,0 0 0-16,5 6-5 16,-5-4 5-16,0 2 1 15,4 2-1-15,-1 4 4 0,1-4 4 16,-1 1-8-16,2 4-1 15,1-6-6-15,-2 2 14 16,6 1-13-16,-7 0 12 16,2-2-4-16,1 0-2 15,-2 0 0-15,-1 0 1 16,1 0-1-16,2 0 0 16,-1 0 2-16,1 0-5 15,1 0 7-15,-4-3-4 16,7-3 0-16,-5-1 2 15,1-7-7-15,-2 4 5 16,-1-6 0-16,-2 4 3 16,2-7-3-16,0 4 0 0,-1-2-1 15,1 2 2 1,1 3-1-16,-1-8 0 0,4 8 2 16,-1-7-2-16,-1 3 0 15,-5-1 2-15,1-3-2 16,-4-1 0-16,-3 1 3 15,3-3-3-15,-3-1 0 16,0 2 0-16,0-4-5 16,0 0 5-16,0 1 2 15,0-1-2-15,0 0-9 16,0 5-9-16,0-5-35 16,0 5-16-16,0-4 54 15,-6-1-80-15</inkml:trace>
  <inkml:trace contextRef="#ctx0" brushRef="#br0" timeOffset="531">67 732 18 0,'0'0'18'16,"0"0"-16"-16,0 0 30 15,0 0 14-15,0 0-33 16,0 0-4-16,25 0 10 16,-18 0 11-16,2 0-11 15,2 0-3-15,-2-4-1 16,4-2-1-16,-1 0-2 0,4-2-4 15,7-2 4-15,-4 2 1 16,3-6-5-16,-2 2-3 16,2 0 1-16,-3 4 4 15,-2 0-5-15,-8 2-3 16,-2 2-2-16,-4 2 0 16,-3 2 0-16,0 0-1 15,3 0-5-15,-3 0-49 16,0 0-30-16,0 0-27 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5:17.8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122 139 29 0,'0'0'20'15,"0"0"18"-15,0 0 11 16,0 0-9-16,0 0-21 16,0 0 9-16,0 0-18 15,0-12-1-15,0 12-8 16,0 0 0-16,0 0 6 16,0 0-7-16,0 0 4 15,0 0 3-15,0 0 1 16,0 0 1-16,0 0-8 15,0 0 7-15,0 0 11 0,0 0-7 16,0 0-11-16,0 0 10 16,0 0-3-16,0 0-1 15,0 0-2-15,0 0-5 16,0 0 0-16,0 0 0 16,0 0 0-16,-3 0 0 15,0 16 0-15,0 0 2 16,3 4-2-16,-5 4 2 15,5 8 7-15,0-1-1 16,0 5-5-16,0 0-2 16,0 0 14-16,0-5-12 15,0-1-3-15,0-8 3 0,0-4-3 16,-3 2 4-16,0-2 2 16,3-2 1-16,0 2-7 15,0-4 2-15,0-2 1 16,0-4 6-16,0 1-8 15,0-4 0-15,0 1 1 16,0-2-2-16,0-2 0 16,0-2 0-16,0 0 0 15,0 0 2-15,0 0-2 16,0 0-10-16,0 0-10 16,0 0-12-16,0 0-35 15,0-17-49-15,14-12 6 16</inkml:trace>
  <inkml:trace contextRef="#ctx0" brushRef="#br0" timeOffset="646">47 91 49 0,'0'0'6'0,"0"0"-2"16,0 0 6-16,0 0-6 0,0 0 3 15,0 0-1-15,14-24 2 16,-8 22 1-16,-2-2 19 16,-1 4-15-16,3 0-7 15,3 0 5-15,4 0-5 16,1 0 15-16,2 0-15 15,-1 0 10-15,4 0-9 16,-5 0 1-16,-2 0 11 16,1 0-16-16,-3 0 2 15,5 4 6-15,2 12-11 16,2 5 5-16,-3 4 6 16,1 1-5-16,-5 4-3 15,-2 0 2-15,-7-3-10 0,-3-1 4 16,0 0 1-1,0-1 11-15,0 1 0 0,0 0 5 16,0-4-13-16,0 2 1 16,0-4 4-16,-6-4-8 15,-4 2 0-15,1 0 9 16,-8-8-9-16,1 2 11 16,0 0 3-16,-4-6-7 15,1 0-4-15,4 0 2 16,-4-4 1-16,-1 4-5 15,1 0-2-15,-3-4 2 16,-1 4 1-16,4-3 0 16,3 0-1-16,2-1-1 15,5-2 3-15,3 0 0 0,-1 0-2 16,4 0-1-16,0 0-2 16,3 0-4-16,-3 0-23 15,0 0-12-15,-1 0-22 16,1 0-34-16,0-5-12 15</inkml:trace>
  <inkml:trace contextRef="#ctx0" brushRef="#br0" timeOffset="1748">541 417 12 0,'0'0'14'0,"0"0"2"15,0 0 11-15,0 0-4 16,0 0-8-16,0 0 26 15,-31-136 14-15,18 126-50 0,-4 0 0 16,5 6 32-16,-1 2-18 16,1 2-15-16,-1 0-4 15,-4 0 0-15,-2 11-5 16,3 8-9-16,1-2 7 16,1-2 3-16,5 1-3 15,2-1 7-15,1 1 0 16,0-1 0-16,3 1 7 15,3-2-3-15,0 3-4 16,0-2 0-16,0-1 8 16,0-2-8-16,6-2 0 15,3 0-1-15,1-8 1 0,2-2-2 16,2 0 2-16,2 0 11 16,0 0-8-16,4 0-1 15,-5-14-2-15,-2 0 1 16,0-4 17-16,-4-5-12 15,-3 3 12-15,-3-6-3 16,2-5 2-16,-5-1 4 16,0-8-15-16,0-2 6 15,0-4-11-15,0 0 11 16,0 5-10-16,-8 6 1 16,5 13 1-16,0 4-5 15,3 10 8-15,0 4-9 16,0 4 7-16,0-2 2 0,0 2-7 15,0 0-3-15,0 0 3 16,-3 0 0-16,0 0-7 16,3 0 4-16,0 2-4 15,0 19 7-15,0 4 2 16,0 5 4-16,0 4 5 16,0 4-7-16,0 2-4 15,9 2 4-15,-3-5-4 16,5 4 3-16,-2-1 2 15,-2-8-5-15,-1 0 0 16,4-2 4-16,-4-9-2 16,0-1-2-16,5-3 0 15,-5-5-4-15,3-4 10 16,-2 2-12-16,2-8-1 0,1 1-14 16,5-3-9-16,5 0-70 15,2 0-29-15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5:20.4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247 207 114 0,'0'0'36'15,"0"0"-29"-15,0 0 46 0,0 0 5 16,0 0-25-16,0 0-27 16,-6-4 1-1,6 4 2-15,-3 9-8 0,-1 14 17 16,1 9 12-16,3 0-11 15,0 0-7-15,0 2 0 16,0 4-6-16,0 2 1 16,0-3-5-16,0 4 0 15,0-5 6-15,0-10-5 16,0 5-3-16,0-10-2 16,0-1-38-16,0-6-16 15,0-6-27-15,0-5-7 16,-3-3-2-16</inkml:trace>
  <inkml:trace contextRef="#ctx0" brushRef="#br0" timeOffset="533">0 89 60 0,'0'0'0'0,"0"0"0"16,0 0 21-16,0 0 2 15,0 0-21-15,0 0 11 0,45-21-4 16,-26 21 1-16,0 0 1 16,4 15 6-16,-1 1 1 15,0 6-8-15,1 3 2 16,1 0-1-16,-2 5 0 15,0 2-3-15,4-4 0 16,-7 1 4-16,0-4-4 16,-2 5-1-16,-8-4-3 15,1 0 0-15,-10 0 4 16,0 4 1-16,0-4 14 16,0 6-6-16,0-7 2 15,-4 1-3-15,-11 0 1 0,-5-6 3 16,4 1-6-16,0-7-3 15,-1-2-3-15,8 2 1 16,-7-6-7-16,-1-4 1 16,-2 1 4-16,0-2-1 15,-1 3-2-15,-2-6-1 16,0 0-2-16,2 0-1 16,1 0 0-16,7 0-2 15,-1 0-5-15,4 0 3 16,1 0-14-16,2 0-6 15,3 0-27-15,1 0-34 16,2 0-91-16</inkml:trace>
  <inkml:trace contextRef="#ctx0" brushRef="#br0" timeOffset="1567">805 485 13 0,'0'0'5'15,"0"0"19"-15,0 0 6 0,0 0-4 16,0 0-17-16,0 0 19 16,-50-120-4-16,27 120-9 15,-3 0-2-15,-3 0-7 16,0 0-5-16,-3 0 2 15,7 17 6-15,3 0-4 16,-2 3-5-16,12 6 5 16,-4-2 1-16,2 2-6 15,8 0 0-15,3 4 0 16,3-3 1-16,0 3 4 16,0-9-9-16,0 1 6 15,9-8-2-15,8-8 0 16,2 0-3-16,3-6 3 15,5 0 2-15,-2 0-1 16,1 0-1-16,-4-17 2 0,-6-8-1 16,1-2 13-16,-2-4-7 15,-5 1 23-15,-1-6-11 16,-5 0 7-16,-4-2-6 16,0-8-7-16,0 0-13 15,0-9 0-15,0 0 0 16,0-3 0-16,0 10-11 15,0 2 6-15,0 11-22 16,0 10 26-16,0 13 1 16,0 6 0-16,0 2-1 0,0 4 1 15,0 0 7 1,0 0-7-16,0 0-12 0,0 0 9 16,0 0-9-16,0 16 12 15,0 5 12-15,0 9-5 16,0 1 6-16,0 1-7 15,0 3 1-15,6 0-7 16,0 2 0-16,0 0 0 16,2 3 0-16,1-2 1 15,-2 6 2-15,2-7 4 16,4-2-14-16,-1 2 15 16,-1-7-14-16,1-4 6 0,4-5 0 15,-6-7 0 1,2-3 1-16,-1-2 1 0,-2-3 7 15,1-5-9-15,-1-1-6 16,-3 0 6-16,7 0-4 16,1 0-6-16,-5-1-70 15,-3-19-114-15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5:49.4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276 580 50 0,'0'0'48'0,"0"0"-42"15,0 0 28-15,0 0 39 16,0 0-36-16,0 0-8 15,0 0 5-15,15-80 2 16,-15 63-21-16,0-3 4 16,-6-1-9-16,-10-1-6 15,4 2 3-15,-5 0 0 16,1 2 7-16,0 6 10 0,-4 4-22 16,-2 2 5-16,3 6-2 15,-1-2-5-15,1 2-7 16,7 0 7-16,-4 0 1 15,2 0-1-15,5 0-2 16,0 0 1-16,-1 8 1 16,4 4 0-16,-4-1 0 15,7 4 0-15,-3 5-5 16,-2-3 11-16,5 3-9 16,3 1 3-16,0-1-7 15,0-4 4-15,0 4 3 16,0 0-12-16,0-4 7 0,0-5 3 15,14 0-4-15,-5-3-1 16,4-2 2-16,0-1 2 16,2-5-3-16,2 0 0 15,5 0 5-15,-3 0-15 16,1 0 8-16,-1-5 7 16,-6-10 1-16,-4-4 2 15,2 2 2-15,-2-4-4 16,-6 5 3-16,0-8 8 15,-3-2-11-15,0 0 22 16,0-5-18-16,0-4-3 16,0 1 14-16,0-10-6 15,0 10-9-15,0-4-14 0,0 2 14 16,0-4-16-16,-3 8 36 16,-3 0-20-1,0 12 20-15,3 5-13 0,-2 4 1 16,2 3 1-16,0 2 4 15,0 5 5-15,0-4-16 16,3 5 1-16,-3 0 2 16,3 0-5-16,0 0-1 15,0 0-3-15,0 0 2 16,0 0-4-16,0 0-6 16,0 0 10-16,0 0 2 15,0 10 0-15,0 6 0 16,0 10 5-16,0-6-3 15,0 6-2-15,0 0 1 0,0 0-1 16,0 10 0-16,3-4-1 16,6 6-1-16,2 2 2 15,-2-2-4-15,1-2 4 16,-1 0 3-16,1-5 5 16,5-2-15-16,-4-3 16 15,1-4-10-15,1-1 1 16,-3-6 0-16,2-4 0 15,-6 0-5-15,5-2 4 16,-5-4 0-16,1 0 1 16,-1-4 0-16,0-1 0 15,-3 0-1-15,4 0-2 16,-1 0-1-16,0 0 3 16,2 0-16-16,-5 0-12 0,3 0-48 15,-3 0-129-15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5:53.0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392 478 9 0,'0'0'22'0,"0"0"-8"16,0 0 9-16,0 0 1 15,0 0-6-15,0 0-3 16,0 0 1-16,-10-4-8 16,10 2-3-16,-3 2 16 15,3 0-5-15,0 0 0 0,0 0-1 16,0-4 5-16,0 4-6 16,-3 0-3-16,3 0-1 15,0 0 8-15,0 0-5 16,0 0-4-16,0 0-1 15,0-2-1-15,0 2-2 16,-3-4-2-16,3 4 8 16,-3 0 2-16,3-2-7 15,-5 2 0-15,5 0-5 16,-3-3 9-16,3 0-8 16,-3 1 4-16,3-2-6 15,-3 2 1-15,0-4 1 0,-4 3-2 16,1 0 0-16,3 0 2 15,-3-2-2-15,-1-1 0 16,-2-3 0-16,-2-2 0 16,-1-1 0-16,-4-2 3 15,3-4-3-15,-2 4 0 16,-2-6 0-16,1 2 1 16,0 7-1-16,7 2 0 15,-2 1 2-15,5 4 2 16,-3 2 1-16,2-1-3 15,-2 0 2-15,1 3-3 16,3-2 4-16,2 2-5 16,0 0 1-16,-3 0 0 0,-2 0-1 15,2 0 0 1,0 0 0-16,-1 0 0 0,-2 0 0 16,1 0 0-16,2 10 3 15,-2 6-1-15,-3-2 0 16,2 2-1-16,-1 0 1 15,4 0-1-15,0 2-1 16,-2-4 0-16,2 4-3 16,4 2 3-16,2-3 3 15,-3 3-2-15,3 1 0 16,0-5 0-16,0 2-1 16,0-1 2-16,0-2-2 15,0 1 0-15,0-6 0 16,3 0 0-16,5 1 0 15,3-6-3-15,1 0 1 0,-5 0 1 16,-1-5 1 0,0 0-2-16,2 0 2 0,-2 0 0 15,2 0 0-15,0 0 0 16,1-6 2-16,1-8 2 16,-1-6-4-16,-1 0 2 15,1 2 0-15,-6-7 4 16,-1 0-6-16,1-5 0 15,-3-4 0-15,0 0-1 16,0-2 2-16,0 5-1 16,0 2 0-16,0 7 3 15,0-2 2-15,0 4-8 0,0 2 3 16,0-2-2-16,0 4 2 16,0-4 6-16,0 8-6 15,0-7 1-15,0 4 1 16,0 3 1-16,0-8-1 15,0 10 0-15,0 0-1 16,0-4 0-16,0 8-1 16,0 0 2-16,0 0 4 15,0-2-6-15,0 6-3 16,0-2 3-16,0 4 1 16,0 0 1-16,0 0-2 15,0 0 0-15,0 0-2 16,0 0 2-16,0 0 0 0,0 0 2 15,-3 0-2 1,3 0 0-16,0 0 1 0,-2 0-1 16,2 0 0-16,0 0 0 15,0 0 0-15,0 0-1 16,0 0-3-16,0 0 1 16,0 0 1-16,0 0 1 15,0 4 1-15,0 12-2 16,0 10 2-16,0 0-2 15,0 6 2-15,0 8 0 16,5-8 6-16,3 10-6 16,1-2 1-16,1-2 3 15,2 0-4-15,-1-4 2 16,0-6-2-16,-3 2 2 0,1-10 1 16,-3 2-3-16,4-4-1 15,-4 5 1-15,-3-8 2 16,5 1-2-16,-2-2-2 15,4-2 2-15,-1 2 2 16,0-8 0-16,1 4-2 16,-1-5 0-16,-4 0-2 15,1-5 2-15,-3 0 1 16,3 0-1-16,1 0 0 16,-4 0 0-16,0 0 0 15,-3 0 5-15,3 0-5 16,0 0-1-16,-3 0 1 15,3 0 2-15,-3 0-2 0,0 0-3 16,4 0 3-16,-1 0-4 16,0 0-7-16,3 0-7 15,5 0-17-15,-2 0-13 16,1 0-78-16,-7 0-92 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5:55.3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437 523 22 0,'0'0'7'0,"0"0"18"15,0 0 16-15,0 0-19 16,0 0-11-16,0 0 8 15,3-71 26-15,-3 65-18 16,0-8-2-16,0 8 0 16,-10-8-2-16,1 2 6 15,-5 6 0-15,2-8-27 16,-1 3 14-16,-3 0-9 16,4 2 1-16,-5 0-7 15,4 3 4-15,4 0 8 16,-4 4 8-16,-1-1-12 15,5 3-9-15,-4 0 0 0,1 0 0 16,-1 0 3-16,1 0-3 16,-8 0 0-16,1 0 6 15,3 0-6-15,-4 0 0 16,7 0 1-16,1 0-2 16,-1 0 2-16,4 3-2 15,-5 5-1-15,4 7 2 16,4-4 2-16,-3 3-1 15,2 2-1-15,4 0 0 16,3 4-1-16,0 0 0 16,0 6 1-16,0 0 1 15,0 0 4-15,13 0-5 0,-1-1 2 16,4-2-2-16,4-3 1 16,-4-2 2-16,-3-4-3 15,-1-6 1-15,-1-2 0 16,-5-3-1-16,-3-3 1 15,0 0 0-15,0 0 3 16,4 0-4-16,2 0 2 16,1 0 1-16,2-11 5 15,2-3-6-15,-1-2-2 16,-1 2 0-16,-2-3 4 16,2-3-3-16,-1 1 2 15,1 1-3-15,-2-6 2 16,-4 2-2-16,-3-3 4 15,0-1-4-15,-3 0 0 0,0 5 2 16,0-9-1-16,0 6-1 16,0-4 0-16,0-4 1 15,-9 0-1-15,-7-6 1 16,4 2-1-16,-2 0 2 16,1 8 0-16,4 2-2 15,-1 3 0-15,4 6 0 16,3-1 2-16,-3 8 4 15,3 3-3-15,3 2 4 16,-5 1-5-16,5 4 9 16,0 0-9-16,-3 0-2 15,0 0 5-15,3 0-5 16,0 0-1-16,0 0-5 0,0 0 2 16,0 0-1-16,0 0-3 15,0 14 7-15,0 12 1 16,0 4 0-16,0 4 1 15,0-2-1-15,3 6 6 16,8-2-4-16,1 2-1 16,1 0-1-16,3 2 1 15,-4 2 3-15,5-4-4 16,-4-4-6-16,2-2 6 16,1-6 1-16,4-1 3 15,-4-4 3-15,3 1-5 16,-2-2-2-16,-5 0-7 15,1-5 7-15,-7 0 2 0,4-1 3 16,-4-6-3 0,0 1-2-16,-3-3 0 0,2-1 3 15,-2-1-2-15,-3-2-1 16,3-2 0-16,-3 0 1 16,0 0-1-16,0 0 0 15,0 6-1-15,0-6 0 16,0 0-6-16,0 0-17 15,0 6-19-15,0 0-25 16,0 2-44-16,0 4-48 16</inkml:trace>
  <inkml:trace contextRef="#ctx0" brushRef="#br0" timeOffset="779">0 1063 168 0,'0'0'0'0,"0"0"-15"0,0 0 15 16,0 0 60-16,0 0-47 15,0 0-8-15,116-20-1 16,-84 15 3-16,-3 5 8 16,3-5 2-16,-3-4 14 15,-1 3 3-15,2 0-9 16,1 0 5-16,-1-2-9 16,4-4 4-16,2 2-9 15,-4 6-6-15,7-7-7 16,-2 5 2-16,-1 1-5 15,3 1 0-15,-3-2 0 16,-11 6 4-16,-6-5-2 16,-2 4-1-16,-12 1 1 0,1 0 2 15,-6 0-3-15,0-4-1 16,0 4 4-16,0 0 0 16,0 0 7-16,0 0-10 15,0 0-1-15,0 0 0 16,0 0 0-16,0 0 0 15,0 0 0-15,0 0 0 16,0 0-5-16,0 0-7 16,0 0-23-16,3 0-31 15,-3 0-15-15,0 4-61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5:57.7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286 686 61 0,'0'0'18'0,"0"0"-18"16,0 0 62-16,0 0-58 16,0 0 19-16,0 0-5 15,0-124-9-15,0 104-7 16,0 3 37-16,-3-9-34 0,-10 1 6 15,-3-1 0 1,-1-5-3-16,-2 2 1 0,-3-3-8 16,-1 4 7-16,1 8-2 15,3 6 24-15,-1 2-3 16,8 6-2-16,2 6-5 16,4 0 9-16,-4 0-23 15,1 0-6-15,-2 0-3 16,-1 0 3-16,2 14 0 15,1 6-1-15,-1-2 1 16,4 4 0-16,3-1 0 16,0-1 0-16,3 5 1 0,0 1 0 15,0 0-1 1,0 5 3-16,0-5-2 0,0 0 1 16,16-6-1-16,-1-3 1 15,1-5-4-15,1-4 0 16,-4-2 2-16,-4 0 4 15,4-3-4-15,-1 0-2 16,-1-3-3-16,-2 0-6 16,-2 0 11-16,-1 0 3 15,3-12-3-15,1-8 0 16,-1-6 2-16,-1-2 7 16,-5-7-7-16,-3-1 0 15,0-5-2-15,0 1-3 16,0-3-12-16,0-3 9 15,-14 3 6-15,1-1-14 0,-5 2 1 16,2 1 13-16,-1 4 13 16,4 5-7-16,4 6-5 15,3 8 0-15,2 8 13 16,4 4 9-16,-3 6-20 16,3 0-3-16,0 0-3 15,0 0 3-15,0 0-3 16,0 0-5-16,0 0 7 15,0 16 2-15,0 10 1 16,0-2 2-16,0 10-3 16,7-2 3-16,5 6 0 15,1-2 6-15,4 2-8 0,-5 2 1 16,7 1-2 0,-3-10 1-16,4 9-1 0,-1-9 3 15,-3-4-4-15,4 3 5 16,-2 0-4-16,1-8 2 15,0-2-3-15,-2-5-3 16,-1-4-1-16,-3-5-3 16,-1 0-34-16,5-6-62 15,-1 0-46-15</inkml:trace>
  <inkml:trace contextRef="#ctx0" brushRef="#br0" timeOffset="929">548 525 70 0,'0'0'72'0,"0"0"-66"0,0 0 8 15,0 0 13-15,0 0 25 16,-37-165-36-16,21 135-9 16,-4 4 0-16,4 6 2 15,3 6 0-15,1 6 20 16,6 4-4-16,-2 2-6 15,-1 2 0-15,-1 0-8 16,4 0-9-16,-7 0 4 16,1 17 10-16,-2 4-10 15,2 1-5-15,2 2 3 16,1 2 9-16,5-1-11 16,1 1 1-16,3-1-3 15,0 1 0-15,0 0 5 16,0-4-3-16,7 2 1 15,2-8-3-15,4 2 3 0,-1-6-3 16,2-4 0 0,-1-2-2-16,2-4 2 0,1-2 0 15,1 0-3-15,-1 0 3 16,-1 0-1-16,1-2-2 16,-2-12-4-16,-8-1 7 15,0-5 0-15,1-1 4 16,-7-9 4-16,0-1-8 15,0-5 5-15,0-9-5 16,-13 1-25-16,-4-10 19 16,-2 0 1-16,7 4 5 15,-1 8 6-15,7 10-6 0,0 8 5 16,6 14-5-16,0 4 0 16,-5 6 1-16,5 0 1 15,0 0 2-15,0 0 0 16,0 0 3-16,0 0 1 15,0 0-6-15,0 0 5 16,0 0-7-16,0 0-3 16,0 6 2-16,0 20 1 15,0 4 9-15,0 6-9 16,0 0 2-16,0 5-3 16,11 0 6-16,5-1-2 15,3 3-3-15,-4-6 2 16,8 3-7-16,-4 0 11 0,0-3-6 15,1-6 0 1,-4-1 0-16,0-8 2 0,1-2-2 16,-5-2 5-16,1-4-4 15,-1-2-1-15,-2-6 0 16,-1 0 1-16,-1-4-1 16,1 4-1-16,1 0-25 15,-4-6-50-15,-3 0-115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6:06.9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319 376 1 0,'0'0'18'0,"0"0"-14"0,0 0 27 16,0 0 10-16,0 0-10 15,0 0-13-15,0 0 1 16,0-5 2-16,0 5-8 16,0-1-4-16,0 1 5 15,0-4-5-15,0 4-9 16,0 0 15-16,0-4 3 16,0 2-10-16,0-4 2 15,0 2-10-15,-6 0 9 16,-5-2-6-16,2-4-2 15,-4 5 0-15,4-2 7 16,-7-3 2-16,2 1-5 0,2 0 2 16,-4 3-1-1,0-2-2-15,4 2-4 0,-2-2 9 16,1 2-9-16,4 3 4 16,-4 0-6-16,-4 1 2 15,8-2 0-15,-4 4 1 16,1 0 4-16,4 0-5 15,0 0 0-15,2 0-9 16,-2 0 9-16,2 0 0 16,3 0 0-16,-3 0 0 15,-1 0 0-15,1 0 4 16,0 0-6-16,-1 9 4 16,4-4-3-16,0 1 1 15,0 4 0-15,0-2 0 0,3 4-6 16,0 2 6-16,0 6-2 15,0-2 2-15,0-2 6 16,0 4-6-16,0 0-1 16,12 0 1-16,4-4 0 15,0 5 3-15,1-6-3 16,-3-1 0-16,6-2 1 16,-1-2-1-16,1 0 0 15,-4-4-2-15,3-6 2 16,-2 5 0-16,-1-5 0 15,-1 0 0-15,1 0-6 16,-2 0 6-16,-2 0 2 16,1-9 0-16,-4 1-4 0,-2-6-1 15,2 4 3 1,2-6 8-16,-8 1-7 0,3-2 2 16,-6-2-1-16,0-2 0 15,0 1-2-15,0-8 2 16,0-1-5-16,0 3 7 15,-3 1-4-15,-8 1 2 16,5-2-2-16,-3 0-2 16,-7 0 2-16,3 0 2 15,-2 0-2-15,-2 6-3 16,4-2 3-16,4 4 5 16,-4 4 0-16,4 0-2 15,-2 4 4-15,5 0 0 0,3 6-7 16,-1-2 0-16,4 4 7 15,0 2-4-15,0 0 3 16,0 0-6-16,0 0 3 16,0 0-4-16,0 0 1 15,0 0-4-15,0 0-4 16,0 0 4-16,0 0 2 16,0 0-1-16,0 0 2 15,0 0 1-15,0 2-6 16,0 7 6-16,0 2 0 15,7-1 3-15,-1 4-2 16,0 0 0-16,5 4-1 16,-2 2 4-16,4 0-4 15,3 2 0-15,-4 4 9 0,2-2-9 16,-1 2-2-16,-1 2 2 16,1 2 10-16,4-2-10 15,2 4 5-15,-4-4 6 16,1 2-11-16,4-4 0 15,-1-1 0-15,0-4 2 16,1 3-1-16,-4-6-1 16,3-2 2-16,1-2-1 15,-5 1-1-15,4-4 2 16,-3 1-2-16,1-4 4 16,-5 2-3-16,-2-4-1 15,-1-1-6-15,1-2 6 0,-7-1 0 16,0 2 2-16,0-4 4 15,-3 2-9-15,0-2 10 16,0 0-11-16,0 0 9 16,0 0-10-16,0 0 6 15,0 0-1-15,0 0 0 16,0 0 0-16,0 0 3 16,0 0 4-16,0 0-11 15,0 0 4-15,0 0 0 16,0 0-2-16,0 0 0 15,0 0-9-15,0 0-39 16,0 0-91-16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6:10.7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433 535 44 0,'0'0'30'0,"0"0"-25"16,0 0-3-16,0 0 17 16,0 0 10-16,0 0-11 0,-52-92 11 15,43 80-4-15,-5 0 16 16,2 1 6-16,-1 0-30 15,1 1 9-15,-1 5-11 16,-1-10 0-16,2 5-3 16,-1 0-3-16,-3 4-1 15,-1 1 3-15,5 0-7 16,-4 5 0-16,3-5 7 16,1 4-8-16,-8 1 2 15,1 0-5-15,0 0 0 16,2 0 0-16,1 0 6 15,4 0-6-15,2 0-3 16,1 0 3-16,3 0 1 0,-5 0-1 16,5 0-1-1,-1 6 1-15,4 0-2 0,-3 8 2 16,0-3 0-16,-1 0 0 16,1-1 0-16,6 4-2 15,0-3 2-15,0 6 0 16,0-3-2-16,0 4 0 15,0 0 1-15,0-2-1 16,0 8 2-16,10-4 0 16,5 0 2-16,4 0-2 15,1-6 0-15,-1 4 0 16,3-10-1-16,-2 1-2 16,2-4 1-16,0-1 0 15,1 2 0-15,3-6-3 0,-3 0 3 16,-1 0-4-16,-6 0 1 15,4 0-1-15,-5 0 0 16,-2-12 6-16,0 0-1 16,-4 4 0-16,5-6 1 15,-5-4 0-15,1 0 2 16,-4-2-1-16,0 0 0 16,1 0-1-16,-4-2 3 15,-3 1 0-15,0-2-2 16,3 0-1-16,-3-3 3 15,0 0-2-15,0 1 1 16,0-6-2-16,0 5 4 16,0 0-3-16,0 5-1 15,-13-5 0-15,1 1 13 16,-4 5-7-16,2-3-2 0,2 3-1 16,-1 0 1-16,4 2 3 15,-1 4-2-15,1-4-4 16,1 8 2-16,5-2-3 15,-3 6 3-15,6-2 0 16,0 4 1-16,-3 4-3 16,3-2 7-16,0 2-4 15,0 0 3-15,-4 0-7 16,4 0 1-16,0 0-1 16,0 0 0-16,0 0 0 0,0 0 1 15,0 0-1 1,0 0 0-16,0 0 0 0,0 0-5 15,0 0 4-15,0 0-1 16,0 0-3-16,0 0 0 16,0 0 2-16,0 2 1 15,0 12 2-15,7 10-2 16,2-7 4-16,2 4-2 16,-2 1 3-16,1 2-2 15,-1 2-1-15,1-1 0 16,-4 6 1-16,3-5 1 15,2 6-4-15,-2 2 4 16,1-2-2-16,-1 8 0 16,1-3 2-16,2-2-2 15,-1-3-1-15,1-1 1 0,-2-2 1 16,3-1-1 0,2 2 1-16,-1-4-1 0,-1-1 0 15,-1 1-1-15,1 0 2 16,-4-6 0-16,5 1 0 15,-5-5-1-15,1-1 0 16,-1 2-2-16,4-3 2 16,-4 1 2-16,2 2-2 15,1-8 0-15,1 1-1 16,-2-3 2-16,0 2-1 16,0 1 0-16,-5-3 0 15,0 1 0-15,1-3 0 0,2 1 0 16,-3-1 0-16,2-1 0 15,-6 2 2-15,1-1-2 16,0-5 0-16,-3 0 1 16,0 0 0-16,0 0 0 15,0 0 0-15,0 0-1 16,0 0 0-16,0 0 6 16,0 0-5-16,0 0 1 15,0 0 0-15,0 0 2 16,0 0-2-16,0 0-1 15,0 0 3-15,0 0-3 16,0 0 0-16,0 0-1 16,0 0 0-16,0 0 2 0,0 0-4 15,0 0-7 1,0 0-49-16,0-19-184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6:12.9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337 684 25 0,'0'0'74'0,"0"0"-60"16,0 0-9 0,0 0 34-16,0 0 5 0,0 0-26 15,6 0 10 1,-6-2 6-16,0-8 12 0,0 2-8 15,0 0-22-15,0-7-5 16,0 0 1-16,0-1-7 16,0-2 7-16,0-2-9 15,0-12-3-15,0 6 2 16,-6-12-2-16,-7 4 0 16,-2-2-3-16,2 3-1 15,-4 3 4-15,1 9 0 16,1 1 2-16,2 8-1 15,-1-2-1-15,2 8 10 16,-1-2-9-16,1 2-1 16,-1 6-3-16,2 0 1 15,-1 0-3-15,2 0 5 0,-2 0 0 16,-2 0 1-16,3 0 2 16,0 9-6-16,-2 2-2 15,4 3 5-15,-5-3 1 16,6 5-1-16,-3 1 0 15,2 2 3-15,3 1-3 16,-4 1 1-16,7-5-2 16,0 4 1-16,3 1-3 15,0-1 3-15,-3-3 4 16,3 3-4-16,0 0 0 16,0-2-1-16,0 2-1 15,0-2 0-15,6-4-7 0,7-2-5 16,2 2 14-1,4-8-5-15,1 2-3 0,2-5 0 16,-3 0-5-16,-2-3 4 16,-1 0 8-16,1 0 1 15,-3 0 0-15,0 0-1 16,-1 0-1-16,2-8 2 16,-1-4 0-16,-4-6-2 15,2 4 0-15,-6-6 2 16,-2 0 2-16,-1 0-2 15,-3-10 3-15,0 2-1 16,0-6-2-16,0-6-41 16,0 2 38-16,0-7 4 15,0 9-1-15,0-1 5 16,0 1-5-16,0 1-3 0,0 6 3 16,0 3 9-16,0 4-8 15,-7 4 2-15,4 6 6 16,0 4 9-16,0 0-7 15,0 4-1-15,0-2-4 16,0 0-5-16,-2-2 10 16,3 2-11-16,-1 0 4 15,0 0-2-15,3 4-2 16,0-1 12-16,0 0-12 16,-3 3 14-16,3 0-14 15,0 0-3-15,0 0 3 16,0 0 1-16,0 0-1 0,0 0-12 15,0 0 12-15,0 0 0 16,0 0 1-16,0 6-1 16,0 2 4-16,0 10-1 15,0-6-2-15,0 4 2 16,0 2 0-16,0 0-3 16,0 2-3-16,3 2 3 15,3 4 9-15,1 3-9 16,-1-3 0-16,0 0 0 15,4 5 4-15,-4 0-4 16,0 4-1-16,2-4-2 16,1 0 3-16,-1 1 1 15,3 3 2-15,2-4-1 16,-4 7-2-16,2-6 0 0,-2 2 4 16,0 1-3-16,1-4 0 15,3-5-1-15,-7-2-1 16,3-4-2-16,-1-4 6 15,-2-4-6-15,0 2 3 16,4-8 0-16,-4 0 9 16,3-6-9-16,-2 4-1 15,-4-2-2-15,0 1 3 16,-3 2 0-16,3-5 6 16,-3 0-1-16,0 0-5 15,0 0-7-15,0 0 7 0,0 0 4 16,0 0-4-16,0 0 0 15,0 0 11-15,0 0-11 16,3 0 0-16,-3 0 0 16,0 0 8-16,0 0-8 15,0 0-6-15,0 0 6 16,0 0 0-16,0 0 2 16,0 0-1-16,0 0-1 15,0 0 0-15,0 0 1 16,0 0-1-16,0 0 0 15,0 0-2-15,0 0-9 16,0 0-96-16,0 0-221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6:31.4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167 585 32 0,'0'0'17'0,"0"0"-17"15,0 0 21-15,0 0 18 16,0 0-6-16,0 0-13 16,0 0 4-16,0-4 9 15,0 0-2-15,0 4-10 16,0 0 0-16,0 0-8 15,0 0-1-15,0 0-6 16,0 0-2-16,0 0 0 16,0 0 4-16,0 0-3 15,0 0 1-15,0 0 1 16,0 0 2-16,0 0 3 16,0 0-1-16,0 0-9 0,0 0 2 15,0 0-1-15,0-1-3 16,0-5 0-16,0-5 2 15,0-3-4-15,0 0 1 16,0-3-2-16,0 1-4 16,0-4 3-16,-9-5-4 15,-4 5 3-15,1-2 3 16,-2 7 2-16,1-2-2 16,7 8 2-16,0 4-1 15,3 5 0-15,0 0-7 16,-4 0-6-16,1 0 14 15,-5 0 2-15,-1 0 0 16,-1 0 2-16,4 0-8 16,-1 5 9-16,4 4-9 15,0 2 7-15,1 0-6 0,5 9-2 16,0-4 3-16,0 0 2 16,0 4 0-16,0 5 2 15,0-4 1-15,8-1-2 16,4-4-1-16,1-1 0 15,3-4-1-15,1-1 1 16,2-4 2-16,-1-2-2 16,-2-4 0-16,-2 0-1 15,2 0 2-15,-4 0-1 16,1-5 2-16,1-10-1 16,-5-1 1-16,0-4-1 15,-2 0 1-15,-1-1 0 0,0-5-2 16,-1 1 0-16,-5-7 2 15,0-2-2-15,0 0 0 16,0-6-2-16,0-1 2 16,0 0-7-16,-5 5 4 15,-1 0 3-15,3 10 6 16,0 10-6-16,0 7 0 16,3 4 10-16,0 1-4 15,0 4 2-15,0 0-8 16,0 0 7-16,0 0-7 15,0 0 0-15,0 0 0 16,0 0 0-16,0 0 0 0,0 0-1 16,0 14 1-16,0 6 0 15,0 6 12-15,0 4-7 16,6 4-3-16,8 6 5 16,-3 0-1-16,6 1-5 15,-4-4 5-15,-1 3-5 16,2-8 3-16,-3-2-4 15,6 1 2-15,-4-5-2 16,7 4 0-16,-4-9 0 16,-4-1 1-16,4-9-2 15,-7 0-1-15,5-2-2 16,-6-3-21-16,6-1-30 16,-4-5-97-16,-1 0-39 15</inkml:trace>
  <inkml:trace contextRef="#ctx0" brushRef="#br0" timeOffset="848">582 611 14 0,'0'0'41'0,"0"0"-35"16,0 0 20 0,0 0 21-16,0 0-21 0,0 0-10 15,12-82 18-15,-12 58-15 16,0-2-5-16,-3 0 12 16,-13 4-2-16,4-2-23 15,-1 7 11-15,-1 8 7 16,8 3 5-16,0 6 6 15,3 0-22-15,-4 0 2 16,-2 0 3-16,-4 0-4 16,1 4-7-16,-5 16-2 15,7 2 0-15,1-1 0 16,1 4 2-16,5 1-2 16,1-5 0-16,2 5-1 15,0 4-1-15,0-13 2 16,0-1-3-16,0 3 2 0,0-10-5 15,2-1 6-15,12-2-7 16,-1-3 4-16,-1-3-1 16,8 0 4-16,-4 0 0 15,0 0 0-15,-1-3 1 16,-1-11-2-16,-4 0 5 16,-1-7-3-16,-3 1 1 15,1-6-1-15,-4-5 1 16,0 0-2-16,0 0 1 15,-3-10-2-15,0 0-1 16,0-5 2-16,0-2-2 0,0-2 2 16,0 8 2-16,-9 4 7 15,2 15-8-15,1 12 1 16,3 7-1-16,3 4-1 16,0 0 2-16,-3 0 16 15,3 0 3-15,0 0-21 16,0 0-3-16,0 0 3 0,0 18-1 15,0 14 1 1,0 2 8-16,0 4-8 16,9 2 3-16,4 3 0 15,-1-2 2-15,2 1-4 16,2-1 4-16,0 0-4 16,-1 0-1-16,5 0 11 0,-1-5-10 15,-3 2 1 1,4-9 0-16,-1 0-2 0,-3-3 0 15,7-6 0-15,-7 0 2 16,2-8-4-16,1-1-3 16,-2-2-12-16,2-7-17 15,3-2-28-15,1 0-68 16</inkml:trace>
  <inkml:trace contextRef="#ctx0" brushRef="#br0" timeOffset="1861">1630 587 64 0,'0'0'40'0,"0"0"-37"16,0 0 34-16,0 0 25 15,0 0-27-15,0 0-12 16,-3-114-4-16,-9 88-3 16,2 0 29-16,-2 1-42 15,-2 4-1-15,1 5 0 16,1 1 6-16,-1 10-2 15,-1-1-5-15,5 2 4 16,-4 4 15-16,4 0 2 0,-4 0-14 16,1 0-7-16,-5 10-1 15,7 6 1-15,-2 4-2 16,2 4 5-16,4-2-8 16,0 4 8-16,6 0-13 15,-3-1 9-15,3 1 0 16,0-5 3-16,0 5-3 15,0-1-4-15,0-14 4 16,6-1-9-16,6-4 2 16,1-2-10-16,0-4 16 15,7 0 1-15,-1 0 0 16,1 0-10-16,2-4 9 16,-3-12-4-16,-1 5 1 15,-2-9-3-15,-5-1 5 16,-5-3 4-16,-6-2 1 0,0-6-2 15,0 0 8-15,0-8-8 16,0 0 6-16,0-8-7 16,-9-2-5-16,-2-4 5 15,-2 2 10-15,4 8-10 16,3 2-6-16,-1 12 6 16,4 14 12-16,0 1-8 15,3 10-3-15,0 5 13 16,0 0-7-16,0 0-3 15,0 0 1-15,0 0-5 16,0 0-9-16,0 0 4 16,0 16 5-16,0 14 12 0,0 1-11 15,0 10 0-15,10 7 0 16,8-2 6-16,-2 6-4 16,4-3-3-16,-1-2 4 15,-2-7-1-15,-1-4-4 16,-1-4 2-16,1-6-1 15,1 0 8-15,-4-1-9 16,-1-5 1-16,-2-9-5 16,-1 4 3-16,2-10-10 15,0-5-22-15,6 0 5 16,2 0-49-16,1 0-59 16</inkml:trace>
  <inkml:trace contextRef="#ctx0" brushRef="#br0" timeOffset="2782">1993 524 31 0,'0'0'19'16,"0"0"-12"-16,0 0 22 0,0 0 2 16,0 0-10-16,0 0-4 15,29-91 13-15,-29 69 3 16,0-4 13-16,0-4-17 16,-12 2-7-16,-2-1 0 15,5 6-9-15,-1 5 2 16,4 8 12-16,0 6 0 15,2 4-11-15,-2 0-3 16,-3 0 5-16,-5 0-16 16,-2 0 4-16,4 12-6 15,-4 8 0-15,5 6-1 0,5 0 2 16,0 2-1 0,3 2 0-16,3 1 0 15,0 0 0-15,0 0-1 16,0-5 1-16,0-5 1 0,0-1-1 15,0-4 0-15,6-7-4 16,8-2 1-16,-2-3-1 16,4-4-5-16,3 0 3 15,1 0 1-15,-1 0 1 16,-3-10-11-16,-4-2 14 16,5-8-2-16,-8-6-1 15,1 0 4-15,-4-4-3 16,-6 0 3-16,0-7 0 15,0 0 2-15,0-3 0 16,0-4-2-16,0-2 0 16,0 0 0-16,0 2-1 0,0 2 1 15,0 7 1 1,-3 10 1-16,0 5-2 0,3 14 14 16,-3 1-12-16,3 5 8 15,0 0-3-15,0 0 4 16,0 0-9-16,0 0-4 15,0 0 1-15,0 19 1 16,0 9 7-16,0 4 0 16,0 6-5-16,0-1 2 15,3 4 1-15,3-1-3 16,4 0 2-16,2 3 2 16,5 0-6-16,-1 1 1 15,0-2-2-15,-1-6 1 16,5 0 0-16,-1-4 0 15,8 2 1-15,-5-8-1 0,0-4 6 16,-2-2-3-16,-5-8-3 16,4 2 0-16,-3-4 0 15,-2-5-2-15,-5-2-7 16,1-3 7-16,-4 0 1 16,3 0-6-16,4 0-1 15,-2 0-20-15,1 0-11 16,-2-12-65-16,-7 0-93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3:09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494 345 25 0,'0'0'13'16,"0"0"21"-16,0 0 11 0,0 0-18 15,0 0-9-15,0 0 7 16,0-21 8-16,0 19-8 15,0-1-7-15,0-2-7 16,0 5 2-16,0-12 2 16,0 6-8-16,0-2 7 15,0-4-12-15,0 4 3 16,0-2-1-16,0-1 2 16,0 0-1-16,0-1-3 15,-6-6-2-15,-7-2 0 16,1 6-1-16,-5-6 0 15,-2 0-6-15,-3 2 6 16,-1-2-6-16,-3 3-16 16,-3-2 10-16,4 7 12 0,0-2-3 15,5 8 2-15,1-4 0 16,6 5-7-16,-4 0 7 16,5 5 2-16,-1 0-1 15,0 0 1-15,1 0 0 16,-2 0 0-16,-2 0 1 15,1 0-1-15,-1 0 0 16,-1 0 0-16,-2 0 2 16,3 0 2-16,1 0-4 15,4 5 6-15,5-4-3 16,3 3 0-16,3-4-3 0,0 0 0 16,0 0-7-16,0 4 5 15,0 2-5 1,-3 4 6-16,3 0 1 0,-4 2-1 15,4 2 1-15,0-3 2 16,0 4-2-16,0-5-2 16,0 0 1-16,0 1-4 15,0 6 5-15,0-11-4 16,0 6 2-16,10 2 2 16,2-2-1-16,2-1-3 15,-1-2 4-15,2-1-1 16,1 4 1-16,1-6 7 15,-4 0-6-15,2-4 2 16,-2-2 1-16,4 3 8 16,-5 0-3-16,1 3-3 0,3-6 1 15,1 0 0 1,-2 0-2-16,4 0 1 0,-3 0-4 16,4 0 4-16,-7 0-4 15,2 0-2-15,-2-6 0 16,1 0-2-16,-2 4 3 15,-2-2-1-15,2 2 0 16,-2-2 1-16,-4 2 6 16,5 2-4-16,-5-6-3 15,0-2 0-15,4 2 0 16,-1-3 0-16,1 6 1 16,-1-9 0-16,2 4 0 0,-2 2 0 15,-6-2-1-15,0 4 3 16,1-1-3-16,-1 2 0 15,0 0 1-15,-3-6 5 16,0 3-6-16,3 1 5 16,-3 0-5-16,0-1 1 15,0 2-1-15,0-2 3 16,0 1-1-16,0 2-1 16,0 1 1-16,0-2 9 15,0 4-2-15,0 0 2 16,0 0-3-16,0 0 1 15,0 0 6-15,0 0-10 16,0 0 1-16,0 0-3 16,0 0-2-16,0 0 0 15,0 0-1-15,0 0-7 0,0 0 7 16,0 0-2-16,0 0-2 16,0 0 2-16,0 0-12 15,0 0 12-15,3 0-2 16,3 0 5-16,1 4-2 15,5 1 0-15,2 6 1 16,-1-5 2-16,2 3-2 16,1 2 3-16,1-5-8 15,-1 0 5-15,1 0 0 16,-3 0 2-16,6 2 1 16,-4-5 1-16,1 2-6 15,-6-1 2-15,0 2 0 0,-5-4 6 16,1-2-6-16,-1 6-4 15,3-6 4-15,2 0 0 16,-5 0 1-16,-1 3 1 16,6-3-1-16,-2 0 0 15,1 0-1-15,-1 0 0 16,2 0 2-16,-5 0 7 16,-1 0-9-16,0 0 1 15,-2 0-6-15,0 0 5 16,-3 0 0-16,3 0 0 15,-3 0 1-15,0 0 0 16,0 0-1-16,0 0 0 16,0 0 0-16,0 0 2 15,3 0-2-15,0 0 0 0,0 0 0 16,4 0 0-16,-1 0 1 16,0 0 0-16,-1 0-1 15,-2 0 0-15,0 0 0 16,0 0 6-16,-3-3-6 15,0 3 0-15,0 0 1 16,0 0-6-16,0 0 8 16,0 0-3-16,0 0 1 15,0 0 0-15,0 0-1 16,0 0-1-16,0 0-1 16,0 0-9-16,0 0-4 0,0 0 2 15,0 0-24-15,0 0-17 16,0 0-16-16,0 0-57 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6:48.8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452 549 7 0,'0'0'16'16,"0"0"-10"-16,0 0 0 16,0 0 25-16,0 0-16 15,0 0 8-15,0 0-23 16,0 0 21-16,-80-9-15 16,68 9 0-16,-2 0-2 15,4 0 3-15,1 0-7 16,3 0 2-16,-1 0 1 15,4 0 3-15,3 0-5 0,-3 0-1 16,0 0-1 0,0 0-20-16,-5 0-12 0,2 0-34 15</inkml:trace>
  <inkml:trace contextRef="#ctx0" brushRef="#br0" timeOffset="175">452 549 17 0</inkml:trace>
  <inkml:trace contextRef="#ctx0" brushRef="#br0" timeOffset="1011">452 549 17 0,'-138'-12'38'0,"138"6"-24"0,4-2-3 0,-1-1 10 16,0 0-13-16,-3 1 1 16,0 2-3-16,0-6 1 15,0 4 5-15,0-4-7 16,0-2-4-16,0-4-1 16,-16 2-1-16,-4-8 1 15,1 2-5-15,-3-4 6 16,-1 2-3-16,1 7 1 15,3-3 1-15,2 9 0 16,5-3 0-16,-1 8 1 0,7 6-1 16,-1 0 6-16,-2 0 5 15,3 0-9-15,-8 0 0 16,-2 0-1-16,4 0 5 16,-1 6-6-16,2 8-2 15,2-8 2-15,-1 4 0 16,1 5-2-16,3 0 0 15,-1-3 2-15,4 8 2 16,3 0-2-16,0 0-2 16,0 2 1-16,0-4-8 15,0-1 6-15,10 0 0 16,5-3 2-16,-2 4 1 0,4-6 0 16,5-4 0-16,-3 4 2 15,-2-10-2-15,2-2 1 16,0 0-1-16,-4 0 1 15,5 0 3-15,-1 0-2 16,-3-2-2-16,4-12 4 16,-7 2-3-16,-1-8 0 15,-6 0 4-15,1 2-3 16,-4-8 4-16,-3 4 4 16,0-8-1-16,0 0-9 15,0-2 5-15,0 0-5 16,-6-8 0-16,-10 0 0 15,0 2 0-15,-1 2 0 0,5 6-15 16,-1 2 15 0,4 8 13-16,-1 6-10 0,7 4-1 15,0 4-2 1,3 6 7-16,0-2 2 0,0 2 0 16,0-3-4-16,0 3 6 15,0 0-1-15,0 0-8 16,0 0-2-16,0 0-1 15,0 5 0-15,0 19 1 16,9 4 14-16,7 8-3 16,3-2-3-16,1 4 9 15,2 4 4-15,0 3-8 0,1 1 0 16,-1-3 1 0,5-3-5-16,-5 1-1 0,3-6-1 15,-2-1-2-15,-1-8 1 16,0-6-4-16,-5 0 0 15,2 4 0-15,-7-13-2 16,4 4 1-16,-5-10 0 16,1-2-2-16,-2-1-18 15,-1-2-35-15,4 0-39 16,-4 0-34-16</inkml:trace>
  <inkml:trace contextRef="#ctx0" brushRef="#br0" timeOffset="1745">760 569 23 0,'0'0'49'15,"0"0"-17"-15,0 0 9 16,0 0-12-16,0 0 11 16,0 0-7-16,45-46 1 15,-42 20-23-15,-3 0 3 16,0-3 1-16,0-6-8 0,0 1-5 16,-12 2 1-16,-11 0 3 15,-3 2-6-15,0 4 0 16,7 14 11-16,-3-3-11 15,5 10-5-15,2 0 5 16,2 5 18-16,3 0-3 16,-2 0-10-16,-2 0-5 15,-2 17 1-15,4 9-3 16,-1 2 4-16,4 0 1 16,-2 2 2-16,8-5-5 15,3 1-2-15,0-3-1 16,0-3 1-16,0 0-1 15,3-2-1-15,17 2 4 0,-1-8 0 16,3-4 5 0,1-2-4-16,6-6-1 0,-3 0 3 15,-4 0-3-15,0 0 0 16,-2-6 2-16,-4-8-3 16,-4 2 3-16,1-6 0 15,1 10 0-15,-5-6-2 16,-3 8 3-16,-2 3-3 15,2 3 0-15,3 0 0 16,4 0 0-16,4 0 3 16,2 0-2-16,-2 6-1 15,0 5 3-15,3 1 3 16,-4 0 3-16,3-4-9 16,-5-2 4-16,-5-6-1 0,1 2-1 15,-4-2 0-15,3 0 3 16,1 0-1-16,-1 0-4 15,5 0 1-15,-5 0-1 16,4-14 0-16,-2-6-26 16,-5-3-42-16,-4-6-50 15,-2-3-37-15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6:52.3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424 508 118 0,'0'0'0'0,"0"0"-64"16,0 0 64-16,0 0 40 16,0 0 9-16,0 0-43 0,-179-81-5 15,152 76-1 1,-1 5 1-16,0 0 14 0,-2 0 27 16,5 0-2-16,-1 0-28 15,7 0-5-15,0 5 3 16,5 4-1-16,5 3 5 15,-1 2-14-15,7 6 0 16,0 6-1-16,3 2 0 16,0 2 1-16,0 1 0 15,0 0 0-15,0-1 0 16,3-2 1-16,7-4-1 16,2-2 0-16,2-4 1 15,-5-4 0-15,4 0-1 16,0-5 0-16,-1-3 1 15,2-3-1-15,2-3 0 16,6 0 3-16,4 0 4 16,-4 0-5-16,6-24 4 0,2 2 4 15,-8-10 0-15,1 0 0 16,-7-2-3-16,-4-4 2 16,-2 1 3-16,-10-4 1 15,0-6-10-15,0 0-1 16,0-9 0-16,0-2-2 15,-10 3-2-15,1 0 2 16,-4 3 0-16,1 6-1 16,-2 9-3-16,1 6 1 15,1 7 3-15,5 7 2 16,4 8 24-16,3 7 0 16,0 2-22-16,0 0-4 0,0 0-4 15,0 0 2-15,0 0-5 16,0 0 0-16,0 0-3 15,0 20 1-15,3 8 9 16,10 7 0-16,6 2 0 16,-2 3 7-16,5 6 0 15,3 6 4-15,1 0-8 16,3 2 2-16,0-2-3 16,0-6-1-16,0-8-2 15,3 2 4-15,-3-12-1 16,-1-2 0-16,-1-6-1 15,-5-6 1-15,0 1-2 16,-2-9 0-16,-1-1 0 0,-4 1 1 16,1-2-1-1,1-4 1-15,-4 0-1 0,-1 0 0 16,-2 0-5-16,-1 0-5 16,2 0-7-16,-2 0-11 15,4-10-45-15,-7-10-88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7:06.7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89 465 10 0,'0'0'34'16,"0"0"-10"-16,0 0 9 0,0 0-16 16,0 0 9-16,0 0-14 15,0 0 11-15,0 0-4 16,-6 0 1-16,6 0 0 15,0-3-6-15,-3 3 5 16,3 0-11-16,0 0 11 16,0 0-9-16,0 0-3 15,-3-6-5-15,3 4 2 16,-3-2 8-16,3 2-8 16,-4-1 5-16,4 0 2 15,-3 1 7-15,3-2-14 16,-3 2 1-16,3-2 6 0,-3-4-6 15,3 2-3-15,-3 0 2 16,0 0-1-16,0 1 1 16,-5-4-1-16,5 1 1 15,0-1-2-15,0-2 5 16,3-4-3-16,-3 6-1 16,3-2 3-16,0 5-5 15,0-5 2-15,-4-3 6 16,4 0-5-16,0 2-3 15,0-3 4-15,0 4-1 16,0-3-1-16,0 3-3 16,0 0 6-16,0 1-3 15,0 0 2-15,0 0-5 16,0-1 3-16,0 2 4 16,0 1-7-16,0 5 2 0,0-6 1 15,0 3-3-15,0 0 1 16,0 1-2-16,0-4 5 15,0 3-4-15,0-2 2 16,0 0-1-16,0-4-1 16,0 0 0-16,-3 0 5 15,3 4-4-15,-3 0 1 16,3-2 1-16,0 5 0 16,-3-4-1-16,3 3-2 15,0 6 1-15,-3-2-2 16,3 2 6-16,0 0-3 15,0 0-2-15,0 0 0 0,0 0 5 16,-3-6-3-16,3 6-2 16,0 0 3-16,0 0-2 15,0 0-1-15,0 0 3 16,0 0-3-16,0 0 0 16,0 0 0-16,0 0 0 15,0 0-1-15,0 0 1 16,0 0 0-16,0 0 0 15,0 0-2-15,0 0 1 16,0 0 1-16,0 0 0 16,0 0 0-16,0 0 0 15,0 0 0-15,0 0 0 16,0 0 0-16,0 0-2 0,0 0 1 16,0 0-2-1,0 0 3-15,0 0-1 0,0 0 1 16,0 0-3-16,0 0 1 15,0 0-6-15,0 0-11 16,0 0-16-16,-7 0-63 16,1 0-155-16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7:34.3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208 146 32 0,'0'0'13'16,"0"0"1"-16,0 0 18 0,0 0 12 15,0 0-18-15,0 0-1 16,0 0 2-16,0 0 16 16,0 0-10-16,0 0-8 15,0 0-11-15,0 0 2 16,0 0-7-1,0 0-3-15,0 0-6 0,0 0-8 16,0 0 6-16,0 0-3 16,0 2 3-16,0 12 4 15,0 6 9-15,0 6-10 16,0 4 3-16,10 1-1 16,-4 6 8-16,0-2-6 0,5 1-3 15,-2-1-1 1,1-8 5-16,-1 4-4 0,-2-6 4 15,-4-2-2-15,3-5-4 16,-3-7 0-16,0 0 3 16,2 1-3-16,-2 0-5 15,0-6 5-15,0 2 3 16,-3-8-1-16,0 0 2 16,0 2-3-16,0-2-1 15,0 0-10-15,0 0 0 16,0 0-1-16,0 0 3 15,0 0-4-15,0 0-13 16,0-22-37-16,0-12-51 16,0-4 28-16</inkml:trace>
  <inkml:trace contextRef="#ctx0" brushRef="#br0" timeOffset="981">0 7 0 0,'0'0'9'0,"0"0"-9"15,0 0 26-15,0 0 7 0,0 0-20 16,0 0-10-16,0-5-1 15,0 5 3-15,0 0-4 16,0 0 0-16,0 0 0 16,0 0 3-16,0 0 1 15,0 0 6-15,0 0-7 16,0 0 1-16,0 0-4 16,7 0-1-16,5 0 1 15,1 0-1-15,-1 0 3 16,8 0-3-16,-4 0 7 15,3 0-3-15,1 0 5 16,2 0-6-16,-3 10 9 16,4 5-5-16,-1 0 2 0,-3 1-2 15,1-4 10-15,-4 2-12 16,0 1 5-16,-1-4-8 16,-1 1 11-16,2-4-5 15,-4 4-7-15,-2 0 0 16,7 0 3-16,-8-1-2 15,4 0-2-15,-4 1 5 16,1 0-5-16,-1-4 0 16,-3 4 4-16,2-4-4 15,-5 4 9-15,3 4-5 16,1 0-1-16,-4 0 2 16,3 5 2-16,-6-2-4 0,0 1 6 15,0-3-6-15,0 4 1 16,0-1-3-16,0-6 5 15,0 3-5-15,0-6 5 16,0 4-5-16,0 0-1 16,0-1 3-16,-3 0-2 15,-3-2 0-15,2 0 0 16,-2-4 3-16,3-2-2 16,-3 5-4-16,-2-2 4 15,2 3-3-15,-7-4 2 16,4 4 0-16,-4-4 5 15,-2 4-2-15,1-1 0 16,-2 0 1-16,4-1-1 16,2-2 3-16,4 0-7 15,-5-2 0-15,2 3 0 0,-4-6 13 16,4 3-8-16,-7-4 9 16,2 4-11-16,2-3 5 15,-1 2 5-15,0-5-4 16,1 10-2-16,-2-10-5 15,2 2 4-15,-4 2-1 16,3-4 2-16,1 0 1 16,1 0-4-16,2 0 4 15,-4 2-1-15,4-2-3 16,-4 0-4-16,7 0 0 16,-2 0 0-16,5 0-1 15,3 3-1-15,0-3 1 0,0 0-31 16,0 3-12-16,0 3-31 15,0 6-25-15,0-4-2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7:19.2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222 226 54 0,'0'0'70'0,"0"0"-58"15,0 0-6-15,0 0 38 16,0 0-5-16,0 0-15 16,0 0-9-16,-6 0 33 15,3 0-14-15,3 0 7 16,0 0-2-16,0 0-22 15,0 0 1-15,0 0-6 16,0 0 2-16,0 3-14 16,0 9-2-16,0 2 2 0,0 12 0 15,0 2 1 1,0 7 5-16,0 2-3 0,0 3-6 16,0-4 3-16,0 0 0 15,0-10 3-15,3 0-3 16,3-1 1-16,-3-2-1 15,7 3 0-15,-4-3 0 16,0 0 0-16,2-3 2 16,-2-2-1-16,0-7-1 15,-2 0 2-15,-1-5 5 16,-3 0-6-16,0 0-1 16,3-4 0-16,-3 2-1 15,0-2 1-15,0 2-16 16,0-2-2-16,3-2-4 15,-3 4 7-15,0-4-25 0,0 0-11 16,0 0-12-16,0 0-15 16,0-21-121-16</inkml:trace>
  <inkml:trace contextRef="#ctx0" brushRef="#br0" timeOffset="765">0 39 14 0,'0'0'35'16,"0"0"-23"-16,0 0 5 15,0 0 46-15,0 0-34 16,0 0-10-16,0-24 2 16,0 20 13-16,0 3-11 15,0-4-4-15,5 5-3 16,7-4 3-16,-2 4-12 16,5 0 3-16,4 0-2 15,0 0 4-15,1 0-1 16,2 0 7-16,0 0-18 0,2 9 19 15,2 2-19-15,-4-1 15 16,3 6-14-16,-2 4 12 16,-1-2-11-16,0 5 1 15,-2 0-3-15,-1 5 6 16,-3 2-2-16,1 2 0 16,-5-4 0-16,-5 4-4 15,-1 0 11-15,0-1-11 16,-6 0-1-16,4 1 1 15,-4 2 2-15,0-2 3 16,0-1-1-16,0 0-7 16,0-1 6-16,-4-4-4 15,-5-4 3-15,-4 2-2 16,-2-8 0-16,-2-1 0 0,-5 0 5 16,3-4-5-16,-4 0 6 15,4 1 3-15,3-6 0 16,-4 0-6-16,7 0 5 15,-2-4-6-15,2 1 4 16,-1 0-5-16,-1-3 6 16,-1 0-3-16,0 0-2 15,-1 0 0-15,1 0 1 16,4 0 1-16,-1-3-3 16,4 0 1-16,-2-3-2 15,5-2 0-15,0 2 0 16,-1 0-2-16,1 0-15 15,6 6-12-15,-3 0 3 0,3 0 11 16,0 0-21-16,0 0-9 16,0 0-31-16,0 0-44 15,0 0-4-15</inkml:trace>
  <inkml:trace contextRef="#ctx0" brushRef="#br0" timeOffset="4469">1615 205 59 0,'0'0'63'15,"0"0"-47"-15,0 0 1 16,0 0 29-16,0 0 9 15,0 0-36-15,0-2-5 16,0 2 5-16,0 0 15 16,0 0-10-16,0 0-3 0,0 0-18 15,0 0 5 1,0 0 1-16,0 0-9 0,0 0-1 16,0 0 1-16,0 20 0 15,0 3 2-15,0 8-2 16,3 1 2-16,6 8 2 15,1 12 2-15,-1-1-5 16,2 6 0-16,-5-1-1 16,4-8 1-16,-4 2 4 15,0-8-7-15,-3-4 4 16,1-10-2-16,-1-4 0 16,0-10 4-16,-3-6-1 15,3-2-6-15,-3-2-20 16,0-2-17-16,0-2-14 15,0 0-14-15,0 0-28 0</inkml:trace>
  <inkml:trace contextRef="#ctx0" brushRef="#br0" timeOffset="5145">1399 257 48 0,'0'0'30'16,"0"0"-22"-16,0 0 13 16,0 0 26-16,0 0-12 15,0 0-18-15,-3-14-7 16,3 8-7-16,0 0 6 15,0 4-8-15,14-4 1 16,5 0 6-16,0 4-3 16,7-2-1-16,-1 4 6 15,5 0 1-15,1 0 8 16,5 18-9-16,2 5 3 16,-3-6 2-16,3 7-8 15,1-4 7-15,-6 2-11 16,-2 2 2-16,-1 2-1 15,-8-6 5-15,3 1-6 16,-5 0 2-16,-4 5 3 0,-4-1-1 16,-2 1-3-16,-1-5 2 15,2 5 2-15,-5-1-4 16,-6 1 5-16,0 3-1 16,0-3 2-16,0 2-9 15,0-8 14-15,0 4-2 16,-9-2-8-16,-8-2 0 15,1-2 3-15,-6 0-6 0,-4-7 17 16,0 0-8 0,-3 1-8-16,-2 0 3 0,-2-2 2 15,-2-6-8 1,3-2 11-16,-6-2-7 0,5 0-1 16,-1 0-3-16,4 0 1 15,5 0 0-15,2 0-1 16,1-5-2-16,3-6-8 15,2 1-6-15,8 0 12 16,-1 0-22-16,4 5-3 16,6 0 2-16,0-1-24 15,0-4-79-15,3 2-33 16</inkml:trace>
  <inkml:trace contextRef="#ctx0" brushRef="#br0" timeOffset="6193">2312 873 25 0,'0'0'45'0,"0"0"-11"0,0 0-3 16,0 0-17-16,0 0 16 16,0 0-20-16,22-98-6 15,-22 78 9-15,0-4-8 16,0 2 2-16,0-4-6 15,-3 0-1-15,-16 0 1 16,-1 2 10-16,1 8-11 16,-4-4 23-16,4 10-22 15,0 0 4-15,-1 4 16 16,4 6 3-16,-3 0-16 16,-4 0-6-16,4 0-2 15,0 5 2-15,-1 10 4 16,4 1-5-16,4 4-2 0,2 1-3 15,4-4 4-15,0 7-1 16,3-2-3-16,3-2 1 16,0 0 3-16,0 0 2 15,0 1-1-15,6-4 2 16,3 1-6-16,4-10 7 16,0 4-3-16,-1-6 0 15,2-4 0-15,2-2-1 16,-1 0 2-16,1 0 3 15,4 0-1-15,-4 0 1 16,-3-14-2-16,2 0 3 16,-1-10-5-16,-1 2 2 0,-1-2 0 15,-2-4 2 1,-4-10-4-16,-3-2-1 0,-3-10-3 16,0-6-6-16,0-2-1 15,0-7-4-15,-9 2 11 16,-1 7-17-16,1 14 7 15,2 10 13-15,7 6 7 16,-3 8-5-16,3 8 0 16,0 4 4-16,-3 2 7 15,3 4-2-15,0 0-7 16,0 0-3-16,0 0-1 16,0 0-1-16,0 0-11 15,0 0 10-15,0 0-2 0,0 15 3 16,0 5 1-1,0 3 5-15,0 6 1 0,6 0 3 16,7 3-2 0,0 2 2-16,-1 8 0 0,2-4 1 15,2 3-9-15,-4-4 4 16,4 3-4-16,4 2 3 16,-4-2 4-16,1 1-7 15,-3-4 3-15,3 1-1 16,-1 0-3-16,1-7 0 15,-3-2 0-15,3-3-4 16,-1-6 4-16,1-6 3 16,-6 0-2-16,3 0 1 15,-1-7-2-15,-1 2 0 0,-1-7 0 16,0 6-3 0,3-7 9-16,-5 4-12 0,4-5-18 15,1 0-42-15,-8 0-64 16</inkml:trace>
  <inkml:trace contextRef="#ctx0" brushRef="#br0" timeOffset="18757">325 1485 22 0,'0'0'53'0,"0"0"-25"0,0 0 13 15,0 0 2-15,0 0-16 16,0 0 8-16,-9-10-5 16,9 10-1-16,0 0-20 15,0 0 13-15,0 0-22 16,-3 0 5-16,3 0 8 16,0 0-8-16,0 0-4 15,0 0 2-15,0 0 7 16,0 0-4-16,0 0 3 15,0 0 1-15,0 0 6 16,0 0-7-16,0 0-9 16,0 0 16-16,0 0-11 15,0 0-5-15,0 0 14 0,0-5-9 16,-5 4-3-16,5-7-2 16,-3 0 0-16,3-4 1 15,-3 4 8-15,0-1-7 16,0-6-2-16,0 4 1 15,3 0 0-15,-4-1 5 16,4 4-3-16,0-2-6 16,0 5 7-16,0 2 2 15,0 3-6-15,0 0 1 16,0 0 0-16,0 0-1 16,0 0 1-16,0 0-1 15,0 0 2-15,0 0 3 0,-3 0-2 16,3 0 6-16,0 0-5 15,0 0-4-15,0 0-4 16,0 0 4-16,0 0 1 16,0 0 0-16,0 0-1 15,0 0-1-15,0 0 0 16,0 0-1-16,-3 0-3 16,3 0 5-16,0 0-2 15,0 0-9-15,0 0 5 16,0 0 0-16,0 0 6 15,0 12-3-15,0 5 5 16,0 0-9-16,3 7 8 16,7-2-1-16,-4 6 4 0,0-2 0 15,2 0-4-15,-2 0 0 16,0 0 4-16,-3 0-4 16,4-1 0-16,-4-8-1 15,0 3 7-15,0 0-10 16,0 1 6-16,1-1-2 15,-1-3 2-15,0 1-1 16,0-4-1-16,0 0 4 16,0-2-4-16,2 0 0 15,-2 2 3-15,3-8-3 16,-3 2 0-16,-3-5-1 16,3 0-2-16,-3-3 1 15,3 0-11-15,-3 0 6 16,0 0-23-16,0 0 9 0,0 0-10 15,0 0 21-15,0 0-22 16,0 0 12-16,0-14-86 16,0-12 12-16,0-3 34 15</inkml:trace>
  <inkml:trace contextRef="#ctx0" brushRef="#br0" timeOffset="19573">113 1409 14 0,'0'0'16'0,"0"0"28"15,0 0-14-15,0 0-8 16,0 0-7-16,0 0 14 15,-10 0 0-15,10 0-4 16,0-2-4-16,0 2-3 16,0 0-18-16,0 0-6 15,0-4 6-15,0 2 1 16,0-4-1-16,0 0 0 16,0 0-1-16,0-2 1 15,4 2 9-15,2 4-9 0,8-8-2 16,-2 5 2-16,4 2-1 15,3-3 1-15,4 4 0 16,2-2 1-16,-3 4-1 16,1 0 0-16,-4 0-2 15,0 0 2-15,1 0 0 16,-1 0 6-16,0 12-10 16,1 6 8-16,-1 2-1 15,-3-4-3-15,-1 5 2 16,2-1 2-16,-4 1-4 15,3-1 0-15,-7 2 0 16,5 4 2-16,-5 8-2 0,1-8 9 16,-7 0-5-1,0 0-2-15,-3-4-2 16,0 4 5-16,0-6-5 0,0 4 5 16,0-4-5-16,0 0 4 15,0 0 8-15,-3 0 0 16,-7-12-11-16,1 4 24 15,-5 0-24-15,-2-4 29 16,1 1-10-16,-1 0-10 16,-1-1-7-16,1-2-2 15,1-3 5-15,2-3-1 16,-4 3 1-16,5-3-4 16,-4 2 3-16,-3-2 1 0,2 0-5 15,-5 0 0 1,3 0 0-16,-4 0 4 0,4 0-5 15,0 0-2-15,2 0 2 16,8 0 0-16,-4 0-1 16,4 0 1-16,-1 0 0 15,4 0 4-15,3 0-4 16,0 0-12-16,0 0 5 16,-5 0-20-16,8 0-1 15,0 0-22-15,0 0-60 16,0-2-65-16</inkml:trace>
  <inkml:trace contextRef="#ctx0" brushRef="#br0" timeOffset="21486">890 1748 19 0,'0'0'72'15,"0"0"-71"-15,0 0 24 16,0 0 9-16,0 0-10 15,0 0-21-15,-16-98 12 0,-1 83-15 16,-2 4 1 0,0 0 3-16,2 2-3 15,-2-1 1-15,4 9 15 0,-4-13-12 16,-1 8-2-16,4 1 2 16,-6 4-5-16,2 1 4 15,-2-8 2-15,0 8-6 16,2 0-6-16,-2 0 6 15,6 0 8-15,2 0-6 16,5 0 3-16,3 0-3 16,-1 8-4-16,1-2 2 15,3 14-3-15,0-14 3 16,0 8 1-16,3-2 0 16,0 4-2-16,0-2 0 15,0 2-2-15,0-2 3 0,3 0-1 16,9 0 0-16,-2 0 1 15,2-2 2-15,2-3-2 16,-1-4 0-16,-1 7 3 16,1-12-3-16,-4 0 4 15,5 0-4-15,2 0 3 16,0 0 6-16,2 0-8 16,-1 0 1-16,2 0 8 15,0-8-7-15,-5-4 10 16,-2 4-5-16,-2-4 7 15,-4 4-9-15,0-2 13 16,-2-6-16-16,-1 1 16 16,0-4-7-16,0-3-4 0,0 0-7 15,0 2-1-15,-3-6 1 16,0-4 0-16,0 4 2 16,0 0-3-16,0 2 0 15,0 2 0-15,0 2 0 16,0-1 0-16,-3 4 3 15,0-3-4-15,-3 2 3 16,-1-2 8-16,-2 6-9 16,3-6-2-16,-1 8 1 15,4 0 0-15,0 6 0 16,0 6 1-16,3 0-1 16,0 0 0-16,0 0 1 0,0 0-2 15,0 0 1 1,0 0-1-16,0 0-1 0,0 0-3 15,0 0 0-15,0 0-3 16,0 0 1-16,0 0 2 16,0 0-1-16,0 6 0 15,0 12 5-15,0-4 1 16,0 4 1-16,9-2-1 16,-2 5-1-16,2-1 1 15,-3 1 2-15,4 1-1 16,-4 2 3-16,5-2-2 15,1 2 0-15,-2-2-1 16,2 4 1-16,-2-1 2 16,-1-4-1-16,2 4-3 15,1-4-2-15,1 4 2 0,-3 1 2 16,2-6 1-16,2 1-3 16,-5-5 0-16,4 2 1 15,-7-4 0-15,4-2 0 16,-4-4-2-16,0-2 2 15,-3 0-2-15,2 0 5 16,1 0-2-16,0 2-1 16,1-2-1-16,-1 0 0 15,3 2 1-15,1 4-1 16,-1-6 0-16,-1 2 1 16,1 4-2-16,0-6 1 15,-2 2-7-15,-1-5 8 0,0 0-2 16,-1 3 2-16,-2 0 1 15,2-4 5-15,-2 1-7 16,0 0 0-16,0 0 0 16,2-3-6-16,-2 0 12 15,0 0-6-15,-3 0 2 16,0 0-2-16,3 0 1 16,-3 0-1-16,0 0 0 15,0 0-2-15,0 0-10 16,0 0-12-16,0 0-17 15,0 0-13-15,0 0-4 16,0 0-4-16,0 0-20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7:51.9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303 258 19 0,'0'0'63'0,"0"0"-42"16,0 0 8-16,0 0 17 15,0 0-24-15,0 0-4 16,0 0 0-16,0 0 7 16,5 0 1-16,-5 0 7 15,0-6-16-15,0 6 1 16,0 0 6-16,0 0-8 16,0 0-9-16,0 0 12 15,3 0-7-15,-3 0-5 16,0 0-5-16,0 0-2 0,0 0 3 15,0 0-7 1,0 0 12-16,0 0-15 0,0 0 13 16,0 0-11-16,0 0 5 15,0 0-8-15,6 0 8 16,0 0 5-16,4 14-4 16,7 6 1-16,-3 3-2 15,6 3-2-15,2 6 2 16,-6-7 1-16,4 7 2 15,-4 0 6-15,1-3-7 16,-6 1-2-16,3-4-6 16,-5 0 6-16,1-6 9 15,-1 1-9-15,5-5 2 16,-6 4-4-16,3-5 2 0,-2 2-5 16,1-2 4-16,-1 2 1 15,-1-9 0-15,-2 4-20 16,-3-6-3-16,-3 0 10 15,0-4-14-15,0 2-3 16,0-4-23-16,0 0-11 16,0 0 8-16,0 0-44 15</inkml:trace>
  <inkml:trace contextRef="#ctx0" brushRef="#br0" timeOffset="471">0 367 35 0,'0'0'14'15,"0"0"7"-15,0 0 12 16,0 0-8-16,0 0-19 0,0 0-6 16,0 0 0-1,0 0 1-15,0 0 19 0,0 0-5 16,9 0-4-16,7 0 2 16,0 5 10-16,10 1-7 15,-1-3-1-15,0 3 3 16,5-1-5-16,1-5-5 15,2 0 4-15,0 0-6 16,-2 0 1-16,2 0-1 16,-2 0-6-16,2 0 2 15,-5 0 1-15,2 0 1 16,-5 0-1-16,-2-5-2 16,-4 5 2-16,-3-6-3 15,-7 3-3-15,-6 3 3 16,8-2-5-16,-5-2-10 0,-1 4-40 15,3 0-25 1,-5 0-41-16</inkml:trace>
  <inkml:trace contextRef="#ctx0" brushRef="#br0" timeOffset="1115">592 444 13 0,'0'0'26'0,"0"0"-1"15,0 0 10-15,0 0 2 16,0 0-13-16,0 0 2 15,94 124-7-15,-81-99-4 16,7-5-4-16,-5 0 0 16,7 1 3-16,2 1-7 15,1 4-4-15,0-8-1 16,1 2 0-16,3-6 8 16,-3-2-9-16,-1-6-1 15,0-4 2-15,-5-2-2 0,-1 0 12 16,-3 0-11-16,-2 0 10 15,-5 0-7-15,1-8 4 16,-4-10-7-16,-3-2 15 16,0 0 1-16,-3-6 5 15,0-6-3-15,0 1-7 16,-22-6-2-16,-10-4-5 16,-3-5-4-16,-4 1-1 15,-3 2 1-15,1 6 2 16,-1 8-3-16,6 6 0 15,5 9-5-15,1 14-15 16,2 0 10-16,-2 0 9 16,5 0 1-16,0 8 6 15,5 15 1-15,4 3-3 0,4-6-4 16,4 12 0-16,5-6 0 16,3 5 0-16,0 1 0 15,0-6-4-15,0 2 4 16,0-2 1-16,17 0 1 15,5-1-4-15,3-2-4 16,11-3-55-16,3-8-39 16,0-9-45-16</inkml:trace>
  <inkml:trace contextRef="#ctx0" brushRef="#br0" timeOffset="1708">1022 387 84 0,'0'0'11'0,"0"0"10"16,0 0 14-16,0 0 1 15,0 0-18-15,0 0 1 16,27 72-2-16,-18-55-4 16,-3 2 8-16,4 1-14 15,-1 1 16-15,5-1-10 16,5-4-7-16,0 10-5 0,4-5-1 16,2-1 2-16,5-3-1 15,-2 3 1-15,0-11-4 16,-1 2 1-16,-5-5 0 15,-7-6-18-15,-1 0 14 16,-4 0 1-16,-1 0-1 16,-3 0 5-16,1-6 1 15,-4-14 3-15,-3 0-4 16,0-3 7-16,0-2 3 16,0-5-2-16,-10-1 8 15,-12-5-9-15,-1 1 11 16,1 3-8-16,-3 6-7 15,5 0 24-15,4 1-4 0,0 8-10 16,7 2-1 0,-2 0-2-16,2 7-4 15,6 5 5-15,0-2 1 0,3 5-4 16,0 0-6-16,0 0-4 16,-4 0 2-16,4 0-4 15,0 0-39-15,0 0-60 16,0 0-46-16,0 11 41 15</inkml:trace>
  <inkml:trace contextRef="#ctx0" brushRef="#br0" timeOffset="3210">1402 292 106 0,'0'0'69'0,"0"0"-68"16,0 0 3-16,0 0 4 16,0 0 18-16,0 0-5 15,28 26 7-15,-18-9-2 16,2 0-3-16,2 3-5 15,-5 0-9-15,4 6 7 16,3 0 1-16,1 6-14 0,-5-6 5 16,1 0 4-16,-1 2-9 15,-2-10-3-15,-1 6 2 16,-6-9 4-16,2-4-5 16,-2-5 0-16,-3-3-1 15,0-3 1-15,0 0 4 16,0 0-2-16,0 0 2 15,0 0 1-15,0 0 1 16,0 0 0-16,0 0-3 16,0-3-3-16,0-14-1 15,-14-9-4-15,3 0 3 16,-3-7-1-16,-2-5 2 0,-4 1 0 16,-2 2-7-16,6-11-9 15,1 9 14-15,4 6-5 16,8-1 6-16,3 12 0 15,0 0-1-15,0 0 2 16,0 2-1-16,0 4 1 16,9 2-3-16,2-2 1 15,1 2 0-15,-5 6 2 16,2 0-1-16,-2 6 0 16,-1 0-1-16,-3 0 1 15,3 0 0-15,2 0-1 16,-2 0-2-16,3 0 4 15,1 0 1-15,-1 6 1 16,1 12-2-16,-4-1 0 16,0 6 7-16,-1 3 1 0,-5 0-4 15,0 0-1 1,0 0 4-16,0 6-2 0,0-1-5 16,0-5 2-16,-8 5-1 15,2-5 2-15,0 0-2 16,4-1 0-16,-6-9 0 15,8-5-1-15,-3 3-1 16,3-9-14-16,0-5 4 16,0 0 0-16,0 1 10 15,0 4-5-15,0-4 6 16,6 7-3-16,10-8 3 16,4 0 1-16,-4 5-1 0,3 1-2 15,1-1 2-15,2 10 1 16,0-4-1-16,4 4-1 15,-4-4 1-15,0-2 2 16,-2 2-1-16,-4-5-1 16,-5-2-1-16,-5-2 1 15,-3-2-1-15,-1 0 3 16,-2 0 4-16,0 0-4 16,3 0 22-16,-3 0-12 15,0-6-1-15,0-11-9 0,0 3 3 16,0-5-2-1,0 6 1-15,0-2-4 16,0 10 0-16,0-1 5 0,0 1-2 16,0 5 3-16,0 0 1 15,0 0-2-15,0 0 2 16,0 0-6-16,0 0 1 16,0 0 0-16,0 0-4 15,0 0-2-15,3 0-2 16,14 5 6-16,2 8 6 15,3 11-5-15,5-3 1 16,2-1-2-16,-4 0 0 16,5-3 1-16,-5 3 1 15,-3-8-2-15,4-6 2 16,-7 0-2-16,0-4 0 16,-5-2 2-16,-2 0-2 0,1 0 0 15,-4 0 5-15,4 0-4 16,-4-14 6-16,2-3-7 15,-5-4 1-15,1 1 3 16,-4-6-1-16,-3-5 0 16,0-1 4-16,0-8-2 15,0-5-1-15,-13-3-4 16,-13-4 1-16,-3-4-3 16,-3 8 2-16,7 8 0 15,3 8 0-15,2 12 4 16,4 11 0-16,3 6-4 15,4 3 0-15,-2 0 9 0,2 0-5 16,-1 0-3-16,-5 3-1 16,2 20-2-16,-4 3 2 15,5 0 0 1,2 0 2-16,4 6-4 0,-5-6 1 16,9 11 0-16,-1-6-3 15,3 4 1-15,0 8-33 16,0-3-3-16,0 11-43 15,8-18-118-15</inkml:trace>
  <inkml:trace contextRef="#ctx0" brushRef="#br0" timeOffset="4331">2415 644 178 0,'0'0'28'0,"0"0"-22"15,0 0-5-15,0 0 52 16,0 0-24-16,0 0-20 16,0 0-9-16,6-25-6 15,-6 14 0-15,0-4-88 16,0-4-104-16</inkml:trace>
  <inkml:trace contextRef="#ctx0" brushRef="#br0" timeOffset="4537">2351 367 300 0,'0'0'59'15,"0"0"-54"-15,0 0 21 16,0 0 57-16,0 0-36 16,0 0-39-16,0-11-1 15,0 11-7-15,0 0-9 16,0 0-50-16,0 0-137 16,6 0-68-16</inkml:trace>
  <inkml:trace contextRef="#ctx0" brushRef="#br0" timeOffset="5140">2941 194 116 0,'0'0'95'0,"0"0"-95"16,0 0 0-16,0 0 18 15,0 0 15-15,0 0-6 16,4 115-16-16,5-83 7 16,2-6 6-16,-3 5-13 15,6-5-6-15,-2 3 8 16,4 3-12-16,-2-1 1 15,-3 0-1-15,0-6-1 16,-5-4-11-16,-3-6-46 16,4-4-25-16,-7-6 4 15,0-5-46-15</inkml:trace>
  <inkml:trace contextRef="#ctx0" brushRef="#br0" timeOffset="5701">2665 68 28 0,'0'0'39'16,"0"0"-38"-16,0 0 28 0,0 0 10 15,0 0-7-15,0 0-2 16,109-8-12-16,-82 8-10 16,-2 0 12-16,3 19 3 15,2-5 4-15,1 7-9 16,2 1-15-16,3-2 14 16,1 6-6-16,-1 0-3 15,2 3-2-15,-2 6-4 16,-5-3 13-16,2-1-7 15,-7 4-1-15,-4-1 0 16,0 1 18-16,-5-4-13 16,-4 9-3-16,-7-9 8 15,-3-4-3-15,-3 3-8 16,0 0 2-16,0-4 0 0,0-4 5 16,0-7-2-16,-17 2 1 15,-8-5 13-15,-3 8-7 16,-8-12-6-16,-3 4-12 15,-2-6 9-15,2-6 0 16,-3 0-5-16,4 0-1 16,-1 0 6-16,8 0-9 15,5 0 2-15,0-6-7 16,6-6-10-16,2 4-29 16,8-4 14-16,4 4-18 15,3-1-22-15,3 6-33 0,0-3-3 16,0 0 5-1</inkml:trace>
  <inkml:trace contextRef="#ctx0" brushRef="#br0" timeOffset="6967">3640 720 38 0,'0'0'1'15,"0"0"8"-15,0 0 41 16,0 0 1-16,0 0-21 16,0 0-1-16,24 0 15 15,-21-18-2-15,0-2 6 16,0 0-30-16,-3 2-3 0,0-2 8 16,0 0-1-16,0 3-9 15,0-3 2-15,0-5-8 16,-16 11 1-16,-4 1-4 15,5 0 5-15,-1 7 1 16,3 5-10-16,-1 1 5 16,5 0-3-16,0 0 1 15,-1 0-1-15,-3 0 0 16,1 0-2-16,-2 7 0 16,2 12-2-16,-1 1 0 15,3 6 2-15,7-6 0 0,0 1 0 16,3-1-2-1,0 2-3-15,0 4 4 0,0-6-2 16,0-5-6-16,0-4 0 16,6 1 5-16,7-4-4 15,0-4-2-15,4-4 2 16,1 0 1-16,8 0 0 16,3-4 4-16,0-10-4 15,0-12-9-15,-7 6 6 16,-6-3 7-16,-7 3 3 15,2 0 1-15,-8-6 1 16,-3 0 1-16,0 0-2 16,0-5-1-16,0-9 3 15,-11-6-3-15,-11 0 1 16,-3-8-1-16,-4 2-1 16,7 0-2-16,3 8-1 0,5 13 4 15,8 5 11-15,3 11-8 16,-1 10-3-16,4 2 12 15,0 3 3-15,0 0-15 16,0 0 0-16,0 0-6 16,0 0 0-16,0 8 5 15,0 13 1-15,0 5 1 16,16 11 0-16,1 1 10 16,5-1-9-16,-3 9 4 15,1-3-1-15,2 3-1 16,0 0 0-16,1 0 0 15,2 0-4-15,5-10 6 16,-2-4-4-16,8-3-1 0,-5-6-1 16,2-3-2-16,-1-8 2 15,-6 2 1-15,-7-14 0 16,-3 6 4-16,-7-6 0 16,2 0 2-16,-5 0-4 15,3 0 3-15,1 0-5 16,-1-12-1-16,1-8-13 15,-4 0-75-15,-6 3-239 16</inkml:trace>
  <inkml:trace contextRef="#ctx0" brushRef="#br0" timeOffset="9447">4218 476 113 0,'0'0'36'0,"0"0"-30"15,0 0 5-15,0 0 45 16,0 0-17-16,0 0-19 15,0 0 7-15,0-12 30 16,0 12-15-16,0 0-13 16,0 0-3-16,0 0-1 15,0 0-18-15,0 0 11 16,0 0-17-16,0 0 2 16,0 0 3-16,0 0-6 15,0 0-13-15,0 0-57 16,-3 0-149-16</inkml:trace>
  <inkml:trace contextRef="#ctx0" brushRef="#br0" timeOffset="9756">4375 768 67 0,'0'0'13'0,"0"0"20"16,0 0-5-16,0 0 6 0,0 0 16 16,0 0-20-16,67 102-4 15,-62-91-14-15,-5-2 2 16,0 2 3-16,0-2-17 15,0 14 3-15,-5-3-3 16,-9 6-1-16,-6 5-50 16,4-5-16-16,2-7-17 15,5 2-40-15</inkml:trace>
  <inkml:trace contextRef="#ctx0" brushRef="#br0" timeOffset="10532">4667 260 112 0,'0'0'30'0,"0"0"-29"16,0 0 9-16,0 0 21 16,0 0 14-16,0 0-10 15,86 81-10-15,-62-52-2 16,2 3 14-16,-1-1-10 15,0 0-16-15,5 7 6 0,-2-4-13 16,-2-3 9-16,3-5-4 16,-3-6-4-16,-7-5-4 15,0-4-1-15,-2-6 7 16,-5 1-5-16,1-2 2 16,0-4-3-16,-4 2 3 15,5-2-3-15,-5 0 3 16,-6 0-1-16,0 0 0 15,-3 0 6-15,0 0 11 16,0 0 10-16,0-6 4 16,0-14-20-16,0-10 4 15,0-2-4-15,-15-8-5 16,-5 1-1-16,1-6-8 0,0-7 0 16,2 1 0-16,4 2 1 15,1 3-1 1,5 6 0-16,1 2 0 0,3 12-5 15,0 0 3-15,3 9 2 16,0 2-2-16,0 4 2 16,0 2-5-16,0 3-34 15,0-5-18-15,3 2-27 16,13 3-36-16,0 1-16 16</inkml:trace>
  <inkml:trace contextRef="#ctx0" brushRef="#br0" timeOffset="11325">5402 734 125 0,'0'0'42'0,"0"0"-27"16,0 0 48-16,0 0 16 15,0 0-39-15,0 0-25 16,0-14 12-16,0-4-11 16,-3-2-4-16,3-6 3 15,-3-2-3-15,-1-2-7 16,-2-7 16-16,0-9-21 16,0 1 5-16,-1-7-5 15,-2 1 0-15,1-7 0 16,2 1 0-16,0-1 1 15,6 9 2-15,0 8-3 0,0 1-7 16,0 14-3-16,0 9 7 16,6 3 2-16,0 8 0 15,2 6-4-15,-2 0 3 16,0 0 0-16,-2 0-3 16,-4 0 3-16,3 0 0 15,3 0-4-15,0 0 2 16,4 6 4-16,-1 14 0 15,5 6 0-15,2 0 0 16,3 5 0-16,1 4 6 16,-2 2-6-16,1 7 0 15,0-4 6-15,8 3-6 16,-9 0 0-16,6 3 1 0,-5-11 3 16,-1 2-4-16,1 4-2 15,1-5 2-15,-4 4 2 16,0-14-2-16,1 5 0 15,-2-10 9-15,1-1-8 16,-2-3-2-16,-3-3-8 16,-3 4 4-16,1-12-6 15,1-4-2-15,-7 2-12 16,3 4 4-16,-6-8-18 16,0 0-2-16,0 0 9 15,0 0 4-15,0 0-10 16,-6 0-53-16,-24 0-15 15</inkml:trace>
  <inkml:trace contextRef="#ctx0" brushRef="#br0" timeOffset="11624">5402 682 100 0,'0'0'36'0,"0"0"-12"16,0 0 21-16,0 0 19 16,0 0-28-16,0 0-18 15,0-12-2-15,0 4 7 0,9 5 0 16,2-6-5 0,5 3-12-16,-1 1 8 0,1-4-4 15,4 3-6-15,2 1-1 16,-3-6-1-16,4 1-2 15,-1 5-6-15,5-6-41 16,-2 1-48-16,0 5-7 16,-5-1-23-16</inkml:trace>
  <inkml:trace contextRef="#ctx0" brushRef="#br0" timeOffset="13621">6288 174 34 0,'0'0'45'16,"0"0"-29"-16,0 0 11 15,0 0 25-15,0 0-18 16,0 0-22-16,-3-26 10 16,3 23-1-16,0 0 2 15,0-3 3-15,0 6 4 16,-3-6-17-16,3 6 10 15,-4-8-14-15,4 5 10 16,-3 0-11-16,0-3 2 16,0 0-1-16,0 1-7 15,0 2 4-15,0 0-4 16,3 0 7-16,-5 3-6 0,5 0-2 16,0 0 2-16,0 0-3 15,0 0 0-15,0 0 0 16,0 0-5-16,0 0 4 15,0 20 1-15,8 6 3 16,4 6 9-16,1-6-8 16,3 8 5-16,-4 1-1 15,2 0-5-15,-5 2 3 16,1-11-3-16,-1 0-3 16,1 0 4-16,2-6-6 15,-4 0 7-15,1-3-6 16,-2-3 1-16,-1-3-8 15,0-4-24-15,-3 1-14 0,0-8-26 16,1 0-8-16,-4 0 5 16,0 0-9-16</inkml:trace>
  <inkml:trace contextRef="#ctx0" brushRef="#br0" timeOffset="14294">5958 212 54 0,'0'0'1'15,"0"0"-1"-15,0 0 25 16,0 0 23-16,0 0-35 15,0 0-10-15,0-58 6 16,0 46 5-16,3 6-5 16,5 0 0-16,6-5-1 15,2 6-1-15,4 1 4 16,2-2 1-16,0 6-4 16,4 0 3-16,6 0-1 15,0 0 7-15,3 15-3 0,1 2 7 16,0 1-7-1,-2-1-5-15,2 0-3 16,-5 1-1-16,2 2 2 0,-5 0-5 16,2-3 1-16,-2 6 9 15,-6 0 0-15,1-2 1 16,-4 1-12-16,-3 2 11 16,1-2 3-16,-4 4-6 15,-4-6 12-15,-3 6-16 16,-6-6 7-16,0 1 11 15,0 4-10-15,0-13-4 16,0 7 9-16,-6 1 1 16,-10-9-7-16,-4 4-5 15,1-4-1-15,0-2 1 16,-1 2 0-16,2-5-5 16,-1 0 5-16,-3 0-7 15,-2-3 0-15,-1 2 7 0,2-5-5 16,-5 0 1-16,1 0 3 15,2 0-5-15,0-11-1 16,2 2-2-16,7-2-4 16,7 0-11-16,-1 7 6 15,7-1-16-15,-3-1 1 16,6 6-30-16,0-13-10 16,0 6-48-16,6-4-34 15</inkml:trace>
  <inkml:trace contextRef="#ctx0" brushRef="#br0" timeOffset="15366">7016 541 9 0,'0'0'71'15,"0"0"-56"-15,0 0 1 16,0 0 26-16,0 0-7 15,0 0-26-15,3-57-2 16,-3 37-3-16,-3 0 8 16,-14 0 0-16,0 0 8 15,-7-3-1-15,-2 3-14 16,1 3-1-16,0 3 2 16,-2 4 13-16,9 8-13 15,2 2-5-15,-1 0 11 0,4 0-4 16,-2 0 2-1,2 0-9-15,2 17 5 0,2-6-2 16,0 10 2-16,-1-7-6 16,7 7 4-16,0 1-3 15,3-2 0-15,0 0 2 16,0 0-6-16,0-2 3 16,9 1 0-16,4 1 0 15,-1-13 1-15,2 6 2 16,-1-6-3-16,3-1 0 15,-4 2 0-15,2-8 0 16,2 0-3-16,-1 0 3 16,4 0 2-16,1 0-2 15,-4 0 2-15,-3-14-2 0,-4 7 0 16,-3-12 0-16,5 5 0 16,-5-4 2-16,-3-3-2 15,0-4 0-15,-3 0 0 16,0-1-1-16,0-9 0 15,0-2-9-15,0 5-3 16,-6-11 12-16,-6 3-1 16,-5 2-14-16,1-5 8 15,0 8 8-15,-1 9-3 16,8 2 3-16,-1 11 4 16,4 0 5-16,3 6 0 15,0 1-3-15,3-3 7 16,0 5-7-16,-3 4 4 15,3 0-5-15,0 0 0 0,0 0-5 16,0 0 0-16,0 0-5 16,0 0 4-16,0 19 1 15,6 7 5-15,10 0-3 16,4 5 1-16,-5 1 1 16,4-3 5-16,0 2-8 15,1 1 5-15,-1 6 0 16,3-6-6-16,-2-1 6 15,2 1-6-15,0-1 1 16,2-1-1-16,-6-8 5 16,9 4-5-16,-2-12 0 15,-3 7 1-15,4-4-1 16,-7-3 0-16,0 5 1 16,-2-13 0-16,-1 1 0 0,-4 1 2 15,-1-8-3-15,-3 5 1 16,0-5-1-16,-2 0 0 15,0 0-1-15,-3 0-5 16,4 0-23-16,-1 0-31 16,-3-13-70-16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8:08.5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0 342 80 0,'0'0'68'0,"0"0"-61"0,0 0 2 15,0 0 24-15,0 0 2 16,0 0 12-16,97 84-19 16,-69-52-10-16,2 6 6 15,-2-7-11-15,0 0-1 16,-1-5 5-16,-4 0-10 16,-4-6 1-16,0 0-7 15,-4-2 2-15,2-5 2 16,-7-6-5-16,-1 7 0 15,-3-9 0-15,1-5 4 16,-7 0-1-16,3 0-1 16,-3 0 2-16,0 0 10 0,0 0 11 15,0 0 4-15,0 0 7 16,0 0-6-16,0-5-5 16,0-21-23-16,0 0 4 15,0-14-1-15,-6 3-3 16,-7-9 0-16,-3-3 1 15,4-3-6-15,-5-2 1 16,-2-4 2-16,6 0-2 16,-2 2-1-16,4 3-5 15,2 2 5-15,2 14-9 16,7 8-6-16,-3 17 8 16,3 1 4-16,0 6-12 15,0 5-15-15,0 0-10 16,3 0-13-16,13 0-34 15,1 0-24-15,-1 0-27 0</inkml:trace>
  <inkml:trace contextRef="#ctx0" brushRef="#br0" timeOffset="1197">597 270 100 0,'0'0'60'16,"0"0"-58"-16,0 0 3 15,0 0 20-15,0 0 12 16,0 0-9-16,25 72-8 16,-14-46-4-16,-2 0-3 15,1 4 2-15,-1 1 2 0,1-2-2 16,2 3 2-1,2-1-13-15,-1 1 1 0,-1-6 4 16,-2-1-5-16,-1-5-1 16,-6-8 0-16,0 2-1 15,2-14-2-15,-5 1 0 16,3-1 1-16,-3 0 5 16,0 0-5-16,0 0 7 15,0 0-3-15,0 0 6 16,0 0 6-16,0 0 6 15,0 0-9-15,0-22-13 16,-11-8-1-16,-8-5 0 0,4-2-2 16,-1-9 0-1,-4-11-20-15,4-1-10 0,4-12 0 16,2 2-9 0,7 1-13-16,3 16-4 15,0 0 30-15,0 20 20 0,0 10 8 16,13 6 2-16,-1 9 1 15,1 1-3-15,-1 5 3 16,2 0-3-16,2 0 0 16,0 0 3-16,-4 6 0 15,5 9 6-15,-1 7 4 16,-7-2-2-16,1 0 4 16,-7 6 0-16,-3 0 8 15,0 5-13-15,0-6-1 16,0 3 11-16,0 2-11 0,-6-4-2 15,-1 0 1-15,1-6-7 16,3-6 2-16,0-2-3 16,3 0 1-16,0-12-1 15,0 0-2-15,0 0-1 16,0 0 0-16,0 0 3 16,0 0-4-16,0 0 3 15,15 0 2-15,4 0-2 16,1 0 2-16,-1 0-1 15,3 0 0-15,1-6 0 16,-4 6 0-16,0 0 0 16,4 0-2-16,-4 0 0 0,3 0 1 15,1 0 2-15,3 20 1 16,0 3-1-16,-4 3 0 16,0 0 0-16,-2 0 3 15,-4 3-2-15,-4-3-2 16,-2 2 3-16,-4-8-2 15,-6 1 7-15,0-4 11 16,0 3 7-16,0-7-8 16,-11 0 4-16,-6 0-3 15,-5 0-11-15,-8-5 5 16,-4 3-10-16,-2 3-2 16,-3-7 7-16,-2 3-8 15,2-6 5-15,-3 1-4 0,7-5-1 16,-3 0 2-16,3 0 2 15,2 0-4-15,5 0 3 16,2 0-3-16,10-9 3 16,0 3-3-16,2-5 0 15,5-3-9-15,3-5-11 16,6 2-8-16,0 1-79 16,0 5-80-16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8:13.7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139 304 39 0,'0'0'29'16,"0"0"-13"-16,0 0 3 15,0 0 25-15,0 0-13 16,0 0-10-16,0 0-8 16,-89-6 6-16,83 6 1 15,-2 0-2-15,2 6-1 16,0 6-10-16,-1 2 1 16,1 0 2-16,3 4-6 15,3-4 6-15,-3 3-4 16,3 4 0-16,0-1-6 15,0 2 8-15,0 4-8 0,0-6 0 16,0 1-3-16,0-7 3 16,3 3-4-16,6-3 0 15,7-13-2-15,-2 9 6 16,2-10 8-16,3 1 8 16,-4-1-8-16,5 0 4 15,-1 0-3-15,-3 0 0 16,-2-1 2-16,-2-10-5 15,-2-3 0-15,-4 0-2 16,0-3-4-16,1-4 7 16,-1-5-4-16,-6 1-1 0,0-1-2 15,0-6-2 1,0-5 1-16,0-1-3 0,0-2 4 16,-13-9-7-16,1-3-5 15,-1 6-4-15,-4 1 16 16,5 13 0-16,-1 6 4 15,7 6 7-15,-2 12 1 16,8 8-5-16,0 0 5 16,0 0 0-16,0 0-8 15,0 0-4-15,0 0 4 16,0 0-4-16,0 0 0 16,0 0-11-16,0 0 8 15,0 0 3-15,0 20 0 16,5 0 4-16,7 12 1 15,7 1-4-15,1-1 5 0,2-1-5 16,0 1 8-16,-2 3-8 16,-1 2 5-16,0-5-6 15,-2 0 1-15,2-6-1 16,0 0 1-16,1 0 3 16,-5-12-3-16,4 3 0 15,-3-11 0-15,1 3-1 16,-5 2 0-16,4-11 0 15,-3 5 0-15,-4-5-1 16,8 0-17-16,-4 0-24 16,-1 0-44-16,-2 0-37 15,-4 0-59-15</inkml:trace>
  <inkml:trace contextRef="#ctx0" brushRef="#br0" timeOffset="53">765 512 14 0,'0'0'16'0,"0"0"-11"15,0 0 47-15,0 0-10 16,0 0-15-16,0 0-10 16,-16-108-2-16,-3 83 4 15,-7 2-10-15,0-3-7 16,-3 0 12-16,4 6-7 16,6 8 8-16,2 6 30 15,4 4-5-15,4 2-16 16,0 0 0-16,-4 0 3 15,-1 0-27-15,2 0 9 16,-1 14 1-16,4-2-10 16,-1 8-1-16,4-6 1 0,0 6 0 15,1 4-2-15,5-4-1 16,0 6-1-16,0-6 4 16,0 0-1-16,8 2 8 15,1-1-7-15,7-6 0 16,3 1 0-16,1-7-7 15,-1 2 7-15,6-11 5 16,-2 0 0-16,-1 0-4 16,3 0 0-16,-8 0 0 15,2 0 5-15,-3-11-1 16,-4-3 1-16,-1-1-3 16,-5-5 2-16,-3-3-2 15,-3 3-3-15,0-11 2 0,0 5-5 16,0-12 9-16,-6 0-7 15,-14-2 1-15,4-3-9 16,1 2-14-16,-1 1 18 16,2 8 5-16,5 7 0 15,-1 14 3-15,4-3-2 16,6 13 1-16,-3 1 23 16,3 0-12-16,0 0-6 15,0-5-3-15,0 5-3 16,0 0-1-16,0 0-8 15,0 0 8-15,0 0-4 16,0 0 5-16,0 6-1 0,0 13 0 16,0 1-5-16,0-3 5 15,16 9 3-15,-4 3-1 16,8-3-1-16,-1 3 11 16,3 3-12-16,1-4 0 15,3 4 0-15,0 0 1 16,2 0-1-16,2-1 0 15,-5 1-6-15,3-7 14 16,2 1-10-16,-5-11 2 16,1-4-1-16,-1 1 0 15,2-4 0-15,-2-2 1 16,0-6-1-16,1 0-3 16,-4 0-1-16,-3 0 1 15,-2 0-6-15,2 0-6 16,-5 0-13-16,0-11-63 0,0 2-85 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8:15.2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0 445 82 0,'0'0'92'16,"0"0"-87"-16,0 0 0 15,0 0 19-15,0 0 11 0,0 0 5 16,116 94-6-1,-90-59-6-15,4-4 9 0,-5 1-15 16,3 0-16-16,2-6 12 16,-5-6-11-16,3-2 8 15,-4 2-9-15,-1-9-1 16,-9-2-4-16,6-3 3 16,-7 0-2-16,-4-4-2 15,-1 1 2-15,-2-3 1 16,-6 0 0-16,3 0-3 15,-3 0 7-15,0 0 4 16,0 0 11-16,0 0 14 16,0 0-3-16,0 0-1 15,0-26-20-15,-9-5-12 0,-8-7 0 16,-2-2 6-16,-3-10-6 16,-1-7 0-16,-2-2 0 15,-2-5-4 1,2 2 3-16,5-5-14 0,1 4-5 15,7 11 1-15,2 3-2 16,7 14 17-16,3 15-1 16,0 6-1-16,0 8-12 15,0 6-4-15,0 0 5 16,3 0-33-16,16 20 8 16,3 6-55-16,-5 6-52 15</inkml:trace>
  <inkml:trace contextRef="#ctx0" brushRef="#br0" timeOffset="608">852 477 60 0,'0'0'41'16,"0"0"-14"-16,0 0 18 15,0 0 12-15,0 0-12 16,0 0 20-16,-100-137-5 16,97 135-30-16,0 2 1 15,-4 0-1-15,1 0-19 16,-3 0-10-16,-5 0 8 16,1 11-8-16,-2 9-2 15,5 3 2-15,-4 6 1 16,8-3-2-16,3 4-2 15,3 2-4-15,0-1 6 0,0 1-2 16,0 2-3-16,0 4 5 16,3-6 0-16,11 0 0 15,2-4 0-15,2 1 0 16,6-6 0-16,1 0-1 16,3-8 8-16,2-4-13 15,-2-2 12-15,5-7-4 16,-2-2-1-16,-1 0 1 15,4 0 6-15,-1 0-8 16,1 0 3-16,-1-2-5 16,-5-7 2-16,2-6-12 15,-8 7 3-15,-5 0-32 0,-2-4-21 16,-5 4-97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8:18.5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256 335 5 0,'0'0'31'15,"0"0"27"-15,0 0-4 16,0 0-23-16,0 0 34 16,0 0 5-16,-100-109-13 15,87 101-25-15,-2 8-8 16,-1 0 1-16,-1 0-19 16,4 0-2-16,-2 0 0 15,2 14-4-15,4 6 0 16,-5-8 0-16,8 7-3 15,-4 1-2-15,4 1 3 0,3 4-2 16,0 1 1-16,3 3 2 16,0-1 1-16,0 2 0 15,0-2-3-15,0-4 1 16,12-4 1-16,1-9 1 16,-1-5-2-16,5 3 2 15,-4-9 1-15,3 0 4 16,-1 0-4-16,2 0 2 15,-1 0-3-15,-3 0 0 16,2-18 0-16,-4-2-3 16,-5 0 3-16,-3-6 2 15,-3-6-1-15,0-5-1 0,0-4 2 16,-9-5-2 0,-11-6 0-16,-2 2-10 0,3 4 3 15,2 8 0-15,4 7 7 16,4 5 2-16,0 6-2 15,2-1 5-15,1 5 6 16,3 4-3-16,3 4 1 16,-3 8 0-16,3 0 2 15,0 0 4-15,0 0-13 16,0 0-2-16,0 0-1 16,0 0-2-16,0 0 1 15,0 0 2-15,0 20 0 16,0 11 4-16,3 1-1 0,9 3 2 15,4 7-3 1,0-1 2-16,7 10 3 0,-4-13-7 16,0 7 0-16,4-5 2 15,-1-3-1-15,0 1 1 16,1-12-1-16,-4 0 0 16,0-9 1-16,1 4-2 15,-1-13 0-15,-3 4 0 16,1-1 4-16,-2-2-4 15,1-3 2-15,3-1-2 16,-2 1 0-16,-1-6-5 16,-1 0 3-16,1 0-4 15,-2 0-19-15,-2 0-30 16,-2 0-84-16,-7 0-120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3:20.5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449 406 22 0,'0'0'37'16,"0"0"-7"-16,0 0-1 0,0 0-12 15,0 0-8-15,0 0 22 16,0 0-11-16,0-62 1 16,0 52-15-16,0-4 0 15,0 0 4-15,0-3-9 16,0 0 2-16,-6-7-3 16,-8 2-10-16,-2-7 9 15,4 3-4-15,-7 0 4 16,-1 0-2-16,1 3-6 15,-8 3 3-15,5 2 9 16,-3 4-6-16,2 2 1 16,1 2 2-16,3 0 0 15,-1 4-1-15,4 2 0 16,-3 4 1-16,-1 0 1 16,5 0-1-16,-4 0 1 0,3 0-3 15,2 0 4-15,5 0-2 16,3 0 0-16,-4 0 0 15,4 10 0-15,-1 0-1 16,1 6 1-16,0 4 1 16,0 0 1-16,1 1 1 15,5-1-3-15,-3 1 1 16,3-1 0-16,0 2 1 16,0-2-2-16,0 4 5 15,0-4-5-15,0 0 3 16,0-2 0-16,17 2 2 15,2 0-3-15,-3 0-1 16,1-3 3-16,5-2-4 0,-3-4 1 16,-1-2 2-16,6-3-2 15,-12-1 0-15,4 0-1 16,4-5 1-16,-7 0 0 16,2 0 1-16,-5 0 1 15,7 0-2-15,-2 0-1 16,-2 0 4-16,6-10 4 15,-10-2-7-15,5-2 2 16,-8 2-2-16,1-2 5 16,-4 2-5-16,0 0 0 15,0 4 2-15,3-6 5 16,-2 2-6-16,2-2-2 0,0-1 10 16,-3 4-9-1,0-3-1-15,-3 4 5 0,0 4-1 16,0 1 4-16,0 5 1 15,0-3-3-15,0 3-1 16,0-2 3-16,0 2 2 16,0 0-7-16,0 0 5 15,0 0-2-15,0 0-6 16,0 0 11-16,0 0-11 16,0 0 0-16,0 0-4 15,0 0 3-15,0 0-3 16,0 0 0-16,0 0-7 15,8 0 11-15,1 0-1 16,10 10-1-16,0 8 4 0,4 2 0 16,2-2 1-16,2-2-3 15,-5 0 0-15,3-2 1 16,-2 0 3-16,2-2-3 16,-3-2 1-16,2-4 1 15,-6 0-2-15,-2-2 2 16,1-4 9-16,-4 0-6 15,-1 0-1-15,2 0-4 16,-1 0 12-16,-1 0-7 16,4 0-5-16,-2 0 3 15,-2 0-4-15,-2 0 2 16,-1-6 3-16,-3 2-5 16,1 2 2-16,-4-1-4 0,0 3-2 15,-3-1-23-15,0 1-29 16,0 0-28-16,0 0-47 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38:23.9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326 450 38 0,'0'0'48'15,"0"0"-39"-15,0 0 8 16,0 0 25-16,0 0 11 15,0 0-34-15,0 0-13 16,0 0 7-16,0-52 9 0,0 41 5 16,0 2-3-1,0-3-8-15,-6-2 19 0,0 3-15 16,-7-8 6-16,4 6-13 16,-7-7-2-16,-4-6-3 15,7 6-8-15,-7 1 3 16,6 1 2-16,-3 3-4 15,-2 5 2-15,5 1 4 16,3 3-6-16,0 1 0 16,2 4-1-16,2-4-1 15,-2 5 0-15,-2 0 0 16,2 0-4-16,-4 0 3 16,4 0 2-16,-1 0 0 15,4 0-2-15,0 6 1 0,-5 5 2 16,5 3-1-16,3 6 0 15,-3-2-6-15,-1 2 6 16,4 5 2-16,-3-5-2 16,3 0-2-16,3 1 1 15,0 1-2-15,0-2-2 16,0 0 5-16,0 4-1 16,9-2 1-16,10 2 0 15,4-4 3-15,2-3-3 16,5-2 0-16,-2-4-2 15,-3-2 6-15,-5-9-3 16,-1 6 0-16,-3-6-1 16,1 0 0-16,-1 0 1 15,-4 0 3-15,-1 0-2 0,0 0 2 16,-3-15 0-16,1 4 1 16,-3-9 1-16,-2 0-5 15,-1-4-1-15,-3-2 5 16,0-6-4-16,0-8-1 15,0 3-2-15,-10-8 2 16,-10-1 0-16,1 3-3 16,0 2 0-16,4 9-1 15,-2 7 4-15,1-1 0 16,7 9 4-16,-1 8-4 16,1-8 1-16,6 9 0 0,-5 2 1 15,8 6 0 1,0 0 0-16,0 0-2 0,-3 0 1 15,3 0-2-15,0 0-4 16,0 0-2-16,0 0 2 16,0 0 3-16,0 16 1 15,0 8 2-15,11-1-1 16,1 6 4-16,4 5-4 16,1 1 0-16,2 2 0 15,0-2 1-15,1-4-1 16,-6 5 1-16,6-1 5 15,-1 2-5-15,0-5-1 16,1-6 2-16,-1 0 0 16,1 0-1-16,-1-6 0 15,0 3 0-15,1-2 0 0,-1-7-1 16,0 0 3-16,4-2-6 16,-7-1 7-16,-4-5-2 15,-6-3-1-15,1-1-1 16,-7-2 0-16,3 0 0 15,-3 0 2-15,0 0-4 16,0 0 2-16,3 0-28 16,-3 0-54-16,0-2-171 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8-20T09:38:30.5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13:45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14457 13894 326 0,'0'0'0'0,"0"0"-9"16,0 0 9-16,0 0 0 15,0 0-8-15,0 0-34 16,0 0-36-16,0 0 38 16,-70-4 15-16,92 12 18 15,12 2 4-15,4 0-24 16</inkml:trace>
  <inkml:trace contextRef="#ctx0" brushRef="#br0" timeOffset="1446.33">14220 13800 16 0,'0'0'27'0,"0"0"-9"15,0 0 9-15,0 0-17 16,0 0-10-16,0 0 0 16,0-2-5-16,0 2-20 15,0 0-29-15</inkml:trace>
  <inkml:trace contextRef="#ctx0" brushRef="#br0" timeOffset="1724.04">14220 13800 3 0</inkml:trace>
  <inkml:trace contextRef="#ctx0" brushRef="#br0" timeOffset="1834.81">14220 13800 3 0,'25'-12'3'0,"-25"10"5"0,0 2 4 0,0 0-6 0,0 0 3 15,0 0 4-15,0 0-6 16,0 0 1-16,0 0-7 16,0 0 1-16,0 0-2 15,0 0-12-15,0 0-24 16,0 0 12-16</inkml:trace>
  <inkml:trace contextRef="#ctx0" brushRef="#br0" timeOffset="2493.73">14258 13633 64 0,'0'0'10'15,"0"0"5"-15,0 0 50 16,0 0-1-16,0 0-56 16,0 0-8-16,0 0-3 15,0 0 3-15,0 11 2 16,2 7-1-16,2 2 21 16,4 0-13-16,-4 0 0 0,3 2-2 15,2 0-6 1,-5 0 1-16,3 2 10 0,-3-2-8 15,1 2-1-15,-3 0 1 16,2-2-4-16,-4-4 6 16,0 0-4-16,0 0 8 15,0 0-10-15,0 0-3 16,0-4 3-16,0 3 9 16,0-5-9-16,0-1 0 15,0-2 0-15,0-4 3 16,0-2-5-16,0-3 3 15,0 0-1-15,0 0 0 16,0 0 1-16,0 0 0 16,0 0-1-16,0 0 3 15,0 0 0-15,0 0-4 0,-2 0 1 16,-5-3-28-16,-1-7-6 16,-4-3 22-16,-1-5-89 15,-3-5-36-15</inkml:trace>
  <inkml:trace contextRef="#ctx0" brushRef="#br0" timeOffset="3328.13">14004 13768 38 0,'0'0'25'16,"0"0"-19"-16,0 0 42 15,0 0 28-15,0 0-43 16,0 0-14-16,0-2-2 16,0 2 8-16,0-8-6 15,7 0-14-15,9-4 9 16,1 0 3-16,-3 2-4 15,-1 2-3-15,-1 4-1 16,-6 0-2-16,3 2-4 16,-1-2-6-16,0 4 6 0,3 0 0 15,-1 0-2-15,6 0 1 16,-1 0-2-16,2 0-1 16,0 0-3-16,1 0 8 15,2 6-5-15,-2-1 3 16,-2 4-4-16,-1-1 4 15,1 2-3-15,-3-2 2 16,3 2 4-16,-5-2-5 16,0 0 1-16,-2-4-1 15,0 2 4-15,-1 2-4 16,2 0 0-16,-3 0 0 16,-1-2 0-16,-2 0-5 0,-2 2 0 15,3 0 5 1,0 2-1-16,-3 0 2 0,3-2-1 15,-3 2 6-15,0 0-4 16,-2 0 1-16,2 4-2 16,0-2 0-16,-2-2 10 15,2 0-11-15,-2 2 2 16,0 1-2-16,0 1 5 16,0-1-3-16,0 1-1 15,-8 0 1-15,-1 0 4 16,-3 3-1-16,2-8-5 15,-4 5 0-15,-2-3 4 16,-2 3 0-16,1 0 0 16,-3 0 6-16,-7-4-10 15,6-2 6-15,-5 0 4 0,-3-4-6 16,7 0-1-16,-3-2 3 16,6-2-3-16,5 4 5 15,1-4 1-15,3 0-8 16,4 0 2-16,1 2 0 15,-1-2-2-15,2 0 1 16,-6 0-2-16,-1 0-4 16,1 0-5-16,-9 0-38 15,-3 0 5-15,-9-10-200 16</inkml:trace>
  <inkml:trace contextRef="#ctx0" brushRef="#br0" timeOffset="5247.02">14752 14022 7 0,'0'0'44'0,"0"0"-7"0,0 0-13 15,0 0 58 1,0 0-58-16,0 0 8 0,-44-50 11 15,34 44-41-15,-4 2 12 16,3-4 0-16,-3 2-9 16,-1 4-1-16,2 0-4 15,1 0 0-15,-1 2-5 16,1 0 5-16,4 0-2 16,-1 0 0-16,5 0-22 15,-2 0 2-15,2 0 18 16,0 0 2-16,0 8 2 15,-3-1 4-15,0 2-4 16,3 4-5-16,3-2 4 16,-1 3-1-16,2 3-4 15,0-5 6-15,0 2-5 0,0 0 10 16,0-6-5-16,0 2 1 16,0 0 3-16,0 2-4 15,0-6-4-15,7 2-1 16,0-2 9-16,2-2-8 15,-1 0 7-15,4-2-8 16,-1-2 8-16,1 2-3 16,1-2 2-16,-3 0-1 15,4 0 1-15,-5 0 1 16,-3 0 6-16,4-8-9 16,-6-8 21-16,-1-4-19 15,1-7 7-15,-4-1-9 0,0-8-18 16,0-4 16-16,-14 0-18 15,-1 0-11-15,2 6 31 16,3 4 0-16,4 6-19 16,1 4 19-16,3 6 2 15,2 8 20-15,-2 4 7 16,2 0-17-16,0 0-8 16,0 0 4-16,0 0-4 15,0 2 0-15,0-2-7 16,0 2 5-16,0 0-4 15,0 0-1-15,0 0-5 16,0 0-5-16,0 4 2 16,0 14 7-16,0 2 8 0,13 6-8 15,0 0 12-15,1 6-8 16,2 2 6-16,-3 0-6 16,2 2-3-16,1-2 3 15,-1-3 5-15,-1-2-4 16,-1-4 4-16,1-1 9 15,-3-4-5-15,1 0-8 16,-2-4 4-16,1-2 4 16,-1-4-3-16,-2-2 1 15,1-2-7-15,0-2 5 16,-6 0-4-16,3 0 3 16,-1-4-4-16,-1 4-34 0,2-2-56 15,-6-2-73 1</inkml:trace>
  <inkml:trace contextRef="#ctx0" brushRef="#br0" timeOffset="7639.67">15394 13641 24 0,'0'0'27'0,"0"0"-21"16,0 0 19-16,0 0 40 15,0 0-27-15,0 0-28 16,0 5 12-16,0 8 13 16,0 4-12-16,0-2 10 0,0 6-16 15,0 1 4-15,0 6-9 16,0 6-11-16,2 0 4 15,3 0-5-15,0-2 2 16,2-2-2-16,-1-2 2 16,0-2-1-16,-1-2 7 15,2-3-8-15,-2-3 0 16,-1-9 0-16,0 1-7 16,0-1-5-16,-4-3-31 15,3-3 13-15,-1-3-44 16,-2 0-12-16,0 0-10 15</inkml:trace>
  <inkml:trace contextRef="#ctx0" brushRef="#br0" timeOffset="8142.51">15280 13768 13 0,'0'0'26'15,"0"0"3"-15,0 0-16 16,0 0 18-16,0 0-17 0,0 0 8 16,45-77 5-1,-36 72-2-15,5-1-15 0,1 2 8 16,5 4-4-16,3 0-13 15,3 0 4-15,3 1-3 16,2 13 15-16,-2 3-11 16,0 2-3-16,-2 2 14 15,-2 1-8-15,-3 4-5 16,-2-2-3-16,-4 6-2 16,-1-2 2-16,-8 0 4 15,0-4-5-15,-5-2-4 16,-2-6 4-16,0 0 18 15,0-2 8-15,0-1-9 16,-13-3-5-16,-1 2 8 16,-6-2-11-16,-5-1 11 0,-3 0-3 15,-6 1-16 1,-2-4-2-16,3 0 3 0,-1-2-6 16,10-2-13-16,4 0-17 15,4-2-2-15,5 0-36 16,3 0 11-16,-2 0-164 15</inkml:trace>
  <inkml:trace contextRef="#ctx0" brushRef="#br0" timeOffset="9582.19">15932 14007 0 0,'0'0'10'0,"0"0"37"15,0 0 19-15,0 0-17 0,0 0-30 16,0 0 53-16,-25-77-62 16,10 63-10-16,3 2 9 15,-5-2-6-15,1 0 0 16,1 6-2-16,1 4-2 15,-2-2-8-15,3 6-21 16,0 0-3-16,-1 0-35 16,3 2 44-16,-2 12 23 15,6 0 0-15,2 2-3 16,-1-2 5-16,6 2-2 0,0 4-5 16,0 1 6-1,0 2 8-15,0 1-5 0,4 1-3 16,5-3 13-16,5-2-7 15,-3-7 6-15,-3 0-11 16,4-5 16-16,-5-4-14 16,-1-2-2-16,5-2 5 15,1 0 4-15,0 0-2 16,5-4 3-16,-7-10 14 16,0 0-22-16,-4 1 6 15,-6 4 5-15,3 0 13 16,-3 4-10-16,0-5 15 15,0 3-30-15,0 2 9 16,0 0 14-16,0 0-22 16,0-2-3-16,0 1 0 0,0 5 0 15,0-3 3-15,0 1-6 16,0 3 6-16,0-1-3 16,0-2 7-16,0 1-6 15,0 2 3-15,0-4-2 16,0 4-2-16,0-1 10 15,0-2-8-15,0-1-1 16,0 3 6-16,0-6-6 16,0 5-2-16,0-2 1 15,0-4-3-15,0 2 0 16,0-10 6-16,0 2-3 16,-3-4 0-16,-2-2-5 0,1 0 1 15,-3-4 4 1,1 4 0-16,2 0-7 0,-3 4 6 15,3 0-5-15,1 4 4 16,0 0 4-16,3 4-1 16,-2 4 4-16,2-2 0 15,0 2-5-15,0-1-4 16,0 0-1-16,0 3 5 16,0-2 0-16,0 0 4 15,0 0-4-15,0 1 2 16,0 3 1-16,0 0-2 15,0 0-1-15,0 0 0 16,0 0 0-16,0 0 0 16,0 0 0-16,0 0-2 15,0 0 4-15,0 0 0 0,0 0 3 16,0-3-4-16,0-5-2 16,0 0 6-16,-2 2-5 15,0 2 0-15,2 1 0 16,0 3 0-16,0 0 0 15,0 0 5-15,0 0-14 16,0 0 3-16,0 0 3 16,0 0 0-16,0 0-18 15,0 0 13-15,0 13-9 16,0 3 17-16,2 8 3 0,8-4-3 16,-2 6-4-1,1 0 4-15,0 2-4 0,-3 0 4 16,6 2 9-16,1-2-9 15,1 2 0-15,1 0 1 16,-1 0 0-16,1 1 1 16,3-7-2-16,-3-1 0 15,-1-1 3-15,1 1-7 16,1-1-2-16,-3-4 6 16,3 2 6-16,-5-6-6 15,-2 0 3-15,3-2-6 16,-4-2 6-16,1-4-6 15,-1-2 6-15,-2-2-1 16,2 0-2-16,-1-2-2 16,1 0-4-16,4 0-8 0,-1 0-29 15,-2-4-11-15,-6-2-85 16</inkml:trace>
  <inkml:trace contextRef="#ctx0" brushRef="#br0" timeOffset="17599.68">14238 15262 23 0,'0'0'50'0,"0"0"-3"16,0 0-18-16,0 0 0 15,0 0-4-15,0 0 3 16,0 0-7-16,0-4-10 16,0 4 1-16,-2 0-11 15,2 0 8-15,0 0-7 16,0 0-4-16,0 0-2 16,-3 0 4-16,3 0 0 15,0 0-4-15,0 0 2 16,0 0-6-16,0 0 1 15,0 0-14-15,0 4 11 16,0 6 10-16,0 2-9 0,8-2 6 16,-2 0 3-16,1 2-1 15,1-4 2-15,4 0-4 16,-3 2 0-16,1-4 3 16,2 2 0-16,-3-4 3 15,2-2-9-15,0 0 6 16,2 2-2-16,3 2 2 15,-1-2 4-15,-1 0 2 16,1-2-6-16,4 0 1 16,-4 2-1-16,3-2 0 15,-1-2-1-15,2 4 1 16,-3-4 1-16,1 0-1 16,-1 0 5-16,-1 0-4 0,3 0-1 15,-3 0 0-15,1 0 3 16,0 0-3-16,0 4-2 15,-1-4 2-15,3 2 0 16,-2 2-4-16,3-2 3 16,2 0-13-16,-4-2 12 15,4 4-3-15,1-4-2 16,-5 4 1-16,6-4 5 16,-3 0-1-16,-2 0-6 15,2 0 2-15,-3 0-12 16,1 0 16-16,-2 0-5 15,-3 0-12-15,0 0 15 0,-1 0 2 16,1 0 0 0,1 0 1-16,-1 0 1 0,-2 0 0 15,1 0-1-15,-2 0 3 16,1 0-4-16,1 6 2 16,1-4 0-16,1 2 0 15,-1 2 1-15,1-2-3 16,-1 4 2-16,-1 2-2 15,0-4-8-15,-1 2 6 16,-5 0 4-16,2-2-4 16,-4-2 4-16,1 0-3 15,-3 2 2-15,0-4-4 16,-2 0 2-16,2 2-1 0,-2 0-7 16,2 0 11-1,-2-4 4-15,2 4-4 0,-2-4 2 16,0 0-2-16,0 0 0 15,0 0 5-15,0 0-4 16,0 0 7-16,0 0 8 16,0 0 0-16,0 0 6 15,0 0-1-15,0 0-14 16,0 0 2-16,0 0-8 16,0 0-1-16,0 0 0 15,0 0-9-15,3 0 3 16,-1-4-60-16,7-10 59 15,2 2 4-15,0 2-2 16,1 2-13-16,-2 0 10 0,1-2 7 16,1-2 1-16,1 6-3 15,-3-2 2-15,-2 4-3 16,1 2 4-16,-3-2 5 16,2 4-5-16,0-4 0 15,3 4 0-15,3-4-1 16,-3 4 1-16,2 0 0 15,-1 0-5-15,-2 0 12 16,4 0-15-16,1-2 20 16,1 0-18-16,-1 0 11 15,-1 2-5-15,-1 0 0 16,-2 0-1-16,1 0 1 16,-1 0 0-16,2 0 0 15,1 0 0-15,-1 0-3 0,3 0 7 16,-6 0-5-16,4 2 4 15,-3 0-6-15,0 0 3 16,3-2-3-16,-6 0 2 16,3 0 2-16,3 0 2 15,-1 0-3-15,1 0 0 16,-1 0-3-16,1 0 3 16,-1 0 0-16,-2 0 3 15,3 0-5-15,-6 0 6 16,4 0-8-16,-3 0-3 15,1 4 7-15,4-4 0 0,-1 4-2 16,3-4-2-16,-1 4-30 16,6-4 33-16,-4 0-2 15,3 2 3-15,-1-2 0 16,0 2 4-16,4 0-4 16,-3 2 0-16,-1 0-3 15,-2 0 2-15,0-4 1 16,-1 0 0-16,-3 0 0 15,1 0 0-15,-3 0 0 16,-3 0 0-16,4 0 0 16,-1 0 0-16,-1 0 0 15,4 0 0-15,1 0 0 16,2 0 0-16,-1 0 0 0,1-10 0 16</inkml:trace>
  <inkml:trace contextRef="#ctx0" brushRef="#br0" timeOffset="18244.89">16551 15222 10 0,'0'0'6'0,"0"0"8"15,0 0 0-15,0 0 14 16,0 0-8-16,0 0 0 0,0 0 5 15,0 0-12-15,0 0 17 16,0 0-13-16,0 0 11 16,0 0-9-16,0 0-5 15,0 0 20-15,0 0-15 16,0 0-16-16,0 0-2 16,0 0 12-16,0 0 8 15,0 0-10-15,0 0-9 16,0 0 15-16,0 0-15 15,0 0 0-15,0 0-2 0,0 0 0 16,0 0-1 0,0 0 2-16,0 0-2 0,0 0-7 15,0 0 6-15,0 0 2 16,0 0-12-16,0 0-20 16,0 0 5-16,0 0-32 15,0 0-60-15</inkml:trace>
  <inkml:trace contextRef="#ctx0" brushRef="#br0" timeOffset="24416.15">16217 13557 23 0,'0'0'44'15,"0"0"-25"-15,0 0-17 16,0 0 11-16,0 0 5 16,0 0-9-16,0 0 7 15,-19-20 13-15,17 18-15 16,2-2-12-16,0 4 0 15,0 0 20-15,0-2-12 16,-2 2-7-16,2-4 7 16,0 0 4-16,0 2-10 15,0-4-4-15,0 2 0 16,0 2-2-16,0-2 4 16,0-2-4-16,0-4 4 0,0-2-4 15,4 2 4-15,1 4-4 16,2 4-6-16,0-4 6 15,-1 2-3-15,1 2 4 16,4 0-4-16,-4 0 5 16,-1 2-5-16,1 0-9 15,-3 0-30-15,4 0 42 16,-2 0-7-16,1 8 9 16,-1 4 2-16,1 0-2 15,0 2-10-15,-5 0 4 16,0 0 6-16,-2 0 0 15,0 3 11-15,0-4-6 16,0 1-3-16,0 0-2 0,0-1 1 16,0 1-1-16,0-5-5 15,0 4 3-15,0-3 4 16,-4-5-2-16,0 6 15 16,-2-4-12-16,2 1-3 15,0 2 9-15,4 1-6 16,-2-1-2-16,2 0-1 15,0-1 0-15,0 4-6 16,0-1 5-16,0 2 1 16,0-6 4-16,0 0-4 15,2 2-11-15,2-2 9 16,6 0 0-16,-2-2 0 16,3-2 2-16,1-2 0 0,-4 2 6 15,-1-4-6 1,-3 0 0-16,-2 0-17 0,-2 0 17 15,0 0 2-15,0 0 0 16,0 0 4-16,0 0-1 16,0 0-4-16,0 0-1 15,0 2-5-15,0 0-2 16,0-2 7-16,0 2 0 16,0 0 2-16,0 2 1 15,0 4-3-15,0 0 4 16,0 4-4-16,0 0 3 15,0 2-1-15,0 0-1 16,0 0 3-16,0 2-4 16,3 0 5-16,2 0-1 0,-3 0 2 15,2 4-12-15,-2-10 12 16,1 4-4-16,-3-1-1 16,0-4 8-16,0 4-9 15,0-3 9-15,0 2 0 16,0 0 7-16,0-2-7 15,0-2 1-15,0-2-1 16,-5-4-4-16,1 0 9 16,-3 2-4-16,-2 0 11 15,0-2 2-15,-5 0-14 16,1 0 5-16,-3-2-14 0,1 0-7 16,-4 0 6-1,5 0-19-15,0 0 17 0,3 0 3 16,7 0-19-16,0 0 8 15,1 0-18-15,3 0-42 16,0 0-40-16</inkml:trace>
  <inkml:trace contextRef="#ctx0" brushRef="#br0" timeOffset="25274.99">16466 13704 0 0,'0'0'0'16,"0"0"3"-16,0 0-6 0,0 0 4 15,0 0-2-15,0 0 1 16,9 1 0-16,-5 2 0 16,1-2 0-16,0-1 17 15,-1 0-17-15,0 0 1 16,3 0 6-16,-1 0 0 15,8 0-1-15,-1 0 9 16,3-5-7-16,-1-3 1 16,4 2-4-16,-4 3-2 15,1 2-3-15,-1 1 1 16,-3 0 0-16,-2 0-1 0,-1 0-2 16,1 0 2-16,-4 8 1 15,3 0 0-15,-7-1-1 16,2 2 0-16,-4-1 4 15,0 0-2-15,0 2 3 16,0 2 16-16,0 0-13 16,0 2 2-16,-11 0-9 15,-4 0-2-15,-1 0 9 16,-2-4 13-16,3-4-21 16,-1-2 0-16,1-2 1 15,2-2 6-15,-3 0-7 16,-3 0-6-16,4 0-33 15,-3-2-46-15</inkml:trace>
  <inkml:trace contextRef="#ctx0" brushRef="#br0" timeOffset="25558.74">16500 13553 42 0,'0'0'49'16,"0"0"-2"-16,0 0-25 15,0 0-6-15,0 0 1 16,0 0-16-16,41-28-1 15,-29 22 1-15,1 0-5 16,1 2 4-16,1 0-25 16,-3 2-49-16</inkml:trace>
  <inkml:trace contextRef="#ctx0" brushRef="#br0" timeOffset="26095.62">16500 13553 6 0,'158'-72'14'0,"-156"72"-12"16,0 4 0-16,0 6 4 16,5 0 32-16,2 6-19 15,0-2-9-15,0 2 48 16,2-2-52-16,0 3 6 15,-1-3 7-15,2 1-8 16,-1 0-11-16,3-1 3 16,1 0 7-16,1 0-8 15,-3-2-1-15,1-5 0 0,-3 0-1 16,-2-3-3 0,0-2 3-16,-2-2 5 0,-3 0-5 15,0 0 4-15,-1 0-4 16,-1 0 6-16,-2 0-3 15,0 0 6-15,0 0-1 16,0-18 36-16,0-13-44 16,0 2-3-16,-5-4 3 15,-8 5 3-15,-1 4-1 16,4 4 1-16,-2 4 28 16,1 6-29-16,3 2 4 15,-1 4 9-15,-1 4-8 16,2 0-7-16,-3 0-10 15,-3 0 10-15,1 0-1 16,-1 0 1-16,3 0-8 0,3 6 8 16,0 0-4-16,4 4 2 15,2 0-46-15,0 8 2 16,-1 2-23-16,1 0-63 16</inkml:trace>
  <inkml:trace contextRef="#ctx0" brushRef="#br0" timeOffset="26654.01">16883 13297 61 0,'0'0'36'15,"0"0"-30"-15,0 0-6 16,0 0 39-16,0 0 10 15,0 0-47-15,9 19 10 16,-5-4-6-16,1-1 13 16,1 6 14-16,1 0-21 15,0 2 0-15,-3 4-10 16,3 0 5-16,-5 2-4 16,2-2 3-16,4 0-6 0,-4-4 4 15,0 0-4-15,3-4-8 16,-1-1-36-16,-1-6-27 15,2-3-45-15</inkml:trace>
  <inkml:trace contextRef="#ctx0" brushRef="#br0" timeOffset="26892.12">17083 13509 167 0,'0'0'138'15,"0"0"-138"-15,0 0 8 16,0 0 71-16,0 0 8 16,0 0-78-16,0 0-8 15,0 0-1-15,0 0-9 16,0 0-67-16,0 0-116 15</inkml:trace>
  <inkml:trace contextRef="#ctx0" brushRef="#br0" timeOffset="27177.05">16852 13427 170 0,'0'0'25'0,"0"0"-13"16,0 0 60-16,0 0 21 15,0 0-62-15,0 0-11 16,-5 0 3-16,5 0 0 16,0 0 0-16,0 0-16 15,0 0 6-15,-2 0-13 16,2 0 6-16,0 0-6 15,0 0-7-15,0 0-21 16,0 0-26-16,0 0-33 16,0 0-76-16</inkml:trace>
  <inkml:trace contextRef="#ctx0" brushRef="#br0" timeOffset="28083.67">17127 13104 31 0,'0'0'18'16,"0"0"21"-16,0 0 45 15,0 0-36-15,0 0-39 16,0 0-8-16,4 0 2 16,-2 0 2-16,2 4 9 15,5 8-3-15,-1 6 12 16,6 2-20-16,-1 2 15 15,3 1 1-15,-1-1-6 16,1-4-7-16,-3 0 2 0,-1-3 1 16,-1 0-7-16,-5-1 3 15,1-4-5-15,0 0 0 16,0-4 2-16,-5-3 4 16,0 0-6-16,0-3 1 15,-2 0 4-15,0 0-1 16,0 0-1-16,0 0 5 15,0 0 10-15,0 0 2 16,0 0-7-16,-11-8-13 16,-2-6 0-16,-7-3 3 15,0-2-6-15,-3 1-12 16,-2-7 0-16,10 5 15 0,-1 0 0 16,6 0-5-1,1 2-17-15,1 0 9 0,4-2 12 16,2-2-20-16,2 0 11 15,0-2-14-15,0 0 13 16,0 0 6-16,2 0 4 16,6 3-7-16,-2 6 3 15,1 3 5-15,-3 3 7 16,0 4-5-16,4-1-2 16,-2 2 2-16,1 0-2 15,3 0 0-15,0 4-2 16,3 0 2-16,0 0 0 15,1 0-3-15,2 0-3 0,-3 16 2 16,2 0 3-16,-1 6 1 16,-3 0-6-16,-5 0 5 15,-6 2 1-15,0 0-5 16,0-4 4-16,0 0 2 16,0 0 12-16,-13-4 4 15,-1 2-14-15,-3-4 18 16,3-2-19-16,1-2 17 15,2-2-15-15,-1-2-2 16,6-2 5-16,0 0-3 16,-1-2-4-16,0 2 0 15,2-1-26-15,-1 2-39 0,-7 4-6 16</inkml:trace>
  <inkml:trace contextRef="#ctx0" brushRef="#br0" timeOffset="29944.1">14998 15699 31 0,'0'0'86'16,"0"0"-80"-16,0 0 5 0,0 0 39 15,0 0 22-15,0 0-52 16,-3 0-8-16,3 0-2 16,0 0 16-16,0 0-12 15,0 2-14-15,0 0 0 16,0 8-10-16,0-2 10 15,0 6 3-15,0 4 5 16,0-4-8-16,0 0 1 16,0-2-3-16,0-4 2 15,3 2-8-15,1-6-1 0,3 0 6 16,-5-2-20 0,3-2-25-16,-3 0 5 0,0 0 24 15,5 0-15-15,2 0 30 16,0-10 4-16,2-2 4 15,0 2 4-15,-2 2-7 16,0 2 6-16,1-2-2 16,0 4-5-16,-1 2 0 15,-3 2-4-15,4 0 4 16,1 0 0-16,1 0 6 16,2 0-1-16,1 0 3 15,2 0-2-15,-4 6-2 16,3 2 6-16,-3-2 0 15,-2 6-7-15,0-6 2 16,-2 6-2-16,-5-6-1 0,-2 2 0 16,-2 2 11-16,0 2-1 15,0-4-11-15,0 2 11 16,0 0-2-16,-13 2 19 16,-5-2-20-16,-6 2-9 15,0-2 0-15,-3 2-9 16,0-6-17-16,2-2 24 15,8 0-15-15,-1-4 15 16,5 0-18-16,-1 0-11 16,5 0-1-16,3-14-8 15,-1-2-40-15</inkml:trace>
  <inkml:trace contextRef="#ctx0" brushRef="#br0" timeOffset="30715.91">15041 15669 48 0,'0'0'12'0,"0"0"9"16,0 0 46-16,0 0-34 15,0 0-17-15,0 0 5 0,73-42 3 16,-49 34 10 0,-1-4-5-16,0 3-13 0,-4 8-16 15,-4-3 2-15,-3 4-2 16,-6 0 0-16,3 0-19 16,-2 0-17-16,0 0 0 15,-1 5 22-15,1 2 3 16,-3 3-33-16,0-5 38 15,4 8-6-15,-4-3 11 16,5 6 2-16,-1-2 2 16,4 4 2-16,1 0-5 15,3 4 2-15,-3-4-1 16,3 4-2-16,-3-4 6 0,3 0-5 16,-3-4 0-16,-2 0 0 15,3-2-4-15,-3-4 4 16,3-2 17-16,-2-2-8 15,-1 0-2-15,3 0 9 16,-5-4-15-16,-2 0 10 16,2 0-2-16,-3 0-3 15,3 0 13-15,0 0-4 16,0-8-4-16,0-2 0 16,-3-4-10-16,-1 2 12 15,-3-2-13-15,-2 0 7 16,0-4-7-16,0-2-2 15,-4 0 1-15,-9-4 2 16,-6 4-3-16,-2-6-1 0,-4 8 0 16,0-4-3-16,-2 4-11 15,3 0 1-15,0 4 7 16,1 6 6-16,3 3-4 16,3 5-2-16,-1 0 5 15,-1 0 4-15,2 0 0 16,-1 0-6-16,7 0 1 15,0 5-13-15,6 0 16 16,3 8-8-16,2 1 10 16,0 6-14-16,0 8 11 15,2-2 1-15,12 2-27 16,3-6-15-16,1 0-41 0</inkml:trace>
  <inkml:trace contextRef="#ctx0" brushRef="#br0" timeOffset="31158.71">15685 15472 19 0,'0'0'41'15,"0"0"3"-15,0 0-20 16,0 0-1-16,0 0-13 16,0 0 2-16,0-8 13 15,0 8-7-15,0 0-16 16,0 2-1-16,0 8 4 15,2 4 13-15,-2 3-5 16,0-2-7-16,0 3 4 16,0 3 0-16,0-2-4 15,0 6 3-15,0-1-5 0,0 2 5 16,0-8-3-16,0 0-6 16,0 0 0-16,0-4-6 15,0 0 5-15,4 2-3 16,0-2-38-16,3-2-38 15,0-2-13-15,-2 0 17 16</inkml:trace>
  <inkml:trace contextRef="#ctx0" brushRef="#br0" timeOffset="31445.73">15898 15705 78 0,'0'0'61'16,"0"0"-1"-16,0 0 50 15,0 0-10-15,0 0-40 16,0 0-22-16,3 0-9 15,-3 0-2-15,0 0-27 16,-12 0-2-16,-1-2-43 16,-7-6-39-16,-7-8-49 15,-5 0-166-15</inkml:trace>
  <inkml:trace contextRef="#ctx0" brushRef="#br0" timeOffset="31676.62">15564 15579 37 0,'0'0'61'15,"0"0"-12"-15,0 0 11 16,0 0 22-16,0 0-34 16,0 0-3-16,-7-4-23 15,7 4 15-15,0 0-3 16,0 0 0-16,0 0-34 15,0 0-2-15,0 0-2 0,0 0-43 16,0 0-39 0,0 0-120-16</inkml:trace>
  <inkml:trace contextRef="#ctx0" brushRef="#br0" timeOffset="32202.01">15951 15579 11 0,'0'0'24'16,"0"0"-6"-16,0 0 5 15,0 0 12-15,0 0-14 16,0 0-16-16,83 80 13 16,-65-66-17-16,2 4 10 15,0-6-10-15,-5 2 1 16,-1-8-2-16,-3 2-2 15,-3-8 1-15,-2 0 2 16,0 4 7-16,-4-4 3 0,-2 0 14 16,3 0 27-16,-3 0 9 15,0 0-24-15,0-14-16 16,0-4-4-16,0 2-4 16,-7-2-5-16,1 0-5 15,-2 0-4-15,2 4 2 16,-1-3 9-16,5 3-10 15,-2 6-6-15,-2 3 6 16,3 0-1-16,2 1-7 16,1 4-22-16,0 0-12 15,0 0-87-15,0-4-55 16</inkml:trace>
  <inkml:trace contextRef="#ctx0" brushRef="#br0" timeOffset="55312.18">20707 11387 53 0,'0'0'39'16,"0"0"3"-16,0 0 4 15,0 0-16-15,0 0 2 16,0 0-25-16,0 0 12 16,0 0-19-16,-30 0 5 0,26 0-1 15,4 0-2-15,0 0-2 16,0 0 0-16,0 0-2 15,-2 0 5-15,2 0-1 16,0 0 3-16,0 0 3 16,0 0-3-16,0 0 1 15,0 0-6-15,0 0 0 16,0 0-1-16,0 0 2 16,0 0 1-16,0 0-2 15,0 0-3-15,0 0 3 16,0 0 0-16,0 0 0 15,0 0 0-15,0 0 0 16,0 0 3-16,0 0 6 0,0 0-7 16,0 0 15-16,0 0-13 15,-12 0 2-15,-5 0-6 16,-8-1 0-16,-2-2-1 16,-2 2 2-16,-2-2 6 15,-2 2-3-15,2-4-3 16,2 5 3-16,4-1 6 15,8 1 1-15,3 0-7 16,5 0-4-16,3 0 0 16,0 0-3-16,4 0 3 15,2 0-1-15,0 0 5 16,0 0-6-16,0 0 4 0,0 0 0 16,0 0-2-16,0 0 3 15,0 0-3-15,0 0-3 16,0 0 2-16,0 0-6 15,0 0 3-15,0 0-22 16,0 0 9-16,0 0 6 16,0 0 3-16,18-3 5 15,3-2 2-15,8-5 2 16,4-1 1-16,1 1-1 16,1 0 2-16,-2 1-3 15,-1-2 1-15,-1 1 1 16,-4 2-4-16,-3 2 3 15,-6 0-3-15,-7 2 4 0,-4 2 1 16,-3 0 1-16,-4 2-4 16,0 0 0-16,0-2 1 15,0 2-1-15,0 0 8 16,0 0 5-16,0 0 6 16,0-3 4-16,-8-4-16 15,-17-1-7-15,-9 0-1 16,1 4 1-16,-6 2 7 15,2 2 3-15,-1 0-10 16,-2 0-6-16,0 6 6 16,0 10-4-16,-2 0 4 15,1 2-8-15,6-4 6 0,8-1 4 16,3-6 2 0,6 0-1-16,5-3-3 0,1 0-5 15,3-3 4-15,5-1 0 16,2 2-4-16,2-2 4 15,0 0-7-15,0 0-2 16,0 0-15-16,0 0 16 16,11 0-1-16,16-3 10 15,6-15 0-15,5 0 5 16,2-3-10-16,2 2 11 16,-4 2-1-16,-3 5-2 15,-3 0-6-15,-6 4 7 16,-3 2-4-16,-8 0 0 15,-3 4 1-15,-6 0-1 16,-1 0 3-16,-5 2-1 0,0 0 0 16,0 0 16-16,0 0 3 15,0-2-2-15,0 0-4 16,-18-2-11-16,-8 0-4 16,-8 2 1-16,-4 0-1 15,0 0 1-15,-2 2 5 16,2 0-6-16,5 0 0 15,4 0-3-15,4 0 3 16,5 0 4-16,7 0-2 16,1 0-2-16,4 0 1 15,3 0-2-15,3 0 3 16,2 0-4-16,0 0-5 0,0 0-1 16,0 0-20-16,0 0 14 15,23-2 10-15,8-8 4 16,7-2-1-16,4-4 3 15,3 2 2-15,-6 2-3 16,-1 2 4-16,-5 4-4 16,-6 2-2-16,-4 2-6 15,-6 2 7-15,-5 0 0 16,-3 0 6-16,-3 0-11 16,-2 0 10-16,-1 0-4 15,-3 0 2-15,0 0-1 16,0 0 1-16,0 0 4 15,0 0 13-15,-4 0-7 0,-21 0-9 16,-9 0 1 0,-6 6-2-16,-2 6-2 0,-1 0-1 15,8-2 0-15,6 0-1 16,5-4-5-16,6 2 6 16,5-2-1-16,6-2 1 15,4 0-3-15,1-2-2 16,2-2-5-16,0 2-6 15,0 0 6-15,9 2-3 16,13-4 10-16,12 0 0 16,9 0 5-16,3-2-5 15,1-10 6-15,-1-2-6 16,-5 4 3-16,-5 4-3 16,-9 0-2-16,-8 2 5 0,-1 0 0 15,-9 2 0-15,-3 0 1 16,-3 2 4-16,-3 0-5 15,0 0 5-15,0 0 16 16,0 0-8-16,0 0 1 16,0 0-10-16,-9 0-4 15,-9 0 0-15,-6 0-7 16,-1 6 0-16,-2 6 3 16,1 2-1-16,-1 2 10 15,2-2-6-15,-1 0 2 16,6 0-2-16,4-4-6 15,7-2 3-15,7-2 4 16,2-2-21-16,0 0-8 0,16-2 3 16,15-2 26-16,9 0-1 15,6-2 1-15,4-16-5 16,-6 2-7-16,-1 2-10 16,-6 0 11-16,-3 4 11 15,-5 2 4-15,-9 2-4 16,-7 4-4-16,-9 2 4 15,-3 0 5-15,-1 0-4 16,0 0 2-16,0 0-2 16,0 0 5-16,-3 0 6 15,-18 6-12-15,-14 8 5 16,3 0-2-16,0 0 8 0,6 0-1 16,5-2-5-16,3 4-5 15,5 2-2-15,0 5 0 16,-1 0 2-16,4 1 0 15,-4 2 2-15,5-1-2 16,-2-1 0-16,6-2 0 16,1-8-2-16,4-4 2 15,0-4-13-15,0-6-14 16,0 0-12-16,20 0 39 16,9-4 3-16,2-14 0 15,3 0 2-15,-3 0-5 16,-7 3 0-16,-3 4 1 15,-8 4 0-15,-5 4 0 0,-3-1-1 16,-5 4 5 0,0 0 0-16,0 0 3 0,0 0 7 15,0 0-12-15,-2 0 5 16,-21 4-8-16,-1 7 1 16,-5 3 10-16,2-1-5 15,-2-5 13-15,3 0-14 16,3-2 8-16,1-5-11 15,4-1 11-15,2 0-13 16,-1 0 0-16,1 0-2 16,-4-1-1-16,0-5 3 15,3-2 0-15,1 4 1 16,5 2 3-16,1 0 3 0,4 2-5 16,1 0-2-16,3 0 0 15,0 0 0-15,2 0 2 16,0 0 1-16,0 0-6 15,0 0 6-15,0 0-5 16,0-2 2-16,0 2-8 16,0 0 0-16,0-2-5 15,0-3-11-15,13 0 5 16,14-4 19-16,2 4-6 16,6-5-3-16,-1 3 3 15,4 2 4-15,-2-4 1 16,2 4-4-16,1-4 5 15,-3 1 0-15,-2 3 1 16,-7-2 2-16,-5 1-2 0,-2 1-1 16,-7-4 6-16,-1 1-4 15,-4 2 9-15,-3 0-4 16,3-2-7-16,0 2-1 16,-2-2 1-16,-1 2-1 15,-1 2-5-15,-2 2 6 16,-2 0-8-16,0 2 5 15,0-2-2-15,0-2-8 16,0 0 11-16,0-2-22 16,0 2 22-16,0 0 2 15,-2 0-17-15,-16 0-10 16,-6 2 4-16,-1 2 10 0,-4 0 11 16,-2 0 2-16,0 0 0 15,-3 6-29-15,-1 2 16 16,-2 0 12-16,2 0 1 15,2-4-6-15,-1-2 11 16,3-2-5-16,4 0 2 16,3 0-1-16,4 0 19 15,2-4-14-15,5-6-1 16,1 0-3-16,4 0 2 16,3 4 8-16,5 4-6 15,0 0-1-15,0 2-5 16,0-4-5-16,0 0 5 15,9 0 0-15,9-4 3 0,5 0-3 16,3-2 0 0,5-2 10-16,0-2-7 0,0 2 7 15,1-2-4-15,-4 4-6 16,-1 0-2-16,-4 2 2 16,-5 2 2-16,-7 2-1 15,-7 2-1-15,-2 2 0 16,-2 0 4-16,0 0-3 15,0 0 2-15,0 0-3 16,-6 0-2-16,-10 6-57 16,-2 4-1-16,0-2-10 15</inkml:trace>
  <inkml:trace contextRef="#ctx0" brushRef="#br0" timeOffset="56136.23">21187 10858 54 0,'0'0'32'16,"0"0"-7"-16,0 0-23 15,0 0 20-15,0 0 51 0,0 0-25 16,0 0-42 0,0-4-6-16,0 16 0 0,0 7 30 15,0 6-8-15,0 4-10 16,0 4-2-16,0 6 12 16,0-1-11-16,0 2-4 15,0-2 11-15,4-2-16 16,2-4 5-16,0-2-6 15,5-6 5-15,-5-2-2 16,2-4-4-16,-2-4 2 16,-1-3 3-16,-3-2-7 15,0-3 5-15,0 1-4 0,0-1 2 16,-2-5-2 0,0 2-17-16,0-3-2 0,0 0-27 15,0 0 11-15,0 0-9 16,-6-21-107-16</inkml:trace>
  <inkml:trace contextRef="#ctx0" brushRef="#br0" timeOffset="56855.67">20983 10784 20 0,'0'0'41'0,"0"0"-8"16,0 0-15-16,120-30 9 16,-96 26 12-16,-1 0-31 15,-5 4 30-15,-1 0-21 16,-3 0-3-16,-1 0 1 0,1 8-2 16,-3 6-7-16,-1 6 5 15,0 4-3-15,-4 4 22 16,1-2-10-16,-3 0-16 15,-2-1 2-15,-2-3 5 16,0-3-7-16,-4 3-2 16,-14 1-2-16,-4 3 6 15,0-2-6-15,-3-2 1 16,2-2 13-16,2-4-1 16,3-2-8-16,0 0-5 15,2-4 3-15,1 0-4 16,-3-2 4-16,3-2 0 15,-1 0-1-15,5-4 4 0,-1 0 1 16,6-2-4-16,-1 2 14 16,1 0-3-16,2-2 5 15,0 0-16-15,2 0 10 16,2 0-2-16,0 0-9 16,0 0-3-16,0 0 2 15,0 0 2-15,0 0-1 16,0 0-4-16,0 0 4 15,0 0-7-15,0 0 4 16,0 0 1-16,0 0 4 16,0 0-2-16,0 0-2 15,0 0 0-15,2 0-8 0,8 0 3 16,5 0-71 0,1 0-32-16,-3-10-191 0</inkml:trace>
  <inkml:trace contextRef="#ctx0" brushRef="#br0" timeOffset="77511.67">22330 13730 0 0,'0'0'12'0,"0"0"27"16,0 0-18-16,0 0-17 16,0 0 0-16,0 0-4 15,0 0 0-15,0 0-11 16,0 0-24-16</inkml:trace>
  <inkml:trace contextRef="#ctx0" brushRef="#br0" timeOffset="82424.27">21100 15097 5 0,'0'0'0'16</inkml:trace>
  <inkml:trace contextRef="#ctx0" brushRef="#br0" timeOffset="82881.73">22400 14775 10 0,'0'0'14'0,"0"0"-4"15,0 0-10-15,0 0 9 16,0 0 16-16,0 0-2 16,0 0-14-16,0 0-9 15,0 0-6-15,0 0-33 16,0 1-16-16</inkml:trace>
  <inkml:trace contextRef="#ctx0" brushRef="#br0" timeOffset="89278.49">22571 13583 18 0,'0'0'31'0,"0"0"-11"16,0 0-20-16,0 0-1 0,0 0-4 15,0 0-9 1,0 0 4-16,0 0-4 0,0 0 2 15,0 0-1-15</inkml:trace>
  <inkml:trace contextRef="#ctx0" brushRef="#br0" timeOffset="95084.02">19907 12667 0 0,'0'0'34'16,"0"0"-31"-16,0 0-3 16,0 0 5-16,0 0-5 0,0 0 1 15,0 0-2-15,2 0 0 16</inkml:trace>
  <inkml:trace contextRef="#ctx0" brushRef="#br0" timeOffset="96270.56">20298 12789 6 0,'0'0'51'0,"0"0"-47"16,0 0-4-16,0 0-30 15</inkml:trace>
  <inkml:trace contextRef="#ctx0" brushRef="#br0" timeOffset="97371.93">20522 12988 10 0,'0'0'38'16,"0"0"-38"-16,0 0-47 16,0 0 47-16,0 0 5 15,0 0 23-15,0 0-7 16,0 0-16-16,0 0 2 0,0 0 2 16,0 0 12-1,0 0-1-15,0 0-2 0,0 0-14 16,0 0-1-16,0 0-2 15,0 0-1-15,0 0 0 16,0 0 2-16,0 0-5 16,0 0 5-16,0 0-2 15,0 0 4-15,0 0-4 16,2 0 0-16,0 0-3 16,0 0 8-16,2 0-8 15,1-2 3-15,-1-4-10 16,-4 4 1-16,3 2-26 15,-2-2 31-15,-1 0 7 16,0 0-4-16,3 0 2 16,-3 2 2-16,0 0 1 0,0 0-3 15,0 0-1-15,0 0-8 16,0 0 5-16,0 0-22 16,3 0 5-16,-1 0-8 15,0 0 12-15</inkml:trace>
  <inkml:trace contextRef="#ctx0" brushRef="#br0" timeOffset="97895.53">20545 13020 4 0,'0'0'0'0,"0"0"0"16,0 0 0-1,0 0 0-15,0 0 1 0,0 0-1 16,-1 0 2-16,1 0-2 16,0 2 3-16,0-2-2 15,0 0-1-15,0 0 1 16,0 0-1-16,0 0 1 15,0 0 0-15,0 0 3 16,0 0-8-16,0 0 2 16,0 0 2-16,0 0 0 15,0 0 1-15,0 0-1 16,0 0 4-16,0 0-4 0,0 0 1 16,0 0 0-1,0 0-1-15,0 0 0 0,0 0 3 16,0 0-6-16,0 0-11 15</inkml:trace>
  <inkml:trace contextRef="#ctx0" brushRef="#br0" timeOffset="108333.82">13966 11869 6 0,'0'0'22'0,"0"0"-22"0,0 0 2 16,0 0-1 0,0 0 6-16,0 0-6 0,0 0-2 15,-4-8 0-15,4 8-1 16,0 0-14-16,0 0 11 16,11 0 2-16,5-2 3 15,6-2-5-15,2 2 5 16,-1-2 0-16,4-2 1 15,-4 0-1-15,7-2 0 16,-4 2 2-16,1 0-2 16,0 1 0-16,-4 4 0 15,-2-3 0-15,2 4 0 16,1-2 0-16,1 2 2 0,0 0-2 16,-4-2 3-1,4 2 0-15,0-5-4 0,0 5 1 16,1-1-4-16,2-2 3 15,-1 0 2-15,-2-1-2 16,0 2 8-16,-3 2-14 16,1 0 14-16,1-2-12 15,-2-1 5-15,-5 2-1 16,4-3 1-16,-3 0 1 16,-3-2 5-16,1 2-5 15,-5 0 2-15,0 0-3 16,1 2-1-16,-4-1 1 15,-1 3 1-15,0 0-1 16,2 0 0-16,-3 0 0 0,-2 0-1 16,2 0 1-16,2 0 1 15,-1-1 0-15,2 1-1 16,-3-3 0-16,4 3 0 16,-2 0 0-16,1-1-4 15,-3 1 4-15,2 0 2 16,-6 0-2-16,0 0-2 15,0 0 2-15,-2 0-3 16,0 0 3-16,0 0 1 16,0 0-1-16,0 0 2 15,0 0 1-15,0 0 3 16,0 0 7-16,0 0-7 16,0 0 6-16,0 0-4 0,0 0 0 15,0 0 5-15,0 0 1 16,0 0-3-16,0 0-2 15,0 0-2-15,0 0-2 16,0 0 3-16,0 0-7 16,0 0 2-16,0 0-1 15,0 0-1-15,0 0 2 16,0 0-1-16,0 0 4 16,0-3 1-16,0 3 9 15,0 0-3-15,0 0-6 16,0-1-3-16,0-2 0 15,-2 2-4-15,-2-1-1 0,-2-1 1 16,4 2 5-16,0-2-4 16,2 2 1-16,-2 1 1 15,2-3-3-15,0 3 1 16,-2 0 1-16,2 0 1 16,-2-1-2-16,0-2-2 15,2 3 1-15,-3 0 0 16,3 0 0-16,0 0 1 15,0 0-2-15,0 0-4 16,-2 0 4-16,0 0-5 16,2 0-4-16,0 0-4 15,0 0-58-15,0 15 31 16,-2 5-15-16</inkml:trace>
  <inkml:trace contextRef="#ctx0" brushRef="#br0" timeOffset="136798.54">7374 15673 3 0,'0'0'23'16,"0"0"0"-16,0 0 12 15,0 0-18-15,0 0-9 16,0 0 0-16,0 0-8 15,0 0 1-15,0 0 1 16,-41-44-2-16,41 42 2 16,-1 0-4-16,1 0 6 15,-3-1-3-15,3 3 2 16,0 0-1-16,-3-1 3 16,3 1-4-16,-2 0 4 15,2 0-3-15,0 0 0 16,-2 0-2-16,2 0 0 0,0 0 0 15,0 0 5-15,0 0-2 16,0 0-2-16,0 0 1 16,-2 0-1-16,0 0 6 15,2 0-3-15,-2 0 2 16,2 0-6-16,0 0 2 16,-3 0-2-16,1 0 0 15,0 0-4-15,2 0 4 16,0 0-4-16,0 0 4 15,-2 0-5-15,0 0-7 16,-3 0-36-16,-4 14-50 16</inkml:trace>
  <inkml:trace contextRef="#ctx0" brushRef="#br0" timeOffset="138759.17">3395 17852 18 0,'0'0'14'0,"0"0"-9"16,0 0 18-16,0 0-11 15,0 0-3-15,0 0-2 16,-23-5-7-16,21 5 7 16,0 0 5-16,2 0-3 15,0 0-6-15,-2 0-3 16,2 0-1-16,0-5-4 15,0 5-2-15,0-8 4 0,15 3 3 16,5-8 1-16,2-5-1 16,7 0-1-16,2 0 1 15,3 4 9-15,-1-4 2 16,-1-2-9-16,-1 10 4 16,-2-4-3-16,-4 6 0 15,-2 0-4-15,2-2 3 16,2 6 1-16,4-6 0 15,-2 2 0-15,4 0-3 16,-1-2 1-16,3-4 1 16,6 0 1-16,7-2-2 15,2-2-1-15,0 0 0 0,0 4 5 16,-2 1-5 0,-3-1 0-16,-3 5 0 0,-4 5 2 15,-5-1-2-15,-6 1 0 16,-4 4-1-16,-3 0-5 15,-5 0 12-15,3 0-9 16,-3 0 3-16,2 0 0 16,-5 0 4-16,2 0-4 15,-3 0 0-15,0 0 0 16,-4 0 0-16,0 0 0 16,-5 0 3-16,-2 0-1 15,0 0 4-15,0 0-3 0,0 0 4 16,0 0-3-1,0 0 14-15,0 0 13 0,0 0-3 16,0 0 1-16,0 0-15 16,0 0 18-16,0 0-15 15,0 0-3-15,0 0-6 16,0 0 2-16,0 0-5 16,0 0-2-16,0 0 2 15,0 0-5-15,0 0 3 16,0 0-3-16,-2 0 0 15,0 0 0-15,0 0 1 16,-1 0-1-16,3 0 0 16,-2 0-4-16,-1 0 4 15,3 0 7-15,-2 0-6 16,2 0-2-16,0 0-2 0,0 0-4 16,0 0-22-16,0 0-21 15,0 0-49-15,0 0-6 16,0 4-9-16</inkml:trace>
  <inkml:trace contextRef="#ctx0" brushRef="#br0" timeOffset="145082.73">7268 17678 3 0,'0'0'4'0,"0"0"6"15,0 0-7-15,0 0-1 16,0 0-1-16,0 0 1 16,0 0-2-16,0-4 0 15,0 4 9-15,0 0-5 16,-2 0 3-16,0 0-7 15,0 0 4-15,0 0-4 16,2 0 1-16,0 0-1 16,0 0 0-16,0 0-1 0,0 0-5 15,0 0-13-15,0 0-5 16</inkml:trace>
  <inkml:trace contextRef="#ctx0" brushRef="#br0" timeOffset="152975.1">7773 17393 0 0,'0'0'0'15,"0"0"7"-15,0 0-7 16,0 0 12-16,0 0-6 16,0 0 6-16,0 0 1 15,6 0 4-15,-6 0 5 16,0 0-6-16,0 0 13 16,0 0 1-16,0 0 25 15,0 0-18-15,0 0-1 16,0 0-10-16,0 0-1 15,0 0-9-15,0 0-9 16,0 0-7-16,0 0 6 0,0 0-9 16,-6 0 4-1,-2 0-2-15,2 0-10 0,-3 4-48 16,3 8-56-16,-8 10 7 16</inkml:trace>
  <inkml:trace contextRef="#ctx0" brushRef="#br0" timeOffset="153767.5">6846 17598 22 0,'0'0'32'0,"0"0"7"16,0 0-18-16,0 0 7 0,0 0-2 15,0 0 5-15,0-32 2 16,0 32-2-16,0 0-9 16,0 0-20-16,0 0 3 15,0 0-5-15,0-4-5 16,4 4 4-16,9-4 1 15,5-2 0-15,4-2-4 16,3 4 8-16,-1-5-3 16,5 4 0-16,0-4-1 15,2 0 5-15,3-4 3 16,3 4 0-16,2-5-2 16,-1-3-2-16,-3 3 1 0,1 0-3 15,-1 2-2-15,-1 2 4 16,0-4-4-16,-5 6 0 15,2 0 4-15,-3-2-4 16,1 6 2-16,-2 0-2 16,-2-2 0-16,2 2 0 15,-1 0 0-15,3-4 1 16,-3 2 1-16,1 2-3 16,-2 0 3-16,0-2 0 15,-3-2 0-15,0 4-3 16,0-4 3-16,-1 2-2 15,-4 2 0-15,-1 0 1 16,-3 0-3-16,-1 4 5 16,-4 0-5-16,3 0 2 15,-1-2-2-15,3 2-1 0,0-4-5 16,3 0-5-16,-1 0-10 16,3-2 7-16,2 2-16 15,-2-4 13-15,0-2-23 16,1-2-4-16,-5 2-40 15</inkml:trace>
  <inkml:trace contextRef="#ctx0" brushRef="#br0" timeOffset="159429.44">10573 17463 10 0,'0'0'3'15,"0"0"0"-15,0 0-2 0,0 0 4 16,0 0-3-16,0 0-2 15,0 0-8-15,0 0 1 16,0 0-2-16,0 0 9 16,0 0 0-16,0 0 0 15,0 0 0-15,0 0 0 16,0 0 4-16,0 0 8 16,0 0 0-16,0 0-8 15,0 0 13-15,0 0-7 16,0 0-9-16,0 0 8 15,0 0-3-15,0 0 3 16,0 0 1-16,0 0-10 16,0 0 0-16,0 0 1 0,0 0 7 15,0 0-8 1,5 0 1-16,3 0-1 0,-1 0 0 16,-1 0 2-16,4 0 1 15,-4 0-2-15,3 0-2 16,0 0-1-16,0 0 2 15,7 0 3-15,1 0-2 16,2 0-1-16,0 0 5 16,1 0-5-16,0 0 1 15,2-4 1-15,1 4-2 16,-3 0 0-16,-2-4-1 16,0-2 1-16,0 2 4 0,-1 0-3 15,1-4-2-15,2 2-2 16,0-2 3-16,3 2 10 15,-4-2-2-15,4 0-4 16,0 2 2-16,-4 2-5 16,1 0 2-16,1 0 2 15,-2 4-2-15,-1 0-2 16,-3-4 1-16,2 4-1 16,-5 0-1-16,5 0 0 15,-7-2-1-15,1-2 1 16,-1 4 1-16,1 0 2 15,-1 0-6-15,2-4 12 16,-1 4-8-16,3-4-1 0,-3 4 0 16,2 0 2-1,3-4-2-15,-4 4 5 0,0-2-4 16,-1-2 2-16,-3 4-1 16,2 0 1-16,-5 0-3 15,1 0 2-15,-4 0 2 16,3 0-2-16,-3 0-1 15,-2 0 0-15,1-4-1 16,-1 4 1-16,0 0 4 16,0 0-5-16,0 0 6 15,0 0-5-15,0 0 1 16,0 0 4-16,0 0-4 0,0 0-2 16,0 0 2-1,0 0 7-15,0 0 6 0,0 0 13 16,0 0 5-16,0 0 3 15,0 0-6-15,0 0 5 16,0 0-9-16,0 0 0 16,0 0-6-16,0 0-7 15,0 0-2-15,0 0-8 16,0 0 3-16,0 0-3 16,0 0-2-16,0 0-1 15,0 0-3-15,0 0 3 16,0 0 3-16,0 0-3 15,0 0 0-15,0 0 3 16,0 0 0-16,0 0-4 16,0 0 1-16,0 0 0 0,0 0 0 15,0 0-3-15,0 0 2 16,0 0 1-16,0 0 0 16,0 0 0-16,0 0 0 15,0 0-7-15,0 0 6 16,0-4-20-16,-8 0-12 15,2-2 10-15,2 6-17 16,1-4 8-16,3-4-37 16,-7-2-138-16</inkml:trace>
  <inkml:trace contextRef="#ctx0" brushRef="#br0" timeOffset="163247.51">14985 17397 0 0,'0'0'59'0,"0"0"-48"16,0 0-6-16,0 0-5 15,0 0 16-15,0 0 32 16,0 0-30-16,0 0-2 15,0 0-5-15,0 0-2 16,0 0 6-16,0 0 1 16,0 0-1-16,0 0-3 15,0 0-3-15,0 0 0 16,0 0-4-16,0 0 0 16,0 0-4-16,0 0 11 0,0 0-12 15,0 0 0-15,0 0 0 16,0 0 0-16,0 0 0 15,0 0 3-15,0 0-3 16,0 0-1-16,0 0 0 16,0 0-4-16,0 0 5 15,0 0-17-15,0 0 0 16,2 0 5-16,13 0 6 16,1-4 3-16,4-2 0 15,2-2-3-15,-2-6-14 16,1 6 11-16,-2-6 9 15,2 6 0-15,-1 2 0 16,1-2-4-16,0-2 4 0,1 2 2 16,2 0-1-1,1 2-1-15,0 2 1 0,-1 0 4 16,-1 0-4-16,-2 2 1 16,2-2 0-16,0 0 0 15,-2 0 2-15,2 0 2 16,1 2-6-16,1-6 1 15,0 4 0-15,-4 4 8 16,2-4-5-16,-1 4-6 16,0 0 4-16,-2-4 5 15,-1 4-7-15,1 0 0 16,-3 0 0-16,2 0 3 0,-2 0-3 16,3 0 5-1,-3 0-8-15,2 0 9 0,-4 0-7 16,-1 0 1-16,-1 0 0 15,1 0 1-15,-6 0 10 16,4 0-5-16,-3 0-3 16,-3 0 9-16,3 0-7 15,-4 0 7-15,4 0-11 16,-3 0 4-16,-2 0-1 16,1 0 0-16,-3 0-4 15,-2 0-1-15,0 0 1 16,0 0 1-16,0 0 1 15,0 0 0-15,0-2-1 16,0 2 0-16,0 0 3 16,2 0-1-16,-2 0-1 0,0 0-2 15,0 0 0-15,0 0 0 16,2 0 2-16,-2 0-1 16,0 0 0-16,1 0-1 15,-1 0 1-15,0 0 2 16,0 0-3-16,0-4 0 15,0 4 0-15,0 0 0 16,0 0 3-16,0 0 2 16,0 0-5-16,0 0 0 15,0 0-1-15,0 0-6 16,0 0-10-16,0 0-4 16,0 0-25-16,0 0-13 0,7 0-18 15,1-4 21-15</inkml:trace>
  <inkml:trace contextRef="#ctx0" brushRef="#br0" timeOffset="179134.05">629 16429 4 0,'0'0'12'16,"0"0"-3"-16,0 0 2 16,0 0-4-16,0 0 6 15,0 0-13-15,0 0 1 16,0 0 3-16,-12 56-1 16,10-34-1-16,0 2-2 15,0 6 1-15,0-4 1 16,0 2 8-16,0 2-10 15,-1-2 2-15,1 8 4 16,2-1 1-16,0 1-1 0,0 0-1 16,0-4-5-16,0 2 0 15,0-2 0-15,9 0-2 16,-1 2 2-16,2 2 6 16,1 0-4-16,2 0-4 15,1 0 5-15,-3 1-3 16,0 3 0-16,0 0 1 15,-2 4 3-15,-3-4-2 16,-3 4 2-16,0-4 15 16,-1 0-16-16,0 1 0 15,0-5 5-15,2 4-7 16,1 0 3-16,1 0-4 16,2-4 12-16,-4 0-10 0,0-4-2 15,0-6-5-15,-1-8 5 16,1 0 9-16,0-1-9 15,2-4 0-15,0 1-3 16,1 4 0-16,-1 0 3 16,1 1 7-16,0-1-7 15,2 4-2-15,-1 0 2 16,1 0 0-16,3 0 0 16,-4-4-2-16,1-4 0 15,-2-2 2-15,-2-8-1 16,-3-2-4-16,2 2 3 15,-2 0-4-15,0-4-6 0,3 0 9 16,1 0 0-16,6 0-1 16,3 0 4-16,8 0 1 15,3 0 4-15,8-10-4 16,1-2 2-16,10-2-1 16,4-8-2-16,5 4 0 15,1-4 5-15,1 4-5 16,-3 4-2-16,-4-2 2 15,-3 2 1-15,-4 0-1 16,0 0 0-16,-1-3 5 16,9-1-4-16,6 0 0 15,4 4-1-15,7-4 0 16,6 0-4-16,-1 2 4 0,3 2 3 16,-1 0-3-16,-1 0-4 15,-2 6 4-15,-4 0 3 16,-8-2-3-16,-2 6 1 15,-10 4-2-15,-7-4-1 16,-2 4 2-16,-4 0 4 16,2 0-4-16,-1 0-4 15,1 0 3-15,1 0 1 16,7-2 0-16,4-2 0 16,1 0 5-16,2 0-11 15,5 0 11-15,-1 0-5 16,4 4 0-16,-4-2-4 15,-2-2 4-15,1 4 5 16,2-4-5-16,0 0 0 0,4 4-5 16,-3-4 4-16,2 2 1 15,-2-2 0-15,-3 0 0 16,-3 4-1-16,-2 0 2 16,0-4 0-16,-3 4 0 15,4 0-1-15,1-4 0 16,0 4-1-16,3-4 2 15,-3 2 1-15,0-2-1 16,-2 4-1-16,1-4 2 16,-2 0-2-16,0-2 0 15,0-2 2-15,4 0-4 16,-1 2 6-16,-2-2-9 16,2 4 8-16,0 4-3 0,0-4 2 15,-1 2-2-15,-2-2-4 16,4 4 4-16,-3-4-1 15,2 0 7-15,0 0-6 16,1 2 0-16,2-2 1 16,5 0-2-16,7 0-5 15,0-5 6-15,3 4 0 16,0-4 3-16,-5 0-3 16,-1 0 0-16,-1 0-2 15,0 5 4-15,3-5-5 16,0 4 4-16,2-4-2 15,-3 1 1-15,3-2 0 0,0-2-2 16,-1-2 2-16,1 0 0 16,-2 0 0-16,2-4 0 15,-2 0 0-15,-1 2 0 16,1 2 0-16,-3 0 0 16,-4 10-3-16,-2 0 3 15,-5 0-2-15,0 4-3 16,1 0 0-16,1 0-2 15,5 0 5-15,2 0-2 16,4 0 4-16,3 0 1 16,1 0-1-16,-2 0 0 15,-3 0-1-15,-1-6 5 0,3-2-4 16,-1 0 0 0,3 2 0-16,-1 6 0 15,-3 0 0-15,-7 0 0 0,-5 0 0 16,-2 0-1-16,0 0 3 15,3 0-4-15,-1 0 3 16,4 0-1-16,6 0 0 16,1 0 0-16,5 0-1 15,-3 0 3-15,2 0-4 16,-6 0 3-16,4 0-2 16,1 0 1-16,-1 0 0 15,5 0 0-15,2 6 0 16,-1-6-3-16,-1 4 3 0,-3-4-1 15,-3 4 3-15,-3-4-2 16,2 4 0-16,3 0 0 16,4 6-7-16,5 4 5 15,3-2-23-15,4-2 8 16,-5 6 15-16,4-2-14 16,-7-4-5-16,-3 4 14 15,-1-2 3-15,-7-4 1 16,0-2-8-16,-4 2 11 15,-5-8-1-15,1 0 1 16,-5 0 0-16,2 0-2 16,3 0 1-16,-3 0 2 15,3 0 1-15,-6 0-2 16,2 0 0-16,-1-4-2 16,0-4 2-16,-3 2 3 0,1 2-1 15,0 0-2-15,4 0 0 16,5 4 1-16,0 0-1 15,2 0-1-15,2 0 0 16,2 0 2-16,5 0 2 16,0 0-3-16,-1 0 0 15,3 0 0-15,-3 0 2 16,3 0-2-16,-3 0 0 16,-1-6-5-16,-3 2 3 15,-6 0 1-15,-2 4-6 16,-1 0-2-16</inkml:trace>
  <inkml:trace contextRef="#ctx0" brushRef="#br0" timeOffset="179733.74">15134 17477 11 0,'0'0'9'16,"0"0"-7"-16,144-22 0 15,-92 16-2-15,-1 6-10 16,0-4 7-16,-4 4 3 16,-2 0 0-16,2-4 0 15,-3 0 0-15,1 0 7 16,-3-2-7-16,3 6 1 0,-1-4-3 16,1 4-15-16</inkml:trace>
  <inkml:trace contextRef="#ctx0" brushRef="#br0" timeOffset="182813.5">17033 17257 0 0,'0'0'69'16,"0"0"-22"-16,0 0 55 16,0 0-70-16,0 0 22 15,0 0-24-15,-72-101-7 0,49 78 4 16,4-4 6 0,-2-5-33-16,6 2 0 0,-1 2 0 15,3 6 4-15,-1 0 3 16,1 4-5-16,-3 0 0 15,-1 2 40-15,-5-2-40 16,-3-2 4-16,0 4 6 16,1-2-12-16,-3-4 5 15,3 0 1-15,-1-6-8 16,3-4 2-16,0-3-5 16,-1-1-4-16,3 4 9 15,1-4 0-15,-2 6 2 16,1 2-2-16,0 2 5 15,2 0-6-15,5 0 5 0,-1 2-8 16,6 2 5-16,1-4-4 16,0-2-3-16,2-7-12 15,3 3-1-15,-4 0-5 16,1 2 2-16,-1 2 7 16,-4 2-5-16,2 8 11 15,1 0-9-15,-3 4 1 16,2 6 16-16,-1 0-5 15,3-2 0-15,-1 2-12 16,0-6 9-16,-2 2 9 16,-1-2 0-16,-6 0 0 15,-4 0 1-15,-5 2 11 16,-1 3-12-16,-3 4-2 0,-7 1-8 16,3 0 1-16,-3-2 2 15,1 6 0-15,-4-4-5 16,1 0 8-16,-1 4 4 15,1 0-6-15,-3 0 6 16,1 0 0-16,-4 0-11 16,3 8 4-16,-8 2-63 15,1 2 37-15,-4-2 10 16,-4-6 23-16,3-4 19 16,-3 0 7-16,3 0 30 15,1 0-25-15,-1 0-9 16,2 0 6-16,-3 0-14 15,-2 6-9-15,-1 6 12 0,-3-4-6 16,-2 2 5 0,-1 0-1-16,1-2-10 0,2 0 22 15,2-2-21-15,2 2 2 16,0-8-7-16,-4 4-1 16,-5-4 10-16,-8 2-9 15,-8 6 0-15,-4 0 3 16,4 2-4-16,4 2 0 15,13-6 4-15,12 6 7 16,10-6-6-16,7-2 4 16,2 4-9-16,-1-4 0 15,-9 0-1-15,-5 6-5 0,-12 4 6 16,-11-2-2 0,-12-2 2-16,-6 4-4 0,-1 2 4 15,1 2-7-15,5-4 7 16,8 0 1-16,11-5-1 15,7-4 6-15,5-1-5 16,4 5 2-16,-2-9-3 16,-7 4-3-16,-9-4-4 15,-12 5 7-15,-10 4 7 16,-4 5-7-16,-3 2 0 16,5 2-8-16,7-8 24 15,10-2-16-15,7-4 13 16,11-2-9-16,12-2-1 15,1 4 7-15,5-4-9 16,-2 0 2-16,-7 0 3 0,-6 0-3 16,-5 0-3-16,-8 0-2 15,-2 8-2-15,-3 2-6 16,0 2 4-16,2-6-11 16,3 2 10-16,2-4 14 15,9-4-7-15,4 4 9 16,-1-4-9-16,2 0 2 15,-11 0-2-15,-6 0 0 16,-9 0 0-16,-2 6-7 16,1-2 8-16,2 4-3 15,7-6 4-15,1 2-1 16,-2 4 3-16,2-8-4 0,7 4 4 16,0-2-1-16,6 0 10 15,-4-2-12-15,0 6-1 16,-4-2 7-16,-7 0-7 15,-2 2-5-15,-3-2 5 16,1-4 0-16,-5 0-1 16,4 0-4-16,10 0-2 15,1 0 7-15,12 0 4 16,2 0 1-16,-2 0-5 16,-3 0 0-16,-8 0-20 15,-9 0 1-15,-6-6 15 16,-2-2-5-16,-2-4-15 15,8 6 24-15,-1-6-2 0,5 2 9 16,0 0-11-16,0 2 4 16,-1-6-9-16,4 2 5 15,-3-2 4-15,-2 2 1 16,-5 2-1-16,-6 6 0 16,-9 4-4-16,-11 0-7 15,-2 0-13-15,0 4 5 16,1 6 19-16,3-2 3 15,6-8 1-15,1 0 7 16,6 0 9-16,9-10-2 16,4-8-5-16,7 2-11 15,1 6 10-15,-3 2-8 0,-3 3-1 16,1 5 2-16,0 0-5 16,-3 0-4-16,3 9 4 15,2 0 3-15,-1 4-2 16,3-5-1-16,1-6 1 15,-1-2-3-15,0 0 2 16,3 0 0-16,2 0 0 16,-1 0 2-16,1 0-2 15,-1 0 1-15,-2-2-1 16,-4 2 2-16,2 0-6 16,-8 0 0-16,3-4-3 15,5 0-2-15,3-6 7 16,10 2-7-16,4 0-5 15,-2 2 3-15,0-2 11 0,2 3 4 16,-6-3-3-16,0 3 0 16,0 0-1-16,-2-3-3 15,-2 7-1-15,0-3 1 16,0 4-1-16,5 0-3 16,1 0 7-16,0 0 1 15,6 0 4-15,-2 0-4 16,1 0 3-16,1 0-4 15,-6 0 1-15,0 0 5 16,-1 0-5-16,-3 0 0 16,0 0 4-16,2 0-10 15,-2 0 4-15,2 0 1 16,-4 0-1-16,2 0-11 0,1 4-7 16,3 5 19-16,5 0 0 15,5-5-10-15,6 6 10 16,-1-2 0-16,4-2 0 15,-1 2 2-15,-1-4-2 16,1 2 1-16,-5 2 0 16,4-4-1-16,-5 0 5 15,-1 2-5-15,1-2 1 16,-2 0 0-16,-1 0 0 16,1 2-1-16,-2 2 0 15,2-4 0-15,-1 6-6 16,3-2 12-16,5-2-15 15,-2 2 14-15,7-4-5 0,-3 2 2 16,4 2 0 0,-2-4 2-16,-1 4-4 0,-3-6 0 15,-1 2 2-15,-3 0-2 16,2 0 0-16,-1 0-1 16,1 0 1-16,4-2 5 15,1 6-2-15,1-4-6 16,2 6-6-16,-3-2 9 15,5-2 2-15,-2 2-1 16,0-4-1-16,-4 0 0 16,-7-4 7-16,-6 4-7 15,-1 2-6-15,3-2 1 16,0 4 4-16,7 2 0 16,3-2 1-16,1 2 0 0,8 2-8 15,2-6 8-15,6 2 0 16,3-2 0-16,3-6 0 15,3 0 1-15,-1 0-1 16,0 0 0-16,-7 0-10 16,-1 0 9-16,-4 4-10 15,-1 0 11-15,-1 0 3 16,2-4-3-16,4 4 5 16,1-4-3-16,0 0-2 15,2 2 0-15,-2-2 0 16,1 3 0-16,-1-2 0 15,0-1 0-15,0 0 0 0,1 4 0 16,1-4 2-16,1 0-3 16,-1 0 1-16,-3 0 0 15,2 0-6-15,1 0 5 16,1 0-7-16,1 0 5 16,3 0-1-16,3 0 2 15,-4 0 2-15,3 0 2 16,-2 0-2-16,0 0 0 15,0 0-3-15,-2 0-2 16,-1-4 2-16,-1 3-5 16,3-4 4-16,-1 1-9 15,-1 0 9-15,3 0-6 16,1-2 6-16,0 2 4 0,1 0-2 16,1 0 2-16,1-2 1 15,0 6 0-15,0-4-1 16,1 0 1-16,2 4-1 15,-1 0-1-15,3 0-1 16,0-4-22-16,2 4-19 16,0 0-19-16,-3 0-28 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18:35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5028 3473 0 0,'0'0'10'15,"0"0"2"-15,0 0-5 16,0 0-1-16,0 0-5 16,0 0 0-16,0 0 4 15,0 0-5-15,0-4 0 0,0 4 0 16,0 0-1-16,0 0-6 16,0 0-8-16</inkml:trace>
  <inkml:trace contextRef="#ctx0" brushRef="#br0" timeOffset="778.73">5121 3381 0 0,'0'0'11'0,"0"0"0"15,0 0-5-15,0 0 3 16,0 0-8-16,0 0 2 15,-2 0-3-15,2 0-2 16,0 0 0-16,0 0 2 16,0 0-1-16,0 0 2 15,0 0 3-15,0 0-3 0,0 0 5 16,-3 0-5-16,3 0 0 16,0 0-1-16,-3 0-2 15,3 0-1-15,0 0-10 16,0 0-2-16</inkml:trace>
  <inkml:trace contextRef="#ctx0" brushRef="#br0" timeOffset="23299.64">5736 3491 87 0,'0'0'6'0,"0"0"1"15,0 0 56-15,0 0 3 16,0 0-39-16,0 0-12 16,0 0 33-16,0 0-12 15,0-10 1-15,0 8-10 16,0 2 14-16,0 0-20 0,0 0 4 15,0 0-3-15,0 0-4 16,0 0-3-16,0 0-15 16,0 0 0-16,0 0-3 15,0 0-10-15,0 0-5 16,0 0 15-16,0 6-9 16,0 8 8-16,0 8 4 15,2 8 0-15,9 4 5 16,0 2 6-16,3 0-10 15,-3 2 0-15,3 2-1 16,-1-4 6-16,-2-1 0 16,0-5-6-16,-2-6-3 15,-3-2-1-15,1-4 4 0,-2-4 11 16,-1-2-8-16,-2-6-6 16,1-4 1-16,-1 2-9 15,-2-4-23-15,2 0-12 16,-2 0-11-16,0 0 2 15,0-4-13-15,-4-18-172 16</inkml:trace>
  <inkml:trace contextRef="#ctx0" brushRef="#br0" timeOffset="23832.12">5450 3445 79 0,'0'0'2'16,"0"0"6"-16,0 0 13 15,0 0 42-15,0 0-42 16,0 0-4-16,25-24-8 15,-5 16 21-15,5 4-24 16,1 0-6-16,1 4 1 16,0 0-2-16,-3 0 1 15,1 0 0-15,0 6 4 16,-4 6-3-16,2 2 5 0,-3-2-6 16,-2 0-1-16,0 2-1 15,0 0 2-15,-3 2 4 16,2 0 3-16,0 0-14 15,-9-2 6-15,4 4 1 16,-8 0 4-16,-4 0-1 16,2 0 3-16,-2-4-12 15,0 0 0-15,-4 2 6 16,-12-2 6-16,-1 0 1 16,-1 3 1-16,-1-8-8 15,4 0 0-15,-1-4 11 16,1 2-4-16,1-1-3 0,3-2 6 15,3 0-10-15,1-4-36 16,2 4 30-16,-2-4-56 16,3 0-32-16,2 0-29 15</inkml:trace>
  <inkml:trace contextRef="#ctx0" brushRef="#br0" timeOffset="24276">5947 3465 19 0,'0'0'70'0,"0"0"-70"16,0 0 4-16,0 0 4 15,0 0-4-15,0 0 5 16,16 6-4-16,-12 4 1 16,1 2 26-16,1 0 30 15,4 2-48-15,-4 2-5 16,1 2-1-16,1 0 19 16,0 6-18-16,-2-2 0 15,1 4-5-15,-1 2-4 0,2-1 7 16,-2-1-7-16,-2-4 3 15,-1-6 0 1,1 0-3-16,-2-6 8 0,0-2-7 16,3 2-1-16,0-2 0 15,-1-2 3-15,1 2-6 16,-1-6-26-16,-2 0-5 16,2-2-4-16,-4 0-19 15,2 0 43-15,-2 0 1 16,0-14-38-16</inkml:trace>
  <inkml:trace contextRef="#ctx0" brushRef="#br0" timeOffset="25055.59">5890 3453 20 0,'0'0'21'0,"0"0"5"15,0 0 8-15,0 0-28 16,0 0 13-16,0 0-14 16,57-54 17-16,-45 47-13 15,-6 6 10-15,6-1-9 16,-3 2 0-16,-1 0-6 16,6 0-1-16,-3 2 0 15,4 12-3-15,-3 6 15 16,1 0-4-16,-5 0-11 15,-2 4 8-15,-4 2-5 16,-2 0-1-16,0-2-4 16,0 0 4-16,0-2 4 15,-10-2 0-15,-1-3-6 0,1-2-2 16,-4-1-2 0,5-6 4-16,-3 0 10 0,6-3-10 15,-1-4 4-15,3 2-3 16,0-2 3-16,2-1 8 15,2 0-12-15,0 0 5 16,0 0-5-16,0 0-4 16,0 0-1-16,0 0-3 15,0 0 8-15,0 0-2 16,0 0 2-16,0 0-2 16,8 0 2-16,6 0 5 15,-1 0-4-15,3 0 9 0,-1 0-5 16,-2 0 1-16,1 4-5 15,1 5 0-15,-1 2 8 16,-1-3-9-16,1 5 3 16,-3 3-1-16,0-2 12 15,0 0-12-15,-2-2 2 16,-2 0-4-16,-1-4 0 16,1 0-1-16,-2-2 2 15,1 0-2-15,-1-2 5 16,1-2-8-16,-3-2-20 15,6 0-52-15,-5 0-34 16,-2-6-3-16</inkml:trace>
  <inkml:trace contextRef="#ctx0" brushRef="#br0" timeOffset="25512.7">6221 3595 48 0,'0'0'40'15,"0"0"15"-15,0 0 15 16,0 0-15-16,0 0-25 16,0 0-13-16,0 0-9 0,0 0-3 15,0 0-5 1,0 0-2-16,0 4-11 0,0 8 13 15,0 6 6-15,0 1 0 16,0-1 5-16,1 4-10 16,2-1 5-16,1 0-2 15,0-2 1-15,2-1-4 16,1-1-2-16,-3 1 1 16,4 0 0-16,0-4-7 15,-1 0 7-15,1-4 0 16,4 0 2-16,-3-4-2 15,-1 2 3-15,2-4-6 16,-1 0 5-16,-1 0-2 16,0-4 0-16,0 2 3 15,-1-2-3-15,-1 0 4 0,-1 0-5 16,0 0 1-16,6 0-2 16,2-2-14-16,3-12-7 15,-6-2-106-15</inkml:trace>
  <inkml:trace contextRef="#ctx0" brushRef="#br0" timeOffset="25844.32">6208 3739 125 0,'0'0'16'0,"0"0"-4"15,0 0 54-15,0 0-6 16,0 0-53-16,0 0-6 16,0-4-2-16,0 4 2 15,11-1 12-15,5 1 0 16,-1-3 33-16,1-1-40 15,-1 1 7-15,1-5-10 16,3 1 0-16,-6 5-3 16,0-3-5-16,-4 1-55 15,-2-5-46-15,-5-5-3 16</inkml:trace>
  <inkml:trace contextRef="#ctx0" brushRef="#br0" timeOffset="26105.54">6204 3585 100 0,'0'0'14'0,"0"0"-12"0,0 0 73 15,0 0-17 1,0 0-41-16,0 0-16 0,31 0 15 15,-6 0 7-15,0 0-8 16,-2-4 1-16,2 0-9 16,-3 4-7-16,-1 0 3 15,5 0-3-15,-2 0-96 16,-1-2-56-16</inkml:trace>
  <inkml:trace contextRef="#ctx0" brushRef="#br0" timeOffset="26413.05">6487 3541 145 0,'0'0'0'16,"0"0"14"-16,0 0 9 15,0 0 15-15,0 0-38 16,0 0 0-16,0 2 4 15,6-2 20-15,3 0 2 16,5 0 1-16,3 0-17 16,1 0 23-16,7 0-26 15,0 0 4-15,-2-6-7 16,2 2-4-16,-5-2 0 16,-7 2-20-16,-5 2-27 15,-4 2-32-15,-4 0 45 0,0 0-18 16,0 0 10-16,0 0-26 15</inkml:trace>
  <inkml:trace contextRef="#ctx0" brushRef="#br0" timeOffset="26637.67">6674 3529 6 0,'0'0'44'0,"0"0"-18"16,0 0 9-16,0 0-20 15,0 0-12-15,0 0 27 16,-5 68-4-16,5-48-13 15,0 2-5-15,0-2 2 16,0 5-3-16,0-6 12 16,7 5-17-16,1 1 4 0,2-2-5 15,-3 0 3 1,1-3-3-16,1 2 0 0,1 0 6 16,-4 0-14-16,0-2-66 15,1-4-45-15</inkml:trace>
  <inkml:trace contextRef="#ctx0" brushRef="#br0" timeOffset="27161.76">6774 3948 84 0,'0'0'36'0,"0"0"11"15,0 0 34-15,0 0-36 16,0 0-13-16,0 0-5 16,0-106 19-16,-5 70 21 15,-1 0-59-15,2 0 8 16,-3 8 1-16,4-1-14 16,3 5 0-16,-2 4-6 15,2 6 8-15,0 6-7 16,0 4 4-16,0 4 9 15,0 0-9-15,0 0 3 16,0 0-5-16,0 0-6 16,0 0 0-16,0 0-2 15,0 0 1-15,0 0-7 0,10 6 12 16,2 4 2-16,5 4 4 16,0 4-4-16,3 2 0 15,-3 4 0-15,2 1 5 16,1-6-10-16,-3 2 10 15,-1-1-2-15,-3-2-3 16,1 0 0-16,-3-2 5 16,2 2-11-16,-3-2 9 15,0-2-3-15,1-2 0 16,-1-2 3-16,1-2-8 16,-2-2 7-16,-2 0-4 15,-1-2-38-15,3-4-17 0,-5 0-34 16,3 0-17-16,-4 0-53 15</inkml:trace>
  <inkml:trace contextRef="#ctx0" brushRef="#br0" timeOffset="27412.77">6757 3882 39 0,'0'0'47'0,"0"0"10"0,0 0 14 15,0 0-21-15,0 0-34 16,0 0 5-16,2 0-18 16,13-4 7-16,5-4-9 15,3 0-1-15,-2-2 0 16,2 2-63-16,-5 0-54 15</inkml:trace>
  <inkml:trace contextRef="#ctx0" brushRef="#br0" timeOffset="27882.6">7258 3760 17 0,'0'0'51'0,"0"0"-10"16,0 0 7-16,0 0-32 16,0 0 19-16,0 0-15 15,106 0 6-15,-83 0-19 16,-3 0-7-16,-4-7 6 16,6 3-6-16,-6-3-29 15,-3-4-73-15</inkml:trace>
  <inkml:trace contextRef="#ctx0" brushRef="#br0" timeOffset="28467.58">7364 3657 9 0,'0'0'13'0,"0"0"0"16,0 0 20-16,0 0 3 16,0 0-20-16,0 0 0 0,118 0-7 15,-99 0 2-15,1 0-6 16,-1 5 16-16,-3-1-18 16,0 1 1-16,-5 4-2 15,-2-1-1-15,-5 2-1 16,-2-2-1-16,-2 6-4 15,0 1-33-15,0 2 12 16,-2 1 7-16,-11 1-4 16,-3-4-21-16,5-3 25 15,0 0 9-15,4-6 3 16,1 0 7-16,4-4 5 16,-1 0 4-16,1 0 0 15,2-2 18-15,0 0 3 16,0 2 25-16,-2-2 22 0,0 0 5 15,2 0-16-15,-3 0-26 16,2 0 12-16,-7 0-17 16,6-4 5-16,-4-4-8 15,1-3 6-15,1-2-8 16,-1-3-6-16,2-5-9 16,-3-1-14-16,4 4 14 15,-2 0-13-15,1 4 4 16,3 0-3-16,-2 2-6 15,0 2 8-15,0 0-8 16,2 4 3-16,-2-2-5 16,2 6-25-16,-2 2-38 15,2 0-61-15,-5 0-169 0</inkml:trace>
  <inkml:trace contextRef="#ctx0" brushRef="#br0" timeOffset="31203.48">7875 3609 56 0,'0'0'23'0,"0"0"2"16,0 0 43-16,0 0-12 15,0 0-13-15,0 0-10 16,0 0 5-16,0-14-6 16,0 12-9-16,0 2-3 15,0 0-3-15,0 0 5 16,0 0-18-16,0 0-4 15,0 0 0-15,0 0-10 16,0 2-1-16,0 16 6 16,10 6 3-16,4 5 2 15,-3 3 0-15,1 1-2 16,-1 0 0-16,-5-1 1 16,-1-6-5-16,-1-6-6 0,-2-4 6 15,-2-8-23 1,3 0 25-16,-3-6-9 0,2-2-4 15,-2 0 17-15,0 0 9 16,0 0 6-16,0-4-8 16,0-8 5-16,0-8-10 15,-7-6 5-15,0-4-7 16,1-5 4-16,4 2-9 16,2 6-2-16,0 4 6 15,0 6-7-15,0 7 5 16,0 0 2-16,0 8-2 15,0-2 4-15,2 2-5 16,4 2 4-16,3 0-7 16,5 0 7-16,-1 0 0 0,1 0 0 15,-1 0-5-15,1 10 5 16,-1 8 0-16,1 2 0 16,-4 6-6-16,1 0 6 15,-1-4 0-15,-4 1 0 16,-2-7-2-16,-1 0 1 15,-3-4-4-15,0-4 2 16,0-2 3-16,0-5 0 16,0-1 1-16,0 0 2 15,0 0 1-15,0 0 11 16,0 0-11-16,0 0 10 16,-5-9 1-16,-3 0-3 15,3-5-9-15,-2 3 0 0,3-4-3 16,4-3 4-1,0 0-8-15,0-4 2 0,0 2 0 16,4-3-2-16,5 0 2 16,4 3-3-16,-2 0 2 15,1 4 3-15,-3 4 0 16,-1 2 0-16,-1 2 0 16,-2 4-2-16,-1 2 6 15,-1 2-8-15,-1 0 2 16,0 0 1-16,4 0-5 15,1 0 4-15,2 10 4 16,2 6-2-16,0 0 3 0,1 2-2 16,-1 2 1-16,-2 0 1 15,0 0 2-15,-3-2-4 16,1 0 7-16,-3-4-8 16,2-1 0-16,0-4 0 15,-2 4 0-15,3-3 2 16,-3-1 0-16,2 2-2 15,-1-1 2-15,0 1-4 16,-3-2-30-16,0-1-10 16,-2-2-91-16,0-6-43 15</inkml:trace>
  <inkml:trace contextRef="#ctx0" brushRef="#br0" timeOffset="31708.02">8318 3541 0 0,'0'0'168'0,"0"0"-161"16,0 0 11-16,0 0 46 0,0 0 4 15,0 0-55-15,0 0-2 16,0 0-10-16,0 0-2 16,0 0-8-16,0 8 9 15,0 10 2-15,0 0-1 16,0 2 12-16,5 4-12 15,1-2 11-15,1 0-11 16,-1-2 1-16,4-4-2 16,-4 2 0-16,3 1 0 15,0-3 0-15,3 0-2 16,0-5 4-16,-1 0 4 16,1-4-5-16,1-2-1 15,-1-3 5-15,1 0-8 0,0-2 7 16,1 0-4-1,-2 0 3-15,0 0-1 0,1 0-4 16,-1 0 2-16,-1-10-20 16,-3-3-53-16,-3 2-38 15</inkml:trace>
  <inkml:trace contextRef="#ctx0" brushRef="#br0" timeOffset="32331.87">8352 3662 87 0,'0'0'12'16,"0"0"0"-16,0 0 9 0,0 0 25 15,0 0-20-15,0 0 9 16,17 0-24-16,-12 0 6 16,4 0 24-16,-2 0-18 15,6 0 5-15,-2 0-21 16,2-3 4-16,2-5-7 15,-1 2 0-15,-1 2-1 16,-3 0-6-16,-1-2-26 16,-5 0-58-16,-2-2-58 15</inkml:trace>
  <inkml:trace contextRef="#ctx0" brushRef="#br0" timeOffset="32621.59">8352 3662 51 0,'-23'-139'115'0,"23"139"-97"16,0 0 31-16,0 0 30 15,0 0-35-15,0 0-41 16,0 0-2-16,0 0 3 15,0 0-4-15,0 0 5 16,11 0-3-16,5 0 6 0,-1 0-5 16,6 0 0-16,-2 0 4 15,2-4-14-15,-3 2 7 16,1-2-42-16,2 0-56 16,-5-4-35-16</inkml:trace>
  <inkml:trace contextRef="#ctx0" brushRef="#br0" timeOffset="33319.6">8546 3479 22 0,'0'0'97'16,"0"0"-79"-16,0 0-7 15,0 0 29-15,0 0-17 16,0 0-6-16,18 14 10 0,-10-4-13 15,-1 4 2-15,-3 0-15 16,1 4 8-16,-5 0-5 16,2 6-2-16,-2 0-1 15,0 4 5-15,0 2-6 16,0-1-9-16,0-1-8 16,0-5-30-16,0-1 3 15,0-8-13-15,0-7 29 16,0-5 10-16,0-2 9 15,2 0 9-15,1 0 5 16,-2 0 30-16,4 0-18 16,2 0-4-16,2 0 5 0,4 0 0 15,0 0-11-15,-1 0 8 16,3 0-8-16,-4 0 12 16,-1 0-1-16,0 0-14 15,-3 0 8-15,3 0-6 16,-4 0-2-16,1-2-2 15,-5-2 8-15,0-2-10 16,0-6 12-16,-2 0-7 16,2-8 2-16,-2-2 31 15,0-7-21-15,0 0 10 16,0 0-5-16,0 3 9 16,0 8-7-16,0 4 0 15,0 4-5-15,0 4-18 0,0 0 2 16,0 4 0-16,0 0-3 15,0 2 2-15,2-2-4 16,4 2 1-16,4 0-1 16,3 0-9-16,6 0 9 15,0 4-1-15,6 10 2 16,-1 6-2-16,-1 0 3 16,1 2 0-16,-4 2 4 15,0-4-1-15,-1-2-3 16,-6 2-3-16,2-4-1 15,-6 1-29-15,-2-6-10 16,-3 0-75-16,-2-8-33 16,-2-3-3-16</inkml:trace>
  <inkml:trace contextRef="#ctx0" brushRef="#br0" timeOffset="33539.68">8735 3643 174 0,'0'0'24'0,"0"0"-22"15,0 0 40-15,0 0 8 16,0 0-34-16,0 0-9 16,0-6 1-16,15 0-3 15,7-4 3-15,3-2-8 16,6 0-49-16,-2-4-64 0,0 4-11 15</inkml:trace>
  <inkml:trace contextRef="#ctx0" brushRef="#br0" timeOffset="34121.67">8980 3551 39 0,'0'0'15'0,"0"0"25"15,0 0-11-15,0 0-13 16,0 0 4-16,0 0 47 15,73 82-49-15,-59-62 7 0,-5-2-6 16,-3 0-11 0,4-1 11-16,-4-6-11 0,1-1-4 15,-5-3 0-15,0-3-8 16,-2-3-22-16,0-1-7 16,0 0 4-16,0 0 29 15,0 0-1-15,-2-12 6 16,-11-8 18-16,-3-2 5 15,3-1 2-15,-1-4-10 16,5 9-7-16,7 2 0 16,2 10-12-16,0 2-2 15,0 0 5-15,0 4-6 16,0 0 12-16,0 0-18 16,0 0 8-16,0 0-5 15,13 0 2-15,5 0 3 0,5 4 6 16,-2 8-2-16,2-4 2 15,0-2-6-15,-4-2 2 16,-3-2 3-16,-5-2 6 16,-2 0-4-16,-2 0 13 15,2 0 8-15,-5 0-15 16,0 0 13-16,-2 0-7 16,-2 0 16-16,0-10 10 15,0-8-2-15,0-2-30 16,0-2 16-16,0 2-20 15,-4 6-1-15,0 0 7 16,-3 4-11-16,3 0 5 0,0 2-6 16,1 4-4-16,0 0 1 15,1 2-9-15,2-2-45 16,0 2-46-16,0-2-45 16,0-2-142-16</inkml:trace>
  <inkml:trace contextRef="#ctx0" brushRef="#br0" timeOffset="34356.65">9316 3419 195 0,'0'0'9'15,"0"0"0"-15,0 0 28 16,0 0 2-16,0 0 6 0,0 0-29 15,38 64 0-15,-25-44-4 16,3 0-5-16,-1 0-7 16,6 0 3-16,-3-2-3 15,-3-4-5-15,-1-4-59 16,-3-2-80-16</inkml:trace>
  <inkml:trace contextRef="#ctx0" brushRef="#br0" timeOffset="34999.71">9441 3427 118 0,'0'0'46'16,"0"0"-40"-16,0 0-3 15,0 0 24-15,0 0 16 16,0 0-19-16,58 62-12 15,-45-44-9-15,3 0 9 16,-5 0-7-16,0 0 8 16,1-2-10-16,-6 0 0 15,-2-6-1-15,-1-4-2 16,-3-2-1-16,0-4 1 16,0 0 4-16,0 0 17 15,0 0 16-15,0 0 3 0,0-2-15 16,-7-12-5-1,-4-2 27-15,2-2-33 0,2 0 4 16,1 2 0-16,4 6-4 16,-1 4-8-16,3 2-6 15,0 4 0-15,0 0 0 16,0 0-3-16,0 0-9 16,0 0 6-16,0 0-12 15,3 0 15-15,12 0-7 16,3 4-5-16,0 6 10 15,-1 0 1-15,4 6 3 16,-1-2-9-16,-3 2-1 0,2-2 9 16,-6-6 0-16,0-2 2 15,-2-2-1-15,-4-4 1 16,-3 0 0-16,4 0 0 16,-2 0 6-16,-2-4 11 15,1-8-5-15,-5-2 38 16,0-6-32-16,0-2 12 15,-5-4-28-15,-11 2 10 16,1 2-9-16,1 6-1 16,3 4 9-16,5 5-8 15,4 4-6-15,0-1 1 16,2 4-36-16,0 0-56 16,0 0-66-16,0 4-89 15</inkml:trace>
  <inkml:trace contextRef="#ctx0" brushRef="#br0" timeOffset="35383.74">9847 3649 218 0,'0'0'71'15,"0"0"-4"-15,0 0 20 16,0 0-30-16,0 0-16 15,0 0-13-15,0-56-10 16,0 30 17-16,-7 2-27 16,1-4 6-16,-3 4-10 0,8 6-8 15,1 6 4-15,0 6-3 16,0 0 0-16,0 4-6 16,0 2 5-16,0 0-6 15,4 0 1-15,8 0 3 16,3 0 1-16,1 0-1 15,1 12-2-15,2 0 8 16,-3 0-12-16,1-2-5 16,-3-2 17-16,1 0-12 15,1 2-40-15,-5-4 19 16,-2-2 23-16,-4 0-56 16,-2-2-97-16,-3-2 57 15,0 0-1-15</inkml:trace>
  <inkml:trace contextRef="#ctx0" brushRef="#br0" timeOffset="35490.6">9847 3649 135 0</inkml:trace>
  <inkml:trace contextRef="#ctx0" brushRef="#br0" timeOffset="35555.81">9847 3649 135 0,'22'-72'50'0,"-22"72"14"0,4 0 11 16,7 0-24-16,5-4-32 15,3-2-17-15,-2-2-2 16,-3 0-91-16</inkml:trace>
  <inkml:trace contextRef="#ctx0" brushRef="#br0" timeOffset="43689.75">10112 10419 23 0,'0'0'33'0,"2"-110"-9"16,-2 44-10-16,-9-5-7 15,-13 1 6-15,-9 2-13 16,-8 2 0-16,-7-1-32 15,-6 2 4-15,0 4-16 16,-4 7 34-16,-4 10 10 16,-3 10 0-16,-1 10 0 15,-1 12 6-15,5 12-2 0,2 0-4 16,2 8 1 0,4 20 6-16,8 4-1 0,3 8-5 15,6 2 16-15,2 1 4 16,6 3-16-16,5-5 6 15,6 4-8-15,8-5 10 16,5 0-10-16,3 0 0 16,0 0-1-16,23 3-4 15,10 0-8-15,11 0 7 16,12-6-1-16,7-2-4 16,3-1 8-16,6-6 2 15,1-2-2-15,1-4 2 16,2 0 0-16,-5-4-2 0,-5-8-4 15,-3-2 2 1,-14-8-5-16,-7 0 7 0,-11-12-13 16,-10-18 13-16,-6-10 1 15,-11-14 11-15,-4-13 6 16,0-10 0-16,0-8-14 16,-13 5 9-16,-6 0-11 15,5 9-1-15,0 9 2 16,1 10-2-16,2 6-1 15,-7 6 1-15,1 6-1 16,-8 4 0-16,-4 2 0 16,-6 6-1-16,-3 2 0 0,-7 2 1 15,-5 6 0 1,2 1 3-16,-6 7 4 0,0 4 3 16,-1 0-7-16,0 0-3 15,-1 19 8-15,4 9-8 16,10 12-24-16,9 6 1 15,8 10 10-15,9 8 5 16,14 4-2-16,2 3-47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44:36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4893 2889 0 0,'0'0'10'16,"0"0"-9"-16,0 0 6 16,0 0-5-16,0 0-4 15,0 0 1-15,0 0 1 16,0 0 0-16,0 0 1 16,-33-2-3-16,27 2 4 15,1 0-3-15,-1 2 8 16,-1 0-7-16,6 2 0 15,-1-1 0-15,2-3-2 16,-2 1 2-16,2-1-4 16,0 0 5-16,-2 2-3 0,2 0 4 15,-2 0-1-15,2 2 1 16,-2 3-4-16,-1-2 1 16,1 1 1-16,0 2 1 15,0-2 1-15,-2 1 5 16,0 1-5-16,0-5-4 15,4 1 5-15,0 0-9 16,0 0 6-16,0 0 0 16,0 1-4-16,0-1 4 15,0 0 0-15,0 0 2 16,0 2-4-16,0-1 5 16,0 2-8-16,0-1 10 15,0-2-2-15,0 1-3 16,0 4 0-16,1-4 2 0,2 4-1 15,1-1-2-15,0-2 5 16,-2 0-7-16,2 0 4 16,1 2-2-16,-3 0-5 15,2 2 3-15,-1 0 3 16,4-2 0-16,-3 2 0 16,0-2 2-16,1 2 0 15,1 0 3-15,-2-2-4 16,4 2 3-16,-4-2-8 15,1 0 4-15,1 0-1 16,-2-2 1-16,3 0 0 16,0 2-1-16,0-2 5 0,-1 0-7 15,1 2 8-15,2 0-9 16,-2 0 4-16,1 2 0 16,0-4 0-16,5 2 0 15,-5 1-4-15,2-2 8 16,3 1-8-16,-2-1 8 15,1-3-4-15,0 2 0 16,1-2-1-16,1 0 1 16,1 1-1-16,2 0 1 15,-1 0 0-15,3 2 1 16,-1-4 5-16,2 4-7 16,2-3 7-16,5-3-10 15,4 4 4-15,0-5-4 0,3 0 2 16,6 0 2-16,-1 0-3 15,4 0 6-15,-1 0-3 16,3 0 7-16,0 0-7 16,0 0 0-16,1 0 0 15,1-5 0-15,-1 4 0 16,2-3-2-16,-2 1 4 16,-1 3-5-16,1 0 6 15,-1 0-3-15,0 0 6 16,2 0-10-16,-1 0 7 15,1 0-5-15,-2 0 2 16,0 0 0-16,-3 0-3 0,-3 0 7 16,1 3-9-1,-1 1 12-15,-1-3-9 16,-3 4 4-16,3-1-3 0,0 0 1 16,2 0-1-16,0-3-1 15,3 2 4-15,-3-1-4 16,2 0 4-16,3-2-6 15,-3 2 14-15,2-2-14 16,1 0 7-16,-1 0-6 16,3 0 3-16,0 0 0 15,2 0-2-15,-2 0 1 16,0 0 0-16,-5 0 2 16,-4 0-1-16,0 1 6 15,-5 2-11-15,0 1 5 16,-1 0-2-16,1 0-1 0,-2-2 3 15,0 0-3-15,3 0 9 16,-1-1-8-16,-2-1 12 16,3 0-18-16,-3 0 10 15,0 3-2-15,-2 1 0 16,-2 0 0-16,0 0-5 16,-3 2 9-16,1-2-7 15,0 0 6-15,-4-2 0 16,4-2 0-16,2 2-6 15,0 0 2-15,2 2 1 16,-2-4-1-16,-1 0 6 16,0 0-10-16,-3 0 15 15,0 0-12-15,-4 0 6 16,1 0-2-16,-4 0 2 0,2 0-1 16,-2-6-3-16,-3 0 0 15,3 2 0-15,-1-2 2 16,1 2 0-16,-1-4 4 15,3 0-4-15,-3 2 2 16,1-3-6-16,-3 4 3 16,-1-1-1-16,-1-1 0 15,-2 0 2-15,2 3-7 16,-2-3 13-16,0 2-14 16,1-4 16-16,0 1-18 15,1-2 17-15,0 2-9 0,3-2 0 16,-2-2 0-1,0 2-2-15,1 0 6 0,-4 2-15 16,0 2 23-16,-2-2-12 16,-1 2 3-16,2-4-5 15,-2 2 2-15,1-2 0 16,-3 0-1-16,0 2 3 16,-1-4-2-16,-1 2 5 15,0 0-5-15,1-2 1 16,-2 2-1-16,-1 0 0 0,0 0 0 15,0 0-1 1,0-2 1-16,0-2 0 0,0 2-1 16,0-2 1-1,0 0-3-15,-8-2-3 16,-3 2 1-16,-1-3 0 0,1 4 1 16,0-1 4-16,1 0 0 15,-4 0 1-15,-2 0-1 16,1 1 4-16,-3 0 10 15,2-1-10-15,-6 1 4 16,0 1-1-16,-5 2-7 16,-7 0-1-16,-2 2 1 15,-6 2 1-15,-4 0 5 16,-5 2-2-16,-1 0-3 16,1 0 12-16,2 0-7 15,6-2 4-15,3 2-2 16,5 0 5-16,-3 2-13 0,3 0 0 15,-4 0-6-15,3 0 12 16,3 0 4-16,0-2-10 16,2 2 0-16,-1 0 5 15,1-2-7-15,-2 2 2 16,-7 2 0-16,-1 0-2 16,-5 0 1-16,-1 0-4 15,-2 0 10-15,-2 0-3 16,-3 0 4-16,6 0-12 15,-2 0 12-15,6 0-13 16,6 0 11-16,4 0-4 16,3 0 0-16,4 0 4 0,1 0-2 15,1 0-2-15,3 0-1 16,-3-4 1-16,-2-2 1 16,0 2-1-16,-4 0 3 15,-2 0-6-15,-3 2 7 16,-1 0-9-16,-3 2 10 15,-3 0-9-15,5 0 10 16,1 0-10-16,3 0 4 16,3 0-3-16,0 0-3 15,0 0 12-15,0 0-8 16,2 0 7-16,0-2-1 16,0 2-1-16,2-2-6 15,-2-2 3-15,2 4-4 0,-2-2 4 16,-2 2-5-16,-3 0-3 15,-3 0 16-15,-3 0-21 16,-7 0 23-16,-2 6-18 16,0 2 12-16,0 0-8 15,0 0 2-15,4-2 1 16,3 0-1-16,2 0 4 16,3-2-4-16,2 0 7 15,0-2-5-15,1-2 1 16,1 2 4-16,-1-2-5 0,-3 2-1 15,4-2 0 1,1 2 1-16,1-2-4 0,6 2 9 16,3 0-13-16,5 0 17 15,1-2-10-15,3 2 3 16,-1 0-4-16,-1 2 3 16,3-2-3-16,-3 0 2 15,1 0-1-15,-1 2-3 16,-1-2 8-16,-2 4-2 15,-2-2-1-15,3 0-1 16,-4 0 1-16,-1 0-4 16,1 0 6-16,-2 0-3 15,0 0 0-15,1 0-1 16,2 0 0-16,0 2 1 16,1-2 1-16,2 2 5 0,1 1-12 15,3 2-6 1,-2 5 9-16,5 9-19 0,-5 8-42 15,-5 1-22-15</inkml:trace>
  <inkml:trace contextRef="#ctx0" brushRef="#br0" timeOffset="3349.61">11186 2755 16 0,'0'0'8'16,"0"0"6"-16,0 0-14 15,0 0 6-15,0 0-2 16,0 0-4-16,0 0 0 0,-35-4 3 16,27 4 2-16,2-2-4 15,-1 2 9-15,-2 0-4 16,0-2-6-16,-2 0 0 16,-3 0 0-16,3 2 0 15,1 0 0-15,-2 0 6 16,-1 0-6-16,-3 0 2 15,1 0-2-15,-3 0 0 16,-2 0-1-16,-2 0 1 16,1 2 0-16,6 4 0 15,-1 0 0-15,1-2 6 16,1 4-12-16,-3-2 14 16,1 0-9-16,-2 2 1 15,0-2 0-15,-2 2 0 16,5 0 2-16,1 0-2 0,-1 0-1 15,4 2-3-15,-1 2 5 16,-1 0-1-16,2 2 1 16,0 0-1-16,0 0 1 15,2 2-12-15,2 3 10 16,-2-4 1-16,3 3-3 16,-4 0 3-16,4 0-5 15,1-1 12-15,1-2-13 16,2 2 6-16,2-3-1 15,0-2-18-15,0 2 19 16,0 0-5-16,0 2 4 16,0 2-4-16,0 0 10 0,8 0-8 15,3 0 8-15,3 0-10 16,-1 2 11-16,5-4-9 16,0 2 3-16,2-1-4 15,5-6 1-15,-3 4 3 16,5-5-10-16,1 1 15 15,3 0-15-15,0-4 14 16,6 1-8-16,-2-1 2 16,3-1-4-16,0-5 4 15,3 2 2-15,-2 1 0 16,3-3 4-16,3 2-5 16,2 1 6-16,0-1-4 15,1 4 3-15,-2-3-5 0,-2 2 1 16,1-2 0-1,-1 2-3-15,3-2 6 0,2 2-5 16,0-3 8-16,5 2-6 16,-2-1 0-16,4-4 0 15,0 0 2-15,2 0-1 16,-2 0-1-16,1 0 1 16,1 0-5-16,-2 0 9 15,4 0-6-15,1 0 3 16,1 0-3-16,2-6 9 0,3-2-16 15,1 2 8 1,-6-1 0-16,1 4-1 0,-6-3 5 16,-2 1-8-1,1 4 8-15,-2-3 0 0,4 0-3 16,0-2-2-16,2 2 2 16,0 0 1-16,-2 0-2 15,0 2 0-15,-5-2-3 16,-3 1 6-16,-2 3-6 15,-5-1 9-15,-3 1-7 16,-2-4 6-16,-1 1-10 16,-1 2 5-16,0-2 0 15,0 1 0-15,-1-2 5 16,3 3-12-16,-1-3 14 16,0 0-11-16,1 1 9 0,-5 1-5 15,0-2 1 1,-4 3-1-16,-2-2 0 0,-5 2 0 15,-2-2-2-15,1-1 7 16,-4 2-10-16,1-2 11 16,-1-1-5-16,2 0 3 15,-1-1 1-15,-3 3-3 16,3-6-2-16,-3 3 0 16,4-4 4-16,0 0-4 15,-1 2 6-15,-2-2-6 16,-1 4 0-16,1-2 0 15,0 0 0-15,-3 0-1 16,3-2 0-16,0 2 2 16,-1-2-6-16,1 2 10 0,-5 0-6 15,-1-2 6-15,0 2-5 16,1 0 7-16,-7 2-14 16,3 0 6-16,-5 0 1 15,0 0 2-15,1-2 4 16,-3 0-8-16,0 0 5 15,0-2-5-15,0 0 14 16,0-3-15-16,0 4 6 16,0-3-1-16,-3 1-2 15,-1 2 11-15,-5-4-11 16,-2 4 3-16,-5-4-4 0,-1 2 11 16,-6-3-16-1,-1 2 10-15,1-2-8 0,-4 1 0 16,-2 3 4-16,1-2-1 15,1 0 2-15,-2 0 10 16,5 0-5-16,-3 0-4 16,-2 0 3-16,2 0-5 15,-2 2 0-15,-2 2-7 16,-1 0 4-16,-3 2 6 16,-1 0-8-16,-1 0 7 15,-7-2-4-15,5 4 4 16,-3-2 11-16,-1 2-13 15,5-2 10-15,1 0-9 16,3 0-1-16,1 0 0 0,0-2 5 16,-1 0-11-16,-1-2 10 15,-2 0-4-15,0 0 3 16,-1 0-3-16,-3 0 4 16,2 2-8-16,-1 0 7 15,0 2-6-15,-1 0 3 16,1 2 0-16,1-3 0 15,-2 3-1-15,3 1-1 16,-2 1-2-16,3 2-2 16,-6 0 6-16,1 0-1 15,-6 0-3-15,2 0 2 16,-1 0-2-16,-4 2 8 16,-2 5-15-16,1 0 17 0,-2-1-6 15,8-2 0-15,2 0-5 16,1 0 5-16,1 0 3 15,-3-2-3-15,3 2 0 16,-5 0 6-16,0 2-2 16,1 0-4-16,-6-3 0 15,3 6 5-15,3-3-5 16,1 4 0-16,1-2-2 16,1 0 5-16,-2 0-6 15,4 0 8-15,-2 0-7 16,-2 0 5-16,2 0-4 15,2-2 4-15,-1 0-2 16,1 2-1-16,1-2-8 16,0 2 8-16,-1 0 7 0,4-2-4 15,1 2-1-15,3 0 3 16,4-2 2-16,0 0-8 16,6 2 1-16,0-2 0 15,-2 0-5-15,0 0 11 16,-2-2-16-16,0 2 21 15,1 2-17-15,-6-2 17 16,1 0-17-16,0 0 6 16,2 2-1-16,-2 0-4 15,0 2 5-15,2 1-5 16,2-1-4-16,7-1 0 16,-2 1-19-16,0 4 28 15,-5 7-55-15,-5-2 0 0</inkml:trace>
  <inkml:trace contextRef="#ctx0" brushRef="#br0" timeOffset="17496.87">11685 12799 1 0,'0'0'-1'0,"0"0"2"16,0 0 1-16,0 0-1 15,0 0 1-15,0 0 3 16,0 0-6-16,0 0 2 16,0 0-1-16,0 0 7 15,0 0-3-15,0 0 2 16,0 0-6-16,0 0 6 16,0 0-3-16,0 0-6 15,0 0 6-15,0 0-3 16,0 0 0-16,0 0 0 15,0 0 2-15,0 0 3 16,0 0-6-16,0 0 6 0,0 0-5 16,0 0 8-16,0 0-8 15,0 0 0-15,0 0 0 16,0 0 0-16,0 0 0 16,0 0 0-16,0 0 4 15,0 0-4-15,0 0 3 16,0 0-5-16,0 0 3 15,0 0-2-15,0 0-1 16,0 0 2-16,0 0 0 16,0 0 3-16,0 0-6 15,0 0 7-15,0 0-5 16,0 0 6-16,0 0-6 0,0 0 1 16,0 0 0-16,0 0-2 15,0 0 2-15,0 0-4 16,0 0 10-16,0 0-11 15,0 0 13-15,0 0-14 16,0 0 11-16,0 0-7 16,0 0 2-16,0 0 0 15,0 0-2-15,0 0 0 16,0 0 0-16,0 0 4 16,0 0-4-16,0 0 4 15,0 0-4-15,0 0-2 16,0 0 3-16,0 0 1 15,0 0-2-15,0 0 0 0,0 0 2 16,0 0 0 0,0 0 4-16,0 0-8 0,0 0 3 15,0 0 0-15,0 0-5 16,0 0-5-16,0 0 9 16,0 0-8-16,0 0 8 15,0 0-10-15,2 0 10 16,-2 0-2-16,2 0 4 15</inkml:trace>
  <inkml:trace contextRef="#ctx0" brushRef="#br0" timeOffset="30519.3">14842 7870 26 0,'0'0'22'16,"0"0"-1"-16,0 0 17 15,0 0 2-15,0 0-20 16,0 0 8-16,0 0-12 16,-7 0 31-16,7 0-30 15,0 0 8-15,0 0-14 16,0 0 4-16,0 0 4 15,0 0-8-15,0 0-1 16,0 0-7-16,0 0 24 16,0 0-26-16,0 0 8 15,0 0-2-15,0 0 7 16,0 0-14-16,0 0 2 16,0 0-4-16,0 0 11 0,0 0-16 15,0 0 18-15,0 0-11 16,0 0 8-16,0 0-11 15,0 0 6-15,0 0-3 16,0 0 0-16,0 0 4 16,0 0-14-16,0 0 17 15,0 0-8-15,0 0 2 16,0 0-2-16,0-12 1 16,0-4-2-16,0 1-7 15,4-6-6-15,5-1 13 0,3-2-9 16,-3-2 6-16,1 0 10 15,2-2-17-15,-3 0 13 16,-3 0-2-16,-2-3-18 16,0 3 13-16,-2-2 6 15,-2-2-4-15,0 0-1 16,0-2-8-16,0 2 9 16,0 2 5-16,2 4-10 15,2 2 3-15,-2 0-3 16,5 4-3-16,-3 2 6 15,-2 0 6-15,4 4-9 16,-4 0 6-16,0 1 6 16,0 2-18-16,-2 0 22 15,2 6-14-15,0-4 7 16,-2 5 0-16,0 0 0 0,0 3 2 16,0 1-8-16,0 0 15 15,0 0-7-15,0 0 3 16,0 0-6-16,0 0 4 15,0 0-6-15,0 0-7 16,0 0 1-16,0 0 6 16,0 0 2-16,0 0-7 15,0 0 16-15,0 12-13 16,0 3 15-16,0 3-13 16,3 3 7-16,-1 1-6 15,2 0 4-15,4 2-2 16,-2 0 10-16,-2 2-3 0,1 0-4 15,-1 0 1-15,0 0 3 16,1 0-4-16,-1 2-4 16,3-1 5-16,0-4-4 15,-3 2 0-15,3-1 5 16,-1-1-9-16,2 2 10 16,0-3-1-16,-1 2 1 15,-3-2-11-15,3 0 8 16,0 2-3-16,-1-4 0 15,-1-2 0-15,-1-2-2 16,0-2 9-16,2-2-7 16,-4 0 7-16,4 0-10 15,-2 2 10-15,-1-1-12 0,1-3 5 16,0-2-3 0,-2-1 0-16,2-3 3 0,-4 0-2 15,2 0 13-15,-2-4-13 16,0 3 9-16,0-3-12 15,0 0 7-15,0 0-2 16,0 0 0-16,0 0 3 16,0 0-7-16,0 0 12 15,0 0-7-15,0 0 3 16,0 0 0-16,0 0 4 16,0 0-10-16,0 0 2 15,0 0 0-15,0 0-4 16,0 0 12-16,0 0-16 15,0 0 1-15,0 0-3 0,0-3-67 16,0-9-84-16</inkml:trace>
  <inkml:trace contextRef="#ctx0" brushRef="#br0" timeOffset="31215.21">14800 7638 4 0,'0'0'2'0,"0"0"16"16,0 0 12-16,0 0 13 16,0 0-33-16,0 0-1 15,0 0 7-15,0 0-9 16,2 0 29-16,4 0-25 16,2 0 19-16,0 0-24 15,3 0 15-15,2 0-9 16,1 0 1-16,0-2-12 15,3 2 4-15,-2-3 9 16,1 2-13-16,3-3 15 16,-2 0-16-16,-1 2 10 15,-1 0-1-15,-4 0-15 16,1-1 6-16,-2 2 0 16,-1 1 3-16,1-2 3 0,-2 2-12 15,-3-2 16-15,-1 0-11 16,0 2 2-16,-1 0-1 15,-3 0 0-15,0 0-4 16,0 0 4-16,3 0 0 16,-3 0 0-16,2 0 7 15,-2 0-9-15,0-2 12 16,0 2-20-16,0 0 10 16,0 0-21-16,0 0-57 15,0-4-54-15</inkml:trace>
  <inkml:trace contextRef="#ctx0" brushRef="#br0" timeOffset="33309.21">15091 7267 3 0,'0'0'3'0,"0"0"14"0,0 0-14 16,0 0 10-16,0 0-7 16,0 0 5-16,0-12-7 15,0 8-4-15,4-2 9 16,6 0-3-16,1-2 3 16,3-1-4-16,-1 2 1 15,3-1 5-15,-3 0-19 16,-1 2 14-16,-2-1-6 15,1 3 0-15,-2 3 0 16,0-2 1-16,0 3 6 16,-3 0-10-16,3 0 13 15,1 0-6-15,-4 0-4 16,1 0 1-16,-1 0-1 0,-2 0 2 16,2 0-5-16,-2 0 8 15,-2 3-11-15,0 1 14 16,3 0-8-16,-3 0 5 15,0 3-3-15,0-3 0 16,-2 5 1-16,0-5 3 16,0 1-4-16,0 4 16 15,0-3-13-15,0 4 25 16,0-2-23-16,0 0 16 16,-9 2-19-16,3-2 9 15,-1 2-5-15,2-2-5 16,-1 0-2-16,1 0 7 0,-1 0-8 15,4 2 6-15,-3 0 5 16,3-4-9-16,2 4 3 16,-3-4-5-16,1 4-2 15,2-2 2-15,0 0 0 16,0 0-7-16,0 2 16 16,0 0-10-16,0 2 12 15,0-2-15-15,0 2 8 16,0-4-6-16,0 1 2 15,0 0-1-15,0-3-7 16,0 2 16-16,0-2-16 16,0 1 2-16,0-3-10 15,2 1-47-15,3-3 0 16,2-2-1-16</inkml:trace>
  <inkml:trace contextRef="#ctx0" brushRef="#br0" timeOffset="33755.44">15332 7539 79 0,'0'0'41'16,"0"0"-31"-16,0 0 30 15,0 0 41-15,0 0-13 16,0 0-45-16,0 7 9 16,0-7-16-16,0 0 36 15,0 0-32-15,0 0 14 16,0 1-25-16,0-1 2 15,0 0 7-15,0 0-13 16,0 0 14-16,0 0-16 16,0 0 25-16,0 0-25 15,0 0 4-15,0 0 0 16,0 0-7-16,0 0 0 0,0 0 4 16,0 0-10-1,0 0 11-15,0 0-10 0,0 0-31 16,0 0-29-16,0 0-43 15,0 0-120-15</inkml:trace>
  <inkml:trace contextRef="#ctx0" brushRef="#br0" timeOffset="38444.21">18309 5743 26 0,'0'0'16'16,"0"0"1"-16,0 0 35 15,0 0 21-15,0 0-37 16,0 0-12-16,0 0-8 16,0 0 20-16,0 0-14 15,0 0-6-15,0 0 6 0,0 0-20 16,0 0 16-1,0 0-9-15,2 0-5 0,-2 0 1 16,0 0-10-16,0 0 1 16,0 4 0-16,0 4-2 15,0 4 6-15,0 6-12 16,2 2 24-16,3 4-13 16,-1 2 5-16,-1 4-7 15,6 4 12-15,-5 0-16 16,2 6 7-16,3 5 0 15,1-1-2-15,3 2 10 16,3 4-17-16,-3 2 20 16,5 2-17-16,-3 4 19 15,1 0-21-15,1 3 8 0,4-1 0 16,-3 0 0-16,6 0 3 16,-2 1-11-16,-1-2 16 15,-4 2-13-15,1 1 11 16,-3-4-10-16,1-4 12 15,-3-4-12-15,3-1 4 16,-3-5 0-16,-2-1-4 16,1 0 8-16,-1-1-8 15,-3-2 10-15,4 0-7 16,-3-2 9-16,1-4-16 16,0-4 8-16,-1-2 0 15,-1-3-2-15,0-6 10 16,-4-2-18-16,0-5 20 15,1-2-7-15,-3-2 1 0,-2-2-6 16,2-1 2-16,-2-1 0 16,0-4-21-16,0 3-12 15,0-3 5-15,2 0-36 16,-2 0-2-16,0-7-25 16</inkml:trace>
  <inkml:trace contextRef="#ctx0" brushRef="#br0" timeOffset="39524.87">18879 5654 38 0,'0'0'6'16,"0"0"0"-16,0 0 8 0,0 0-8 16,0 0 18-16,22 113-11 15,-17-95 24-15,-1 2-28 16,3 0 10-16,0-2-12 15,2 6 5-15,-1 0-2 16,4 6-3-16,-1 1 8 16,0 2 3-16,2 3-1 15,0 0-7-15,1 3 15 16,-1-3-20-16,-1 0 5 16,1 4-1-16,0-2-7 15,1 2 5-15,1 2-1 16,1 0-12-16,-3 6 20 15,3 2-11-15,-1 3-2 16,1-1 1-16,-1 0 3 0,4 0-10 16,-2 2 2-16,1 0 3 15,-2 1 1-15,1-1 5 16,-3-6-12-16,1-6 19 16,-1-4-20-16,-1-4 13 15,1-2-7-15,-1-2 1 16,-2-2-5-16,3-2 2 15,-1 5 6-15,-2-3-6 16,0-1 12-16,0 4-16 16,-4-3 14-16,2 0-13 15,0 0 13-15,-5 0-9 16,3-4 2-16,0 3 0 0,-3-5-4 16,3-1 11-16,-1-1-9 15,-1-3 10-15,0-2-14 16,-1-1 14-16,3-1-14 15,1 1 6-15,-3-2-1 16,0-2-1-16,1-2 4 16,-1 0-10-16,-3-2 17 15,2-2-10-15,-2 0 18 16,1 0-30-16,1 0 13 16,-2-2 0-16,0 0-1 15,-2 0 1-15,1 0-6 16,-1-2 12-16,0 0-12 15,0 0 15-15,0 0-18 0,0 0-17 16,0 0-31-16,0-2-66 16</inkml:trace>
  <inkml:trace contextRef="#ctx0" brushRef="#br0" timeOffset="40462.96">17740 6834 20 0,'0'0'22'16,"0"0"2"-16,0 0 20 15,0 0 27-15,0 0-40 16,0 0-10-16,0 0 3 15,0 0-7-15,0 0 11 16,0 0-23-16,0 0 26 16,0 0-27-16,0 0 5 15,0 0-9-15,0-6 0 0,14 0 0 16,9-5 4-16,5 0-1 16,6 0 10-16,4-3-18 15,2 0 11-15,5-2 6 16,-1-4-5-16,2 0-9 15,3-1 2-15,3-4 0 16,1 3-4-16,-2 0 14 16,3 0-16-16,2 2 17 15,0 0-11-15,-1 0 10 16,3 0-17-16,0 0 10 16,2-2-3-16,0 1 0 15,-2 2 0-15,0 1-11 16,-2 0 23-16,-3 0-18 15,-1 0 14-15,-3 1-13 0,-1-1 15 16,2 0-15-16,-2 3 5 16,2-4 0-16,-6 3-1 15,-3 2 6-15,-8 0-23 16,0 2 37-16,-1 0-20 16,-3 2 1-16,0 2 0 15,2-2 0-15,2 0-3 16,3-2-4-16,-1 2 7 15,1 0 0-15,-4 2 0 16,-4 0-9-16,-4 0 18 16,-1 2-18-16,-6-1 2 15,-1 2 1-15,-3 1-7 0,-3-2-18 16,-6 3 7-16,-2 2-34 16,-2-2-11-16,0 2-38 15</inkml:trace>
  <inkml:trace contextRef="#ctx0" brushRef="#br0" timeOffset="41551.01">18086 7471 32 0,'0'0'43'0,"0"0"-17"16,0 0-5-16,0 0 6 15,0 0 4-15,0 0 8 0,0 0-32 16,0 0 34-16,0 0-32 15,0 0 11-15,0 0-18 16,0 0 17-16,0 0-18 16,0 0-1-16,0 0 8 15,0 0-7-15,5 0 2 16,10 0 3-16,3-10 22 16,5-2-28-16,5-6 8 15,6 2 1-15,4-4-7 16,1-2 0-16,0 2-2 15,5 0 0-15,-2 4 9 16,3 0-13-16,4-2 12 16,4-4-8-16,1 0 11 15,4-2-14-15,-1-5 3 0,3 3 0 16,1-2-4-16,-1 2 11 16,0 2-16-16,-4 1 19 15,-2 2-14-15,2 1 8 16,-4 0-4-16,2 2 0 15,-2 0 0-15,-1 0-3 16,2-4 3-16,3 0-9 16,2 0 18-16,4-2-15 15,1 2 15-15,-1 1-12 16,-4 3 13-16,-10 0-17 16,-2 3 7-16,-4-2-4 15,-5 1 1-15,2 2 6 16,-6 0-7-16,0 0 17 0,1 0-25 15,-3 4 23-15,0-4-12 16,-2 4 1-16,-4 0-5 16,-4 2 1-16,0 2 8 15,-3-2-17-15,-1 0 27 16,2 4-27-16,-6-2 27 16,-2 4-21-16,-2 0 7 15,-5-2-5-15,1 4 1 16,-3-2-6-16,0 0 4 15,-2 2-15-15,0-2 9 16,0 2-8-16,2 0 3 16,0 0-40-16,0 0 6 0,2-2-2 15,-2 2-30 1</inkml:trace>
  <inkml:trace contextRef="#ctx0" brushRef="#br0" timeOffset="44550.56">18650 5909 1 0,'0'0'33'0,"0"0"-5"15,0 0 24-15,0 0-17 16,0 0 4-16,0 0-14 0,0 0 14 15,0 0-27-15,0 0 23 16,0 0-20-16,0 0 2 16,0 0-8-16,0 0-7 15,0 0-4-15,0 0 12 16,0 0-10-16,0 0 8 16,0 0-16-16,0 0 9 15,0 0-3-15,0 0-3 16,0 0-2-16,0 0 6 15,0 7-3-15,4 4-4 16,3 1 16-16,-1 1-9 16,1 1 9-16,-2 1-15 0,1 1 7 15,1 3 0 1,-1-1 0-16,0 0 5 0,2 0-14 16,-1 2 21-1,-1-2-18-15,2 0 12 0,-4-2-8 16,2 2 6-16,-1-2-8 15,-1 0 4-15,0-2-1 16,2-2-2-16,-2 2-3 16,0-2-8-16,-2 2 25 15,3-2-22-15,-1 0 22 16,-2-3-21-16,2-2 10 16,-1-1-7-16,2 0 3 15,-5-4 6-15,0 0-13 0,0-2 17 16,0 0-6-1,0 0 3-15,0 0 8 0,0 0-7 16,0 0 5-16,0 0-5 16,0 0 0-16,0-5-4 15,0-8 1-15,0-3-5 16,0-2 8-16,-2-2-8 16,-6-2 10-16,4-2-14 15,0 2 4-15,2-2-10 16,-1 0 14-16,-1-2-12 15,2-2 11-15,0 2-19 16,0-3 17-16,-2 5 5 16,0 1-6-16,-2 0 8 15,1 1-6-15,3 2 2 0,0 4-3 16,0 4 2-16,2 2 1 16,0 2 2-16,0 0 0 15,0 4 9-15,0 0-11 16,0 2 0-16,0 2 0 15,0 0 4-15,0 0-14 16,0 0 13-16,0 0-14 16,0 0 17-16,0 0-15 15,0 0 18-15,0 0-18 16,2 0 12-16,9 6-7 16,1 4 4-16,-2 4-3 15,1 0 3-15,3 4 0 16,-3 2 6-16,2 0-2 0,3 3 1 15,-3-1 0 1,1-3 1-16,1 3 2 0,1 1-8 16,-1 0 6-16,3-1-4 15,-3-1 1-15,1-3-1 16,-3-2 10-16,-1-2-10 16,-1 0 0-16,-2-4-2 15,0 0 0-15,-2-2 0 16,-3 0 4-16,-2-4-7 15,0-2 9-15,0 0-12 16,1 0 13-16,-3 0-15 16,0 0-5-16,0 0-40 0,0 0-26 15,0 0-17 1</inkml:trace>
  <inkml:trace contextRef="#ctx0" brushRef="#br0" timeOffset="44975.17">18752 6130 14 0,'0'0'39'0,"0"0"-14"16,0 0 0-16,0 0 33 15,0 0-33-15,0 0 7 16,0 0-7-16,60-42-16 15,-51 38 14-15,0-2-21 16,2 0 19-16,0 2-20 0,3-3 2 16,1 2 4-1,1-4-11-15,1 4 4 0,2-2-5 16,-1 1-12-16,1 1-47 16,2-2 25-16,-6 1-41 15,-1 1-20-15</inkml:trace>
  <inkml:trace contextRef="#ctx0" brushRef="#br0" timeOffset="46065.33">19485 5921 30 0,'0'0'32'0,"0"0"-5"16,0 0-15-16,0 0 9 15,0 0-14-15,0 0 13 16,-75-66-18-16,57 58 21 15,0 2-23-15,0 0 2 16,-2 4 9-16,0 2-11 16,-4 0 4-16,-3 0 2 15,-2 0 0-15,2 0-5 16,2 10 1-16,8-2-1 16,1 2 5-16,7-2-3 15,1 2-2-15,0 0-1 16,2 4 0-16,1 0 7 15,3 3-3-15,2-4 0 0,0 3 2 16,0 0-3-16,0 0-2 16,0-1 0-16,9-1 7 15,3 0-5-15,1-2 10 16,3-2-12-16,-1-2 6 16,5-4-1-16,2-1 9 15,0-3-12-15,3 0 2 16,-3 0 8-16,-2-1-7 15,2-9 13-15,-3-2-18 16,-4-1 14-16,1-1-9 16,-8 3 5-16,1-1-5 0,-5-2 2 15,1 0-8-15,-2 1 2 16,-3 1-4-16,0 2 10 16,0 2-20-16,2-2 29 15,0 5-25-15,-2-2 14 16,0 5-12-16,0 0 4 15,0 2 2-15,0-2-1 16,0 2 6-16,2-2-16 16,-2 2 22-16,0 0-16 15,0 0 10-15,0 0-10 16,0 0 3-16,0 0 0 16,0 0-3-16,0 0 0 15,0 0 3-15,3 0-2 16,3 0-9-16,0 0 26 15,4 2-12-15,3 6 4 16,-1 0-10-16,1 0-3 0,2 2 8 16,1 0-1-16,0-2 6 15,8 0-10-15,-6-1 10 16,2 0-1-16,4-3-2 16,-4 0-1-16,3-4-1 15,-4 0 0-15,2 0 0 16,-5 0 0-16,3 0-1 15,0-4 12-15,0-3-18 16,-3-1 19-16,-5-1-11 16,-3 4-1-16,0-4 0 0,-4 3 0 15,1-2-20-15,-3 0-26 16,-2-2-99-16</inkml:trace>
  <inkml:trace contextRef="#ctx0" brushRef="#br0" timeOffset="47731.28">18075 7379 32 0,'0'0'30'0,"0"0"-19"15,0 0 10-15,0 0 24 16,0 0 0-16,0 0-38 15,0-14 8-15,0 8-9 16,0 0 30-16,0 0-16 16,-3 0-3-16,1 0-3 15,-2 0 10-15,2 0-14 0,-2-2 1 16,-1-2-5-16,0-2 8 16,1-2-10-16,-3-2-1 15,3-2 14-15,-3-5-15 16,0-2 2-16,0-4-4 15,1 1-2-15,-3-3-2 16,-2-4 4-16,2-3 0 16,-4-4 8-16,-3 0-15 15,5 0 10-15,2 4-6 16,2 6-10-16,5 7 11 16,0 10-3-16,2 3 5 15,-2 6 0-15,2 2-1 16,0 0-2-16,0 4 6 0,0-3-7 15,0 3 14 1,0 0-21-16,0 0 11 0,0 0-10 16,0 0 9-16,0 0-14 15,0 0 10-15,0 0 10 16,0 0-8-16,10 0 6 16,4 7-6-16,4 7 11 15,0 0-18-15,2 5 10 16,0 2 0-16,0-2 2 15,0 4 1-15,0 1 11 16,-2 2-12-16,-1-2 5 16,4-2 2-16,-1 0-10 0,-2-2 5 15,2 2-2-15,-2 0 0 16,-1-2 5-16,-1-1-14 16,2-1 19-16,-2-3-13 15,-1 0 3-15,1-4-3 16,-5-2 5-16,-1-1-8 15,0-3 4-15,-4 0 0 16,1-1-5-16,-3-3 16 16,1 3-16-16,0 1 10 15,-1-3-5-15,0 0 0 16,-1-2-11-16,-1 2-21 16,0-2-2-16,0 0 0 15,0 2-18-15,-2-2-18 16,0 0-22-16</inkml:trace>
  <inkml:trace contextRef="#ctx0" brushRef="#br0" timeOffset="48079.53">18024 7120 28 0,'0'0'51'0,"0"0"-46"16,0 0 4-16,0 0 33 15,0 0-1-15,0 0-11 16,94-76-16-16,-73 62 15 16,2 0-18-16,-5 2 16 15,1 0-21-15,-3 2-6 16,3 0 0-16,0 2-36 16,-3 0-84-16</inkml:trace>
  <inkml:trace contextRef="#ctx0" brushRef="#br0" timeOffset="52844.54">18690 7886 43 0,'0'0'51'0,"0"0"-33"15,0 0 24-15,0 0 11 16,0 0 14-16,0 0-54 15,0-12 11-15,0 2-16 16,0 0-4-16,0-2 9 16,-9-2-10-16,0 0 7 15,0-2-4-15,-4 0 17 16,-1 2-22-16,3 0 10 16,-4 2-11-16,3 4 2 15,1 4-3-15,3 0 2 16,-2 4-2-16,2 0 2 0,-1 0-9 15,-1 0 9-15,0 0-2 16,-1 0 2-16,-3 0-2 16,1 6 1-16,-3 6 0 15,3 0-8-15,2 2 19 16,-1 2-17-16,4-2 16 16,1 2-13-16,3-2 11 15,4 1-16-15,0-4 5 16,0 1-3-16,0-2 5 15,0 2-2-15,4 1-4 16,7-2 14-16,1 2-6 16,1-4 1-16,0 4 5 0,1-4 0 15,-1 0-5-15,0-4-2 16,0 2 0-16,-2-5 0 16,1 0 6-16,-1-2-8 15,-3 0 4-15,2 0 8 16,-1 0-7-16,-5 0 4 15,2 0-6-15,-1 0-2 16,0 0 2-16,-3-2 1 16,2-8 5-16,-1-4-4 15,-1-3 0-15,-2 2 9 16,2-2-11-16,-2 4 4 16,2-4-10-16,-2 3 5 15,2 2-1-15,-2 2-2 0,0 0 6 16,0 5-12-16,0 0 18 15,0 3-8-15,0 2 8 16,0 0-15-16,0 0 6 16,0 0 0-16,0 0-4 15,0 0 2-15,0 0-3 16,0 0 6-16,0 0-2 16,0 0 2-16,0 0-1 15,0 0 6-15,0 0-9 16,0 0 3-16,0 0 0 15,0 0-6-15,0 0 13 16,0 0-14-16,0 0 17 16,0 0-7-16,0 0 4 15,0 0-10-15,0 0 3 0,0 0 0 16,0 0-1-16,0 0 1 16,0 0-2-16,0 0 14 15,0 0-15-15,0 0 10 16,0 0-10-16,0 0 9 15,0 0-12-15,0 0 5 16,0 0-9-16,5 0 9 16,-1 0 1-16,5 0-12 15,2 0 24-15,0 2-13 16,3 4 10-16,-1 2-18 16,1-2 4-16,1 2 5 15,-1 0 1-15,-1-2-1 16,-1 0 0-16,-2-2 4 0,1 3-10 15,-1-3 12-15,1-1-9 16,-3-1 19-16,1 0-23 16,0 1 7-16,2-3 0 15,-4 0-6-15,2 0 13 16,-2 0-17-16,-3 0 22 16,0 0-13-16,-1 0 9 15,1 0-16-15,-2 0 9 16,5 0-1-16,-2 0 0 15,1 0 0-15,-1 0-7 16,1 0 15-16,1 0-18 16,-2 0 22-16,-1 0-19 0,-2 0 7 15,0 0-3-15,-2 0-7 16,3 0-8-16,-3 0 0 16,0 0-26-16,0 0-14 15,0-5-76-15</inkml:trace>
  <inkml:trace contextRef="#ctx0" brushRef="#br0" timeOffset="57456.67">21442 4874 14 0,'0'0'28'0,"0"0"29"16,0 0-30-16,0 0-6 16,0 0-15-16,0 0 14 15,0 0-5-15,-3-3-5 16,3 3 12-16,0 0-22 15,0 0 28-15,0 0-25 16,0 0 10-16,0 0-8 16,0 0-7-16,0 0 2 15,0 0-5-15,0 0 0 16,0 0 10-16,5 10-3 0,6 4 5 16,0 4 11-1,5 4-7-15,1 4 1 0,1 4-6 16,3 0 9-16,-2 6-15 15,4 2 0-15,-1 4 7 16,0 6-5-16,2 6-1 16,3 9 7-16,0 3-9 15,2 4 6-15,0-2-7 16,0 0 2-16,0-3 0 16,0-1-3-16,2 4 15 15,-2 2-16-15,3 0 8 16,-1-4 0-16,-2-1 6 15,-2-5-8-15,0-2-2 16,-2-4 0-16,0 2-4 16,2-2 14-16,0 0-7 0,0-3-2 15,-6-5 14 1,2 0-12-16,-1-4-1 0,-2-4 6 16,0 0-8-16,1-4 0 15,-4 0 0-15,3-2-2 16,-5-1 4-16,1-8-2 15,-3-5 8-15,-3-4-9 16,-4-3 8-16,-1-7-14 16,-5-2 7-16,0-2 0 15,2 0 0-15,-2 0-17 16,0 0 15-16,0-17-37 16,0-19-32-16,0-10-131 0</inkml:trace>
  <inkml:trace contextRef="#ctx0" brushRef="#br0" timeOffset="58544.94">22153 4477 12 0,'0'0'7'15,"0"0"10"-15,0 0 15 16,0 0-5-16,0 0-17 16,0 0-9-16,4 0 7 0,2 0-5 15,-1 0 27 1,2 0-26-16,2 3 27 0,-1 5-18 16,1 2 16-16,3 2-10 15,-1 2-6-15,1 1 10 16,5 6-10-16,-3 1 10 15,5 2-7-15,-1 2 15 16,2 4-29-16,-2 0 17 16,1 4-18-16,4 4 13 15,-1 4-14-15,3 7 0 16,2 5 10-16,-3 2-8 16,2 4 17-16,1 2-15 0,2 6 4 15,3 6-2 1,1 4-7-16,2-1 1 0,1-3-3 15,0-8 1-15,0-4 3 16,-1-3-2-16,3-5 2 16,-2-2 6-16,-1-2-2 15,1 0-10-15,0-4 12 16,-1 0-11-16,1-4 4 16,-3-2-6-16,6-4 3 15,-1 0 6-15,-1-1-6 16,-1-5 6-16,-7-2 1 15,-2-4 5-15,-1-4-18 16,-6-2 6-16,-2-4 3 16,-4 0-5-16,-1-3 11 15,-2-2-13-15,-3 0 14 0,2-2-12 16,-4-1 18-16,1 2-17 16,2 0 6-16,0 0-4 15,0 2 2-15,-1-2-7 16,2-2 5-16,-3 1-6 15,-3-2 6-15,0-1-28 16,-2 1 17-16,3-4-34 16,-4 2-16-16,2 1-32 15,-3-4-21-15</inkml:trace>
  <inkml:trace contextRef="#ctx0" brushRef="#br0" timeOffset="59812.59">21281 5691 81 0,'0'0'69'0,"0"0"-69"16,0 0 13-16,0 0 16 15,0 0 22-15,0 0-33 16,9 0-16-16,-7 0 23 16,1 0-14-16,-1 0 28 15,2 0-34-15,3 0 16 16,-1-5-20-16,8 0 13 16,3-3-9-16,8-5-4 15,6 2 5-15,2-7 5 16,8-3-17-16,1-1 27 15,0 0-23-15,5-2 8 16,0-2-8-16,0-2 2 16,5-4-2-16,1-2 2 0,6 0 0 15,4-2-1 1,-1 0 12-16,2-1-15 0,-1 1 7 16,5-1-6-16,-2 0-10 15,1 3 11-15,-5 2-11 16,-1 4 3-16,-8 4 9 15,-2 0 1-15,-2 0-9 16,3 2 18-16,-4-2-16 16,-2 3 17-16,-5 2-14 15,-3 2 4-15,0-1 0 16,-2 3-8-16,2-2 10 16,-3 1-5-16,1 0-18 0,2-2 17 15,2 0 6 1,2 2-7-16,0 0 4 0,-3 2-1 15,-6 2 2-15,-6 2-1 16,-7 0-9-16,-7 6-33 16,-4 2 16-16,-7 0-9 15,-2 2 3-15,0 0-36 16,0 0-55-16</inkml:trace>
  <inkml:trace contextRef="#ctx0" brushRef="#br0" timeOffset="60922.87">21622 6671 24 0,'0'0'32'15,"0"0"-27"-15,0 0 32 16,0 0 7-16,0 0-24 16,0 0 4-16,0 0-4 0,0 0 23 15,0 0-21-15,0 0 22 16,0 0-23-16,2-4 1 15,12-8-8-15,1 0 3 16,3-6-4-16,5 0-12 16,6-4 13-16,4-4-4 15,5 0 8-15,6-6-17 16,3-2 7-16,4-1 1 16,2 3-6-16,3-1-3 15,0 0 2-15,2-3-7 16,2 0 12-16,3-4-12 15,5 0 15-15,-1 0-11 16,5-2 5-16,1-1-6 16,-2 2 2-16,1-4 0 15,-5 1-6-15,-3 2 6 0,1 0-1 16,-1 4 1-16,1 2 1 16,-1 4 1-16,-1 4-2 15,-5 1 8-15,-4 4-12 16,-7 0 4-16,-3 1-2 15,-4 3-4-15,-3-3 6 16,2-1-12-16,-1 1 24 16,4-6-24-16,3 2 29 15,1 0-34-15,1 2 17 16,-3-2 0-16,-2 4 0 16,-3 0 6-16,-3 0-16 15,-7 4 20-15,-5 2-14 0,-4 3 11 16,-6 6-14-16,-8-1 8 15,-2 5-2-15,-4 2-15 16,0 1-3-16,0 0 0 16,0 0-47-16,-10 0-83 15,-15 0-40-15</inkml:trace>
  <inkml:trace contextRef="#ctx0" brushRef="#br0" timeOffset="62264.17">22049 5198 59 0,'0'0'10'0,"0"0"24"15,0 0 7-15,0 0 26 0,0 0-46 16,0 0 24-16,0-11-14 15,0 9 11-15,0 1-17 16,0-2-6-16,0 1 1 16,0-2-14-16,0 2 13 15,0-4-16-15,-4 2 13 16,-2-2-14-16,-1-2 5 16,-2-2 7-16,0 0-17 15,-4-4 3-15,-1-2 0 16,-1-2-4-16,-3-2 11 15,0-4-19-15,-4 0 24 16,-3-4-18-16,3-2 9 16,0-4-6-16,0-1-13 0,-1-1 3 15,4 0 10 1,-4 2-24-16,5 2 21 0,3 6 6 16,3 6-12-16,3 6 24 15,3 2-15-15,2 8 10 16,1 0-8-16,3 2 1 15,-2 2 0-15,2 0-9 16,0 0 13-16,0 0-16 16,0 0 24-16,0 0-22 15,0 0 14-15,0 0-8 16,0 0-3-16,0 0-1 16,0 0 8-16,0 0-2 0,0 0-10 15,0 0 24-15,11 4-11 16,0 4 2-16,3 2 1 15,1 2 1-15,1 0-5 16,4 4 1-16,0 0 1 16,7 4 2-16,-3-2 5 15,1 0-13-15,-3 0 12 16,2-2 11-16,3 0-18 16,0 1-2-16,2-3-2 15,-2-3 3-15,-1 2 0 16,-2-4 6-16,1 4-16 15,0-1 21-15,-3-2-14 16,-4-2 9-16,0 2-7 0,-7-4 10 16,-3 0-15-16,2 2 6 15,-4-4 0-15,1 0 0 16,-1 0 1-16,2 0-3 16,-4-2 6-16,0 0-8 15,1 0 4-15,-3 0-13 16,0 2-23-16,0 0-10 15,-2 0-43-15,0 4-9 16,0-4-11-16</inkml:trace>
  <inkml:trace contextRef="#ctx0" brushRef="#br0" timeOffset="62612.51">21869 5053 69 0,'0'0'66'15,"0"0"-53"-15,0 0 0 16,0 0 49-16,0 0-16 15,0 0-13-15,34-26-20 16,-12 12 44-16,-2 2-42 16,3-2 17-16,-4 2-23 0,4-2 6 15,-1 2-11-15,0-2-3 16,-2 0-2-16,3 0 4 16,-4 2-10-16,4 2-15 15,1-1-20-15,1 1-80 16,-2 2-25-16</inkml:trace>
  <inkml:trace contextRef="#ctx0" brushRef="#br0" timeOffset="63809.45">22801 4511 54 0,'0'0'30'0,"0"0"-13"16,0 0 7-1,0 0 1-15,0 0 5 0,0 0-12 16,-112-30 16-16,101 30-2 15,2 0-15-15,-2 0-12 16,0 0 15-16,-1 0-20 16,2 7 0-16,-1 3 5 15,1-1-1-15,2 4-8 16,-1 1 8-16,1 0 0 16,2-1 2-16,4 4-10 15,2-1 4-15,0 2-4 16,0 0-1-16,0 0 5 15,0-2-4-15,0 2 8 16,6-2-9-16,6-4 13 16,-1 2-10-16,5-4 9 0,-1-2-9 15,1 0 9 1,-1-4-7-16,-1 0 0 0,1-4 3 16,1 0-4-16,-1 0 8 15,6 0-2-15,-2 0-4 16,6-2 10-16,-2-12-11 15,-3 0 0-15,-1-2 1 16,-3 0-1-16,-3-2 1 16,1-2 2-16,-7-2 0 15,-3 0-2-15,-4-2 3 16,0 2 9-16,0 0-19 16,0 0 6-16,-6 1-3 0,-4 6 3 15,4 1 0 1,1 6 0-16,1 1 8 0,0 1-5 15,-1 5 12-15,3-2-6 16,2 3-2-16,0 0 12 16,-2 0-19-16,2 0 0 15,0 0-1-15,0 0 3 16,0 0-9-16,0 0 14 16,0 0-16-16,0 0 8 15,0 0-9-15,0 0 4 16,0 10 5-16,6 1 1 15,5 0 0-15,0 1 3 16,3 1 7-16,1-2-6 16,-1 0-3-16,3-4-1 15,1 1 0-15,-1-1 0 0,2-3 0 16,1-1 11 0,-5 0-16-16,6-3 14 0,-8 0-10 15,5 0 11-15,0 0-8 16,-3 0-1-16,4 0 3 15,-2 0-4-15,-1-3-11 16,-3 0 10-16,1-3-24 16,-6 1 11-16,1 0-28 15,-5-1 16-15,-3-2-82 16,-1 1-20-16</inkml:trace>
  <inkml:trace contextRef="#ctx0" brushRef="#br0" timeOffset="64993.45">21453 6525 49 0,'0'0'31'16,"0"0"-29"-16,0 0 28 16,0 0 39-16,0 0 17 15,0 0-52-15,0 0 14 16,0 0-25-16,0 0 25 15,0 0-44-15,0-4 12 16,0-4 3-16,0-4-18 16,0 0 0-16,0-5 14 15,0-2-17-15,-5-3 9 16,-4 0-8-16,0-6 8 16,-4-4-14-16,-3-7 6 15,-1-3 0-15,-4-2-7 0,5-2-8 16,3-2 12-16,3-3-13 15,0 6 7-15,6 3-21 16,2 7 30-16,2 9-13 16,0 6 14-16,0 6 0 15,0 0-2-15,0 4-5 16,0 2 14-16,0 6-10 16,0 0 8-16,0 2-6 15,4 0 4-15,0 0-6 16,8 0-5-16,1 0 4 15,3 0 2-15,1 12 2 16,6 4-11-16,-1 0 22 16,1 4-3-16,1 2-2 0,0 2-4 15,1 0-2-15,0-2 1 16,-1 4 1-16,3 1 6 16,-1-1-5-16,-1 0 5 15,0-4-2-15,-3 0-4 16,2 0 0-16,1-2 9 15,-5 0-15-15,-1-6 4 16,-2-2 0-16,-6 0 0 16,2-4 2-16,-2-2-7 15,-5 0 21-15,2-4-22 16,-4 2 12-16,-2-2-12 16,1 0 3-16,-1-2-17 0,-2 0 1 15,0 0-42-15,0 0-22 16,0 0-11-16,-2 0-20 15</inkml:trace>
  <inkml:trace contextRef="#ctx0" brushRef="#br0" timeOffset="65356.42">21374 6258 32 0,'0'0'81'0,"0"0"-75"16,0 0 26-16,0 0 35 16,0 0 3-16,0 0-27 15,-15-2-28-15,15 0 23 16,0 2-26-16,0-4 13 15,0-4-23-15,7-2 7 16,13-6 12-16,5-4-12 16,1 0 2-16,3-2-8 15,4-2 4-15,-4 2 2 16,2 0-9-16,-2 0 3 16,-4 4-6-16,0 1-48 15,-3 4-25-15,-2 0-50 0,-2 5-12 16</inkml:trace>
  <inkml:trace contextRef="#ctx0" brushRef="#br0" timeOffset="66516.48">22016 7640 18 0,'0'0'70'16,"0"0"-42"-16,0 0 12 16,0 0 21-16,0 0 14 15,0 0-46-15,2-4 15 16,-2 1-14-16,0 0 12 15,0-3-36-15,0-3 17 16,0-2-23-16,-11-3 3 16,1-2-6-16,-4-6 6 15,1-2-3-15,-3-7 11 16,1-3-16-16,-6-4 9 16,2-6-8-16,-6-2-9 15,0-4-1-15,3-2 0 0,-1 0 8 16,6 2-1-16,3-3-10 15,3 3 11-15,3 6 3 16,0 4-8-16,4 4 6 16,2 6 4-16,2 2-5 15,0 3 2-15,0 7 1 16,0 3 6-16,0 5-14 16,0-1 23-16,0 7-18 15,0 1 9-15,0 3-6 16,6 0-9-16,4 0 11 15,3 0 0-15,3 0-3 16,3 7-4-16,4 7 13 0,-1 3-5 16,3-1 5-16,0 6-3 15,1-2 14-15,3 4-21 16,2 4 10-16,2 2 6 16,-2 2-8-16,1-2 0 15,-3 0 2-15,0-4 2 16,0-2 3-16,-2-2-7 15,-5-1 9-15,0-3-11 16,-4-4 0-16,0-2 5 16,-3-2-1-16,-4-5-5 15,-1 4 2-15,-4-5 0 16,-2 0 1-16,1 0-2 16,-1 0 4-16,1 0-5 15,-2-4 0-15,1 2-8 0,-2-2-8 16,0 0-31-16,-2 1 17 15,0-1-64-15,0 0 29 16,0 0-17-16</inkml:trace>
  <inkml:trace contextRef="#ctx0" brushRef="#br0" timeOffset="66929.3">21781 7257 45 0,'0'0'47'16,"0"0"-44"-16,0 0 19 15,0 0 9-15,0 0 8 16,0 0-27-16,0 0 19 16,8-8 14-16,7-4-7 15,8-3-4-15,-1-3-24 16,3-1 33-16,4-2-37 16,-2-1 8-16,1-2-4 15,1 2-4-15,-2 0-5 0,-2 0-1 16,-3 4 3-16,1-2 4 15,-4 4-12-15,-3 2 16 16,1 4-22-16,-3 2 3 16,-1 2-30-16,2-2-51 15,-1 4-52-15,-3 0-12 16</inkml:trace>
  <inkml:trace contextRef="#ctx0" brushRef="#br0" timeOffset="110028.73">15016 3002 13 0,'0'0'16'16,"0"0"11"-16,0 0 26 15,0 0-25-15,0 0 14 16,0 0-28-16,0 0 23 16,0 0-18-16,2 0-4 15,-2 0-2-15,0 0-13 16,0 0 24-16,0 0-19 16,0 0 8-16,0 0-13 15,0 0 2-15,0 0 2 16,0 0-4-16,0 0 0 15,0 0 0-15,0 0-4 16,0 0 7-16,0-4-8 16,0 0 10-16,0-1-14 0,0 4 9 15,0-3-1-15,0 0-8 16,0 1 9-16,0 1 0 16,0 2 2-16,0 0 0 15,0 0-2-15,0 0 0 16,0 0 12-16,0 0-15 15,0 0 6-15,0 0-6 16,0 0-10-16,0 0 9 16,0 0-2-16,0 9 12 15,2 6-20-15,0 3 28 16,3 3-8-16,1 3 0 16,2 4-5-16,0 4 4 0,1 4 6 15,0 4-10 1,2 2 5-16,2 5-6 0,-1-6 7 15,1-2-7-15,3-3 3 16,-3-8-3-16,3-6-2 16,-1-6-1-16,-1-6-8 15,1-6 1-15,1-4 3 16,-3 0-2-16,5 0 0 16,0-8-1-16,0-8 10 15,-1-4-20-15,-3 0 15 16,-3-4-6-16,-5-2-1 15,-6-2 11-15,0-4-5 16,0-3 3-16,0-1-1 0,-11 2 2 16,-1 2 4-16,-2 6 5 15,-2 6 7-15,0 2-14 16,3 6-3-16,-3 0 3 16,6 4 12-16,-2 2-3 15,-1 2 4-15,2 0-8 16,-3 4-7-16,3 0 18 15,0 0-15-15,-2 0 11 16,0 0-12-16,-3 6 0 16,1 12 0-16,1 2-7 15,1 6 15-15,-1-2-17 16,5 6 23-16,1-2-23 16,3 0 17-16,2-1-16 15,3-4 8-15,0-2 0 0,0-7-1 16,0-4-1-1,3-5-7-15,6-2 18 0,2-3-13 16,0 0 11-16,4 0-8 16,4-14 2-16,-4-7-2 15,-1 3-1-15,-3 2 2 16,-3 0-2-16,2 2 11 16,-2 2-12-16,1 2 6 15,-3 4-4-15,2 4 12 16,-4 2-17-16,3 0 6 15,-1 0 0-15,5 0-2 16,1 0 6-16,-1 4 0 16,0 6-3-16,0 2 2 0,0 2 4 15,1 0-7 1,1 3 0-16,-3-4 0 0,4 1-3 16,1-4 7-16,-1-2-12 15,-1-3 12-15,1-4-11 16,-1-1 10-16,1 0-12 15,-3 0 2-15,-3 0 4 16,-1 0 1-16,-5-11-2 16,1-3 2-16,-3-3 2 15,0-5-7-15,0-2-12 16,-9 0 19-16,-6 0-12 16,1 2 4-16,3 4 7 15,4 10 1-15,5 2 20 0,0 6 11 16,2 0-12-16,0 0-8 15,0 0-3-15,0 0 4 16,0 0-13-16,0 4 2 16,0 12 1-16,2 6 4 15,11 6-5-15,1 0 6 16,1 2 3-16,3 3-3 16,0-4-6-16,2 0 2 15,3-5 4-15,-4-6-12 16,1-8 5-16,1-4-1 15,-4-6-3-15,1 0 4 16,2 0 4-16,0-8 0 0,-4-10-8 16,-5-3 11-1,-5 2-4-15,-1-3 7 0,-5-5-10 16,0-1 0-16,0-2-1 16,0 2-3-16,-7 0 7 15,-1 4-6-15,1 2 6 16,0 4-11-16,2 4 8 15,-1 2 0-15,6 6-6 16,0 0-27-16,0 4-33 16,0 2-78-16</inkml:trace>
  <inkml:trace contextRef="#ctx0" brushRef="#br0" timeOffset="110494.89">15818 3391 36 0,'0'0'62'15,"0"0"-41"-15,0 0 27 16,0 0-3-16,0 0 4 15,0 0-3-15,0-121-28 16,-4 87-17-16,-1 2 35 16,1 2-24-16,4 4 3 0,0 6-6 15,0 4 10-15,0 2-13 16,0 4-1-16,0 6-5 16,0 2 1-16,0 2-2 15,0 0-4-15,2 0 2 16,5 0 6-16,5 6-13 15,5 12 19-15,0 2-12 16,1 2 3-16,-1 2 0 16,-3-2 0-16,0 0 2 15,1 0-7-15,-2-4 16 16,-1 0-14-16,-1-4 11 16,-5-2-11-16,1-3 3 0,-2-2-12 15,-1 0-29 1,-2-3-15-16,-2 3-41 0,0-4-75 15</inkml:trace>
  <inkml:trace contextRef="#ctx0" brushRef="#br0" timeOffset="110784.32">15762 3352 216 0,'0'0'6'0,"0"0"11"16,0 0 18-1,0 0 62-15,0 0-71 0,0 0-8 16,54-18-7-16,-38 8 6 16,1 0-12-16,-2-2 1 15,6 1-12-15,-1-4 14 16,1 1-18-16,4 2-14 15,0-4-8-15,2 0-24 16,0 0 3-16,-5-2-35 16,0 2-6-16</inkml:trace>
  <inkml:trace contextRef="#ctx0" brushRef="#br0" timeOffset="111537.45">16196 3084 48 0,'0'0'26'0,"0"0"11"16,0 0-34-16,0 0 43 15,0 0-22-15,0 0 17 16,0 16 7-16,2-4-20 16,0-2 10-16,1 4-28 15,0-2 22-15,-1 0-25 16,0 4 19-16,0 0-23 15,3 0 3-15,-3 0-6 16,-2-6 9-16,2-2-19 16,-2-2 21-16,0-4-8 0,0 0-3 15,0-2 0-15,2 0 11 16,-2 0-12-16,0 0 1 16,0 0 0-16,0 0-5 15,0 0 16-15,0 0-18 16,0 0 14-16,0 0 8 15,0 0-13-15,0 0 2 16,0 0-1-16,0 0 2 16,0 0-5-16,0 2 0 15,0 0-5-15,2 4 8 16,-2 5-7-16,5 3 8 16,-1-1-8-16,-1 3 14 0,-1-1-17 15,0-1 7 1,-2-3 0-16,0 0-3 0,0-4 3 15,0-3-9-15,0 0-11 16,0-1 16-16,0-1-14 16,0-2 10-16,0 0-8 15,0 0-2-15,0 0 7 16,0 0-16-16,0 0 14 16,0 0 13-16,0 0-6 15,0 0 13-15,0 0-18 16,7 0 21-16,2 0-11 15,2 0 2-15,2 0 0 16,2 0 16-16,1 0-15 16,1 0 25-16,-5-2-26 15,1 2 21-15,1-3-15 0,-3-1 7 16,1 3-7-16,-3-3 5 16,-3 0-5-16,-2-1-2 15,2-3 9-15,0 2-6 16,-4-3-10-16,0-4 11 15,1 4-18-15,-3-5 5 16,2 0-16-16,0 1-41 16,0 4-21-16,2 0-85 15</inkml:trace>
  <inkml:trace contextRef="#ctx0" brushRef="#br0" timeOffset="112235.32">16905 3024 199 0,'0'0'39'15,"0"0"-38"-15,0 0 26 16,0 0 35-16,0 0-33 15,0 0-26-15,0-3 6 16,0 16-3-16,0 1 9 16,2 4 21-16,2 4-25 15,4 0 4-15,-2 2-12 16,1 0 0-16,2 0 5 16,0 0-1-16,0-2-6 15,-1-2 5-15,2-2 1 16,1-2 2-16,-1-2-5 15,2-1-4-15,1-6-1 16,-3 0-3-16,1-6 8 0,-3-1-9 16,1 0 22-1,0 0-20-15,0 0 7 0,2 0-7 16,3 0 3-16,-4-8-14 16,-1-8-14-16,-1-2-22 15,-6 0-12-15,-2-2-95 16,0 2-19-16</inkml:trace>
  <inkml:trace contextRef="#ctx0" brushRef="#br0" timeOffset="112471.7">16972 3184 37 0,'0'0'55'0,"0"0"-48"15,0 0 10-15,0 0 45 16,0 0-9-16,0 0 3 16,22 0-25-16,-6-2 16 15,-3-6-33-15,1 0-9 16,-3 0-5-16,-3 0-13 16,1-2-28-16,-4-2-67 15,-5-2-60-15</inkml:trace>
  <inkml:trace contextRef="#ctx0" brushRef="#br0" timeOffset="112726.59">16972 3184 130 0,'-92'-124'6'0,"92"124"9"15,12 0 25-15,1 0 48 16,3 0-36-16,1 0-9 16,4 0-28-16,-1 0 9 15,-5-4-14-15,3-2-4 16,-5-2-12-16,1 0 2 16,-1 2-30-16,-6-1-53 0,-5 0-41 15,-2 0-29-15</inkml:trace>
  <inkml:trace contextRef="#ctx0" brushRef="#br0" timeOffset="112932.64">16898 2935 198 0,'0'0'62'16,"0"0"-46"-16,0 0-6 15,0 0 59-15,0 0-8 16,0 0-55-16,23-94-1 16,-17 80-10-16,3 4-14 15,1 0-8-15,-2 6-149 0,1 0-21 16</inkml:trace>
  <inkml:trace contextRef="#ctx0" brushRef="#br0" timeOffset="114109.03">17463 3030 49 0,'0'0'50'0,"0"0"-48"16,0 0 9-16,0 0 39 15,0 0-12-15,0 0 13 16,40 84-4-16,-32-54-8 16,-1 0-16-16,3 2 8 15,-2-2-12-15,-2-2-6 16,1-4 1-16,-3-6-8 15,-2-1 9-15,0-8-12 16,2-3 6-16,-4-2 1 16,2-4-14-16,-2 0 4 15,0 0 0-15,0 0 6 16,0 0 0-16,0 0 13 16,0-10 1-16,0-12-1 15,0-10-12-15,0-4-14 0,0-6 3 16,-8-4-7-1,4-2-7-15,-5-1-12 0,5 6 29 16,2 10-42-16,2 11 43 16,0 11 0-16,0 4 0 15,0 7 6-15,0 0-10 16,2 0 4-16,9 0-4 16,7 18 0-16,-1 4 8 15,6 7 12-15,-1 3-15 16,0 0 33-16,-2 0-31 15,-1-2 14-15,-2 0-17 0,-5 0 8 16,1-6-8 0,-3 0 2-16,0-4-6 0,-4-8 12 15,-1 0-5-15,-3-4-3 16,2-4-7-16,-4-2-32 16,0 1-1-16,0-3-2 15,0 0-12-15,0 0-31 16,-15-5-42-16</inkml:trace>
  <inkml:trace contextRef="#ctx0" brushRef="#br0" timeOffset="114294.04">17594 3196 186 0,'0'0'42'16,"0"0"-34"-16,0 0 4 0,0 0 67 15,0 0-42-15,0 0-1 16,4-8-27-16,14 2 8 15,4-2-6-15,1-2-2 16,4 0-18-16,-4 0-13 16,4 0-47-16,0 0-86 15</inkml:trace>
  <inkml:trace contextRef="#ctx0" brushRef="#br0" timeOffset="115024.04">18197 2980 31 0,'0'0'45'15,"0"0"-15"-15,0 0 8 16,0 0 40-16,0 0-57 15,0 0 32-15,-26-21-21 16,19 19 6-16,0 2-21 16,-3 0 7-16,0 0-24 15,-3 0 0-15,0 0-3 16,1 10 7-16,-1 0-16 16,4 5 24-16,0-1-16 15,5 1 9-15,2 2-10 16,2 1 3-16,0 0 2 15,0 0 2-15,10-2 4 0,7-2 7 16,0 0-13-16,3-6 11 16,1 2-4-16,-2-4 4 15,1-4-2-15,-2-2-9 16,0 0 0-16,-2 0 1 16,-3 0-2-16,1 0 6 15,-3-4-10-15,-3-8 10 16,-3 0-8-16,-1-2 9 15,-4-4-12-15,0-2-1 16,0-5 5-16,0 2-5 16,0-5-25-16,0 2 31 15,0 2-19-15,0 3 18 16,0 7 2-16,0 6-4 0,4 4 13 16,-1 4-17-16,2 0 13 15,-1 0-10-15,5 0 1 16,1 4 4-16,4 10 2 15,0 3 12-15,3 1-8 16,2 1-5-16,-2 6 28 16,3-3-24-16,1 0-1 15,-4-2-4-15,1-2 2 16,-3-2-2-16,-2-4 13 16,-1-4-20-16,-5-2 19 15,-3-4-17-15,-2 0 11 16,0-2-12-16,-2 2-7 0,0-2-21 15,0 0 7-15,0 2-52 16,-8-2-28-16,-19 0-82 16</inkml:trace>
  <inkml:trace contextRef="#ctx0" brushRef="#br0" timeOffset="115538.18">18273 3106 185 0,'0'0'9'0,"0"0"-5"0,0 0 49 15,0 0 40-15,0 0-39 16,0 0-54-16,29-6 26 16,-6-6-21-16,3-2 1 15,1 0-6-15,2 2-7 16,0-2-8-16,-2 1-36 15,-3 2 10-15,-4-3-55 16,-4 3 56-16,-3 6 11 16,-5-1 23-16,0 6 4 15,-6-3 2-15,0 3 3 16,3 0 2-16,-3 0 14 0,6 0-5 16,2 4 22-1,-1 6-13-15,1 3 10 0,2 1-22 16,-3-5 10-16,-1 6-16 15,2-3 7-15,-1 0 1 16,-3-2-12-16,1 0 11 16,-4-4-6-16,0-2-3 15,-3-2 4-15,3-2-8 16,-3 0 2-16,0 0 4 16,0 0-3-16,0 0 6 15,0 0-8-15,0 0-2 16,-3-6-1-16,-6-8 6 15,1-2-7-15,-3-4-21 16,-3-6-5-16,3-4-35 16,1-5-30-16,0 2-11 0</inkml:trace>
  <inkml:trace contextRef="#ctx0" brushRef="#br0" timeOffset="116216.85">18632 2805 16 0,'0'0'15'16,"0"0"-5"-16,0 0 9 15,0 0-19-15,0 0 24 16,0 0-5-16,89 52 12 16,-81-36-17-16,0 0 5 15,-6-2-10-15,0 0-5 16,-2 0 2-16,0 3 0 16,0-3-6-16,0-1 11 0,0 1-15 15,2 0 8 1,0-1-8-16,3-4 4 0,1 0-12 15,2-1 6-15,0-4 3 16,3 2 3-16,1-4 2 16,3 0-2-16,-1-1 1 15,1-1 5-15,1 0-1 16,-3 3 7-16,0-3-10 16,1 0-1-16,-3 0 9 15,0 0-4-15,-4 0 3 16,-3 0-8-16,1 0 28 15,-3 0-12-15,-2-8 11 16,0-2-24-16,0 0 8 16,0-5-12-16,0 1 0 15,0-1-2-15,-2-3 8 0,-3-4-13 16,1-3 17-16,2 3-20 16,2 2 17-16,0 4-7 15,0 4 4-15,0 2 2 16,0 0 0-16,0 4 3 15,4 4 13-15,0-2-12 16,3 4 0-16,1 0-4 16,4 0-8-16,1 0 7 15,3 0-5-15,-1 4 4 16,6 6-1-16,-3 4 0 16,-1 0-1-16,4 4 12 15,-4 2-6-15,-1 2 0 0,-3 0 0 16,1-4-8-16,-3 3 0 15,-1-7 0-15,0-2-1 16,-3-2 4-16,-5-2-6 16,0-4 9-16,0 0-15 15,-2-2 0-15,0-2-12 16,0 0-21-16,0 0-8 16,0 0-21-16,-11 0-4 15,-9 0-13-15</inkml:trace>
  <inkml:trace contextRef="#ctx0" brushRef="#br0" timeOffset="116439.62">18877 2975 157 0,'0'0'49'0,"0"0"-41"15,0 0 48-15,0 0 49 16,0 0-48-16,0 0-29 15,98-37-16-15,-76 24 12 16,1 1-22-16,-3 0 9 16,4-2-11-16,0 2 0 15,1 0-70-15,-2 0-98 16,-1 0-103-16</inkml:trace>
  <inkml:trace contextRef="#ctx0" brushRef="#br0" timeOffset="117475.92">19354 2813 59 0,'0'0'16'15,"0"0"-10"-15,0 0 39 16,0 0 34-16,0 0 3 16,0 0-71-16,-18-42 34 15,13 38-3-15,1 2-14 16,0 0-9-16,-1 2-4 16,0 0 6-16,-1 0-17 0,-1 0 13 15,-1 0-15-15,-8 0 5 16,0 0-5-16,0 0-2 15,-1 8 0-15,1 4-2 16,3 2-5-16,-1 2 5 16,1-2-2-16,1 6 8 15,4-4-8-15,4 4 2 16,1-2-1-16,3 0 1 16,0 1-2-16,0 0 4 15,14-1 0-15,1-1-2 16,6-6 8-16,2 2-8 15,2-5 6-15,4-4 11 16,-2-2-11-16,0-2 5 16,-2 0-8-16,-6 0 2 15,-1 0-3-15,2 0 14 0,-2-6-26 16,-2-4 12-16,-3-2-7 16,-4-1-40-16,-6-2-11 15,-3-3-103-15,0-4-55 16</inkml:trace>
  <inkml:trace contextRef="#ctx0" brushRef="#br0" timeOffset="117784.42">19329 2745 80 0,'0'0'80'0,"0"0"-76"16,0 0 7-16,0 0 55 15,0 0-8-15,0 0 0 16,129-8-30-16,-95 4 2 16,0-2-11-16,4 0-8 15,-3-2-7-15,-4 0 0 16,-4 0-8-16,-4 2 3 15,-2 0 0-15,-8 2-59 16,-3 2-19-16,-8-2-51 16,-2 0-10-16</inkml:trace>
  <inkml:trace contextRef="#ctx0" brushRef="#br0" timeOffset="117999.13">19639 2719 34 0,'0'0'28'15,"0"0"-22"-15,0 0 11 16,0 0 22-16,0 0 28 16,0 0-48-16,20 118 10 15,-13-98-25-15,-3 2 15 16,0-2-10-16,2-6-6 16,2 0-1-16,-1-6 5 0,-1-2-7 15,1-2 0-15,2 0-10 16,4-4-72-16,2 0-11 15</inkml:trace>
  <inkml:trace contextRef="#ctx0" brushRef="#br0" timeOffset="118384.54">19844 2679 154 0,'0'0'6'15,"0"0"-6"-15,0 0 44 0,0 0 41 16,0 0-54-16,0 0 19 16,20 52-37-16,-16-38 13 15,3 4-21-15,0 0 18 16,-1 0-17-16,5 2-6 15,1-4 0-15,1 2 5 16,1-2 0-16,-1 0 1 16,1-2-5-16,1-1 9 15,-1-6-11-15,-1 1 2 16,-3-4-1-16,4 0 0 16,1-4 6-16,-1 0-7 15,1 0 12-15,2 0-22 0,-7-1 6 16,-1-12-11-16,-2-1-32 15,-4-4-45-15,-3 0-76 16</inkml:trace>
  <inkml:trace contextRef="#ctx0" brushRef="#br0" timeOffset="118607.4">19893 2799 125 0,'0'0'7'0,"0"0"24"16,0 0 47-16,0 0-6 15,0 0-40-15,0 0-26 16,62-28 3-16,-52 22-3 16,0-2-12-16,-1 0-36 15,-5-2-73-15,-4 0-24 16</inkml:trace>
  <inkml:trace contextRef="#ctx0" brushRef="#br0" timeOffset="118780.36">19893 2799 107 0,'-34'-110'61'0,"34"110"-57"0,0 0 37 15,0 0 34-15,0-7-12 16,14-2-56-16,9-5-10 15,5 0 3-15,-3 1-47 16,-1 0-43-16,-1 3-2 16,-4 2 11-16</inkml:trace>
  <inkml:trace contextRef="#ctx0" brushRef="#br0" timeOffset="119524.4">20087 2578 1 0,'0'0'56'15,"0"0"-20"-15,0 0 12 16,0 0-15-16,0 0 4 15,0 0-16-15,34-4 22 16,-30 4-20-16,2 10 12 16,-1 5-2-16,-1 0-9 0,0 6-6 15,4 3-6-15,0-1 17 16,-1 2-24-16,5-1 16 16,-4 0-21-16,1-2 11 15,-3-4-4-15,4-2-9 16,-4-4 4-16,3-2 3 15,-5-2-5-15,1-4 0 16,0 0-4-16,-5-4 11 16,0 2-1-16,2-2 0 15,-2 0-1-15,0 0 2 16,0 0 2-16,0 0-9 0,0 0 1 16,0-14-5-16,-9-4-6 15,0-4 3-15,0-6-9 16,0-4 9-16,0-6-61 15,-2 0 46-15,5-2-17 16,6 1-65-16,0 8 43 16,0 6 55-16,0 11 6 15,6 4 1-15,7 4 8 16,-1 4-7-16,1 0 15 16,-2 2-6-16,-2 0 3 15,2 0-2-15,-2 0-8 16,-2 9 16-16,0 0-16 15,-3 4 19-15,0 2-8 16,1 2 6-16,-3-2-15 16,-2 2 8-16,2-3-14 0,-2-1 8 15,0 1-15-15,0 0 14 16,0 1-14-16,0-5 17 16,0 2-27-16,0-2 9 15,0-4-19-15,0 2 10 16,0 0 15-16,0-2 2 15,9 2 0 1,2 0-6-16,4 2 13 0,-1-4 0 16,1 0-2-16,-1-4 10 15,2 0-10-15,-3 0 13 16,2 0-7-16,2-2 2 16,-5 0 3-16,5 0-8 15,-5 0-7-15,2 0 5 0,2 0-2 16,-3 0-4-16,0-4-7 15,-4-6-53-15,1-4 0 16,-2 0-22-16,-6-4-30 16</inkml:trace>
  <inkml:trace contextRef="#ctx0" brushRef="#br0" timeOffset="119821.9">20506 2432 170 0,'0'0'0'15,"0"0"3"-15,0 0 41 16,0 0 25-16,0 0-9 16,0 0-16-16,51 112 1 15,-38-82-43-15,3 2 27 16,-1-3-15-16,-3-7-1 15,1-4-1-15,-4-2-6 16,-2-4-8-16,-3-2 5 16,1-4-3-16,-3-2 0 15,0-2-21-15,-2-2-57 16,0 0-52-16,0 0-19 16</inkml:trace>
  <inkml:trace contextRef="#ctx0" brushRef="#br0" timeOffset="120064.43">20488 2300 175 0,'0'0'14'16,"0"0"-9"-16,0 0 0 16,0 0 51-16,0 0-56 0,71-124-1 15,-62 99-20-15,-2 7-103 16,-6 4 26-16</inkml:trace>
  <inkml:trace contextRef="#ctx0" brushRef="#br0" timeOffset="120739.01">20846 2472 39 0,'0'0'28'16,"0"0"47"-16,0 0 11 15,0 0 16-15,0 0-69 16,0 0 21-16,6-38-39 16,-12 36 21-16,-4 2-26 15,-4 0-8-15,-1 0-4 16,4 0 11-16,-1 0-7 15,1 6-2-15,3 2 0 16,-2 0 4-16,3 0-3 0,1 0-1 16,4-2-11-1,-2 0 11-15,4-2 0 0,0-2-5 16,0 0 5-16,0 2-11 16,0-4-41-16,0 2 33 15,0-2 4-15,10 2 11 16,2-2 4-16,7 3-2 15,0-2 2-15,0 1 0 16,-1 0 0-16,2 2 12 16,0 0-14-16,-2 2 5 15,0-2-6-15,-2 4 6 16,-3 2-3-16,1 0 0 0,-4 2 0 16,-1 2 8-1,-5 0-7-15,2 3 16 0,-4-3-16 16,-2 0 13-16,0 0-6 15,0-1 2-15,0 2-7 16,-10-3 0-16,-3 0 4 16,-4-4-7-16,1-2 12 15,-4 0-6-15,2-4-5 16,0-2 6-16,0 0-14 16,3 0-4-16,2 0-5 15,-3-4-15-15,3-10-13 16,-1-4-60-16,5-2-52 15</inkml:trace>
  <inkml:trace contextRef="#ctx0" brushRef="#br0" timeOffset="121111.24">20971 2334 88 0,'0'0'98'16,"0"0"-89"-16,0 0 16 0,0 0 60 15,0 0-33-15,0 0-17 16,36-4-18-16,-23 2 13 15,8-2-24-15,-2-2 9 16,6 0-15-16,2-2 5 16,-5 0-12-16,-2 1 2 15,-4 2 2-15,-5 1-31 16,-5 4 19-16,-4 0-43 16,-2 0 14-16,0 0-20 15,0 0-8-15,0 0-7 16,0 0-5-16</inkml:trace>
  <inkml:trace contextRef="#ctx0" brushRef="#br0" timeOffset="121324.29">21145 2314 31 0,'0'0'53'0,"0"0"-12"16,0 0-10-16,0 0 19 16,0 0-25-16,0 0 23 15,-11 114-22-15,11-90 11 16,0-2-23-16,3 0 11 15,7 1-9-15,-1-4-3 16,3 2 5-16,-1-7-16 16,-3 0 11-16,2-5-13 15,-2-2 0-15,1-4-7 16,3-3-34-16,1 0-48 16,2 0-45-16</inkml:trace>
  <inkml:trace contextRef="#ctx0" brushRef="#br0" timeOffset="121622.9">21316 2310 16 0,'0'0'182'0,"0"0"-177"15,0 0 4-15,0 0 46 16,0 0 33-16,0 0-66 0,0 72 23 16,0-52-28-16,5 0-3 15,2 0-1-15,-3-4-11 16,5-2-2-16,1-2 11 16,0-2-15-16,1-2 4 15,1-4-13-15,3-4-52 16,1 0-37-16,1 0-67 15</inkml:trace>
  <inkml:trace contextRef="#ctx0" brushRef="#br0" timeOffset="122396.4">21660 2180 128 0,'0'0'0'16,"0"0"1"-16,0 0 19 15,0 0 49-15,0 0-32 16,0 0-31-16,-58 14 6 15,52-2 0-15,1-2 18 16,-2 4-19-16,5 0 13 16,0 2-23-16,2 4-1 15,0 2 0-15,0 4 0 0,0 0-1 16,0-2 11-16,4 0-15 16,10-6 13-16,1 0-2 15,1-4-1-15,-3 0 5 16,0-4-9-16,3-6 1 15,-3 0 1-15,3-4 2 16,-1 0-9-16,1 0 10 16,2 0-5-16,-3 0 5 15,-2 0-1-15,-3-4 5 16,-3-2-12-16,-3 0 2 0,2-4 0 16,2 0 5-16,-6-2-1 15,2-4-6-15,-2 0 11 16,1-2-5-16,-1-2 1 15,0-4-10-15,-2 0 5 16,0-5 0-16,2 4-2 16,2-1 4-16,1 1-7 15,2 3 13-15,0 2-5 16,-3 6 0-16,0 5 6 16,0 6-3-16,-1 2-8 15,4 1 2-15,0 0 0 16,3 0-4-16,6 7 12 15,2 13-9-15,0 3 2 16,-3 3 22-16,1 2-22 0,0-6 19 16,1 0-19-16,2-2 9 15,-4-2-10-15,-2-4 4 16,-1 0-10-16,-2-4 15 16,-2-4-9-16,-2-2 4 15,-1-2-8-15,-5 0-20 16,0-2-5-16,0 0-20 15,0 0-5-15,0 0-2 16,0 0-43-16,-17 0-92 16</inkml:trace>
  <inkml:trace contextRef="#ctx0" brushRef="#br0" timeOffset="122640.74">21764 2364 135 0,'0'0'75'0,"0"0"-72"15,0 0 25-15,0 0 67 16,0 0-17-16,0 0-57 16,139-46 13-16,-108 30-16 15,0 0-5-15,1 1-6 16,-9 1-5-16,4 1-4 15,-2-1-52-15,-2-3-68 0,-6-7-192 16</inkml:trace>
  <inkml:trace contextRef="#ctx0" brushRef="#br0" timeOffset="124226.42">22126 1784 70 0,'0'0'34'0,"0"0"-21"16,0 0 33-16,0 0 47 15,0 0-35-15,0 0-44 16,-19 0 29-16,17 0-20 16,-2 0 19-16,4 0-32 15,-2 0 20-15,2 0-27 16,0 0 21-16,0 0-24 15,0 0 2-15,0 0 15 16,0 0-17-16,0 0 9 16,0 0 9-16,4-1-28 15,12-9 16-15,6-1-12 16,3 0 9-16,1 2-7 16,-3 1 4-16,-6 2-6 0,-1 2 5 15,-3 2 1 1,-1 2-10-16,-6 0 28 0,1 0-32 15,-3 0 16-15,1 0-4 16,-2 0-16-16,0 11 13 16,0 0 4-16,-1 3 2 15,-2 1-8-15,0 3 23 16,0-3-25-16,0 3 18 16,0 0-9-16,0 0 0 15,0 0 0-15,0-1-2 16,0-3 2-16,0 0 0 15,0 0 4-15,0 0-8 16,0 2 8-16,0 0-6 16,0 0 12-16,0 2-20 0,0-4 10 15,0 0 0-15,0 0 0 16,0 0 9-16,0 2-18 16,0 0-3-16,0 2-27 15,0-4-68-15,0-2-80 16</inkml:trace>
  <inkml:trace contextRef="#ctx0" brushRef="#br0" timeOffset="124554.68">22340 2284 68 0,'0'0'124'0,"0"0"-118"15,0 0 7-15,0 0 94 16,0 0 10-16,0 0-80 16,6 2 15-16,-6-2 3 15,0 0-9-15,0 0 7 16,0 0-5-16,0 0 32 16,0 0-49-16,0 0 33 15,0 0-26-15,0 0-2 16,0 0-3-16,0 0-9 15,0 0-2-15,0 0-20 16,0 0 17-16,0 0-15 0,0 0-8 16,0 3-79-16,7 2-116 15,-5 1-171-15</inkml:trace>
  <inkml:trace contextRef="#ctx0" brushRef="#br0" timeOffset="134890.51">12603 9765 32 0,'0'0'13'0,"0"0"16"16,0 0-19-16,0 0 15 16,0 0-16-16,0 0 9 15,0 0-3-15,0 0-13 16,0 0 19-16,0 0-15 16,0 0 21-16,0 0-22 15,0 0 9-15,0 0-11 16,0 0 1-16,0 0 0 15,0 0-3-15,0 0 11 16,0 0-12-16,0 0 11 16,0 0-8-16,0 0-5 0,0-2 4 15,0-1-4-15,0 0 0 16,0-3 2-16,0 0-6 16,0 0 10-16,2-2-8 15,9 0 8-15,-2 0-4 16,5-2 10-16,-1 0-20 15,1 0 8-15,-2 2 2 16,1 0 0-16,-3 4-1 16,-1 0-2-16,-1 0 6 15,0 2 0-15,0-2 1 0,1 2-8 16,-3 2 7 0,2 0-7-16,-2-2 3 15,1 2 1-15,-1 0-7 0,1 0 8 16,-2 0-9-16,-1 0 16 15,3 0-9-15,-3 0 4 16,3 0-6-16,2 0 6 16,-4 0-3-16,1 4 0 15,-4-2 2-15,0 0-7 16,0 2 13-16,1-4-9 16,-1 2 5-16,-2 0-7 15,2 0 10-15,-2-2-10 16,0 2 3-16,0-2 0 15,0 2-1-15,0 0 5 16,0 2-2-16,0 0 3 0,0 2 7 16,0 0-7-16,0-2-1 15,0 2-4-15,0-2 0 16,0 2 8-16,0 2-7 16,0-2 6-16,0 2-2 15,0-2 1-15,0 0-2 16,0 2-1-16,0 0 2 15,-2 0-8-15,2-2 3 16,-2 0 0-16,-1 2-3 16,3-1 9-16,-2-2-7 15,0 1 8-15,2 1-6 16,-2-2 7-16,0 0-14 16,2 0 8-16,-2-1-2 15,2 0 0-15,0 1 1 0,-2-4-6 16,-1 3 10-16,3-1-9 15,0-2 11-15,0 2-13 16,-2 1 13-16,2-2-12 16,0-1 5-16,0 3 0 15,0 0-4-15,0 3 10 16,0-3-14-16,0 2 16 16,0-2-12-16,0 0 9 15,0 2-8-15,0 0 3 16,0-4 0-16,0 2 0 15,0 0 1-15,0-1-2 0,0 2 2 16,0-3-8-16,0 0 15 16,0-2-12-16,0 2 7 15,0 0-6-15,0-2 3 16,0 2 0-16,0 0-4 16,0 0 8-16,0 0-10 15,0 0 19-15,2 0-21 16,-2 0 15-16,3 0-11 15,-1 0 4-15,-2-2 0 16,2 2-4-16,0-2 6 16,-2 0-6-16,2 0 7 15,-2 2-3-15,2 0 3 16,-2-2-3-16,0 0 2 16,0 0-9-16,0 0 6 0,2 2-5 15,-2-2 4-15,3 0-17 16,-1 2-1-16,0-2-24 15,0 0 9-15,-2 2-38 16,2-2 5-16</inkml:trace>
  <inkml:trace contextRef="#ctx0" brushRef="#br0" timeOffset="135930.68">12847 10092 17 0,'0'0'14'15,"0"0"-9"-15,0 0 9 16,0 0 28-16,0 0-5 16,0 0-30-16,0 0 17 15,3 0-4-15,-3 0 17 16,0 0-21-16,0 0 11 15,0 0-17-15,0 0 21 16,0 0-11-16,0 0-5 16,0 0 15-16,0 0-22 15,0 0 26-15,0 0-14 0,0 0 6 16,0 0-21-16,0 0 16 16,0 0-10-16,0 0-4 15,0 0 6-15,0 0-12 16,0 0 18-16,0 0-18 15,0 0 20-15,0 0-12 16,0 0-12-16,0 0 4 16,0 0-2-16,0 0 1 15,0 0 0-15,0 0-4 16,0 0 14-16,0 0-19 16,0 0 19-16,0 0-17 15,0 0 13-15,0 0-12 16,0 0 0-16,0 0 4 15,0 0-2-15,0 0-2 16,0 0 3-16,0 0 6 0,0 0-16 16,0 0 19-16,0 0-12 15,0 0-4-15,0 0 4 16,0 0 1-16,0 0-10 16,0 0 11-16,0 0-12 15,0 0 12-15,0 0-14 16,0 0 17-16,0 0-25 15,0 0 18-15,0 0-13 16,0 0 2-16,0 0 9 16,0 0-27-16,0 0-2 15,0 0-38-15,0 0-17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19:42.2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15795 4177 41 0,'0'0'10'0,"0"0"0"16,0 0 35-16,0 0 66 15,0 0-51-15,0 0-6 16,0 0-20-16,0 0 11 16,5-10-2-16,-5 2-11 15,0-2-29-15,-3-4 7 16,-12 0-8-16,-3-1 0 16,-4 1 3-16,2 4-5 15,0 1 0-15,3 4 0 16,3 1 0-16,3 4-9 15,-1 0 5-15,1 0 1 0,-2 4 1 16,-1 12-2-16,1 5 1 16,0 2-6-16,4 8 6 15,0 3 3-15,5 4 2 16,4 0 0-16,0 4-2 16,0 0-2-16,9-4-1 15,11-4-1-15,4-3 0 16,5-7-1-16,0-5 4 15,4-4-5-15,-1-5 2 16,3-9 8-16,-3-1-4 16,-5 0 3-16,-3 0-2 15,-4-8 4-15,-4-7-2 0,-1-3 2 16,-11 0 4-16,-4-3 4 16,0-1-3-16,0 6 0 15,0 7 1-15,0 6 18 16,0 3-28-16,0 0-2 15,0 0-3-15,0 0-8 16,0 0 8-16,0 0-23 16,12 0 8-16,12 6 17 15,3 9-12-15,0 0 14 16,2 2 6-16,2-6-6 16,-2-4 0-16,0-3-2 15,0-4 2-15,-8 0 0 16,0-4 3-16,-5-13 2 0,-3-2-3 15,-7-4 12-15,-3-3-5 16,-3-6 4-16,-3 0 6 16,-22-2-8-16,-8 0 1 15,0 6-4-15,0 4-5 16,1 4 1-16,8 7-4 16,6 4-1-16,5 4-2 15,2 5 3-15,4 0-10 16,-3 0 3-16,-2 0 2 15,-1 11-2-15,-3 9-1 16,3 6-8-16,-1 2-8 16,5 6 24-16,3 0-4 15,4 2-11-15,2 2-16 0,0-4-10 16,22-6-39 0,14-6-53-16,-1-13-43 0</inkml:trace>
  <inkml:trace contextRef="#ctx0" brushRef="#br0" timeOffset="756.58">16254 4012 86 0,'0'0'112'15,"0"0"-92"-15,0 0-6 16,0 0 56-16,0 0-33 15,0 0-37-15,14 8-5 0,-3 14 5 16,4 6 24-16,3 4-1 16,1 3-2-16,0-4-19 15,-1-2 11-15,-3-1-13 16,2 2 7-16,-2-4-5 16,-4-2-2-16,-2-8 1 15,-5-6 4-15,-2-6-2 16,1-2 1-16,-3-2 2 15,0 0 3-15,0 0 39 16,0 0 3-16,-7-8-21 16,-11-12-26-16,-1-6-8 15,-6-4 1-15,4-6-2 16,2-4-7-16,3 0 3 0,3 3 6 16,1 3-6-16,6 6 7 15,4 6 4-15,2 4-2 16,0 4 0-16,0 0-3 15,0 0-1-15,2-2 4 16,6 4 0-16,6 2 0 16,-1 4-3-16,5 6-7 15,3 0 7-15,0 0-11 16,0 16 8-16,1 6-1 16,-7 2 0-16,-1 4 5 15,-3 4 2-15,-4 0-2 16,-3 2 4-16,0-6 3 0,-1-1-2 15,0-5-6 1,-3-2-27-16,0-8-11 0,0-2-23 16,0-8 26-16,0 0-10 15,0-2-6-15,0 0 35 16,0 0 4-16,4 0 12 16,0 0 3-16,3 0 2 15,1 2-2-15,6 2 26 16,3 6-1-16,6 0-6 15,0 2 3-15,1 0-10 16,-2 0 12-16,3-2-11 16,-3 0-5-16,-1-4 4 15,-4 0 1-15,-3-2-10 16,-1-4 2-16,0 0-3 16,3-2-2-16,-3-20-26 0,-2-2-171 15</inkml:trace>
  <inkml:trace contextRef="#ctx0" brushRef="#br0" timeOffset="1148.51">17083 3800 276 0,'0'0'39'0,"0"0"-39"16,0 0-9-16,0 0 1 15,0 0 8-15,0 0 32 16,61 100-19-16,-35-68-3 16,1 0 9-16,-2-6-7 15,-3-4-4-15,-2-4-4 0,-6-7-4 16,-3-4-4-16,-7-3-32 16,-4-4-41-1,0 0-2-15,0 0 23 0,-20-11-88 16</inkml:trace>
  <inkml:trace contextRef="#ctx0" brushRef="#br0" timeOffset="1439.88">16998 3852 111 0,'0'0'31'0,"0"0"12"16,0 0-20-16,0 0 0 16,0 0-2-16,0 0-17 15,3-16 4-15,17 10 5 16,7 4-8-16,2 2 17 0,4 0-7 15,3 0 0-15,3 14 1 16,-2 4-14-16,-4 0 3 16,-7 2-2-16,-3 2-3 15,-5 2 14-15,-5-2-9 16,-3 0-2-16,-6-6 10 16,-4-2 16-16,0 2-17 15,0 0 40-15,0 0-39 16,-10 0-6-16,-7 1 1 15,-6-6-8-15,-1 3-84 16,-1-6-56-16,1-5-97 16</inkml:trace>
  <inkml:trace contextRef="#ctx0" brushRef="#br0" timeOffset="1815.4">17397 4028 42 0,'0'0'24'0,"0"0"3"16,0 0 9-16,0 0-6 16,119 10-3-16,-103-10 5 15,-8-10 17-15,-1 2-5 16,-7-4 21-16,0-6 4 15,0-2-2-15,-7-8-43 0,-15 2-2 16,-3 0-18-16,1 2 9 16,0 6-2-16,-1 0-7 15,2 8 9-15,6 6 11 16,1 4-24-16,5 0-9 16,3 0 6-16,-6 12-8 15,1 16-3-15,-1 8 9 16,5 6 2-16,3 0-3 15,6 2-22-15,0-5-32 16,2-2-39-16,15-10-53 16</inkml:trace>
  <inkml:trace contextRef="#ctx0" brushRef="#br0" timeOffset="2611.69">17939 3475 170 0,'0'0'99'15,"0"0"-99"-15,0 0 6 16,0 0-6-16,0 0 17 16,0 0-16-16,-12 8 5 15,24 12 12-15,8 4 22 16,2 2-10-16,3 4-13 0,-1 0-2 16,3 2-2-16,-3-2 0 15,3 1-11-15,-5-6-1 16,-1 0 3-16,-6-10-1 15,-6-6-3-15,-4-1 0 16,-1-4 5-16,-4-4-3 16,0 0 1-16,0 0 17 15,0 0-5-15,0 0 43 16,-24-12-56-16,-12-8 0 16,-8-6 9-16,1-5-10 15,3-1-1-15,7 0-16 16,8 2 10-16,11 2-15 15,8 2-7-15,6 0 18 0,0 2-11 16,0 0 12-16,2 4 8 16,14 4 0-16,-1 2 0 15,1 4 0-15,1 6-4 16,-1 4 3-16,4 0 2 16,0 4 3-16,-1 16-3 15,-2 2-2-15,-1 0 2 16,-8 2 7-16,-1 0-5 15,-4 0 15-15,-2 0-2 16,-1 2-8-16,0 0 5 16,0 0-4-16,0-4-8 15,0-1-33-15,-1-7-49 0,-2-6-68 16,1-5-58-16</inkml:trace>
  <inkml:trace contextRef="#ctx0" brushRef="#br0" timeOffset="3036.25">18235 3461 304 0,'0'0'16'0,"0"0"3"0,0 0 25 15,0 0 8 1,0 0-45-16,0 0 1 0,3 26-6 16,-3-8 2-16,0 2-2 15,0 2 2-15,2 0 0 16,5 0-3-16,1 4-2 16,2-2 2-16,5 4 7 15,1-4-8-15,-1 0 3 16,2-3-9-16,-1-3 6 15,0-7 0-15,-3-3 4 16,0-1-4-16,-1-7 4 16,-3 0-5-16,3 0 3 0,-4 0-1 15,1 0 2 1,-1 0-3-16,2-4 2 0,-1-3-4 16,-3 0-15-16,1-8-16 15,-5 1-25-15,-2-4-45 16,0-4-11-16,0 2-8 15</inkml:trace>
  <inkml:trace contextRef="#ctx0" brushRef="#br0" timeOffset="3278.53">18291 3603 85 0,'0'0'123'16,"0"0"-58"-16,0 0 6 15,0 0 1-15,0 0-29 0,0 0-16 16,0 0-13-16,-5 0-12 16,5 0-2-16,0 0 6 15,0 0-6-15,7-6 0 16,2-6 7-16,2-2-4 16,0-2-6-16,-1-2-24 15,0-2-41-15,-3-2-45 16,-3 0-64-16</inkml:trace>
  <inkml:trace contextRef="#ctx0" brushRef="#br0" timeOffset="4416.84">18311 3425 143 0,'0'0'86'16,"0"0"-30"-16,0 0 15 15,0 0-52-15,0 0-18 16,0 0 0-16,0 0-2 15,0 0-13-15,0 0 14 16,9-2 0-16,3 0 6 16,0 0-6-16,0 2 7 15,3 0-7-15,0 0 2 16,4 0-9-16,-1-2-19 16,-1 2-22-16,-1-3 13 15,-5 2-23-15,-2-3 19 16,0 0 13-16,-2-1 26 0,-5 4-1 15,2-2 1 1,-4 2 12-16,0 1 45 0,0 0 5 16,0 0-17-16,0 0-8 15,0 0-24-15,0 0-11 16,2 0 4-16,1 0-12 16,-3 0 7-16,4 0-1 15,2 4 3-15,0 6 4 16,2 4 4-16,-1 2-6 15,-3 4-2-15,2 2-2 16,2 4 7-16,-2 0-8 16,-1 2 0-16,1 0 6 0,2 4-6 15,-4-4 3 1,5-2-1-16,-5-6-4 0,2-6-5 16,-1-2-9-16,0-6 14 15,-3-3-3-15,0-2 3 16,0-1-17-16,3 3-4 15,1 1 4-15,0-3 17 16,2 3-10-16,-1-4 10 16,1 0-3-16,0 0 1 15,0 0 4-15,1 0 4 16,-3 0-3-16,3 0 3 16,1 0-3-16,0-8 3 15,1 4 0-15,3-2 0 16,-1 2-4-16,1-1 7 15,-3 1-10-15,0-1 7 0,-2 1-4 16,-4 3 0-16,-1-3 0 16,-2-3 9-16,0 4 23 15,-2-5-2-15,0-3-2 16,0 1 8-16,0-8 11 16,0 0-1-16,-2 2-27 15,-9-2-14-15,5 8 5 16,0 4-7-16,2 0-3 15,4 6 3-15,-2-2-3 16,2 2 1-16,0 0 2 16,0 0-3-16,0 0-1 15,0 0-1-15,0 0-9 0,0 0-11 16,0 2 7-16,4 12 13 16,17 4 2-16,3 2 7 15,-2-6-7-15,1-2-2 16,-3-4-1-16,-3-2-1 15,-1-2 3-15,-5-1 1 16,-1-3-1-16,-2 0 2 16,-1 0-1-16,-3-7 8 15,0-7 3-15,-1 0-8 16,-3-4 26-16,0-4-10 16,0-4 8-16,-3-2-5 15,-12-4-10-15,-3 4 5 16,1 0-10-16,-1 6 28 0,2 4-27 15,-2 4 9-15,3 1 0 16,1 5-3-16,3 3 1 16,2 5 5-16,0 0-11 15,3 0-9-15,1 0 0 16,1 0-6-16,-3 0 1 16,0 5-21-16,-4 16-3 15,3 5-40-15,-2 6-11 16,6 0-8-16,4 2-48 15,0-8-95-15</inkml:trace>
  <inkml:trace contextRef="#ctx0" brushRef="#br0" timeOffset="60331.03">15745 7570 24 0,'0'0'63'0,"0"0"-34"16,0 0 28-16,0 0 2 15,0 0-47-15,0 0 57 16,0 0-24-16,0 0-18 16,0 0 10-16,-21-89-6 15,21 89-3-15,0 0-14 16,0 0-14-16,0 8 0 0,0 14 4 15,0 9-2 1,0 6 10-16,0 6-5 0,5 3-7 16,4 4 2-1,4 0 5-15,-2 0-7 0,0-4 0 16,-4 0 0-16,2-6 9 16,-3-4-8-16,1-3-2 15,0-9 5-15,-2-4-8 16,-1-8 7-16,-2-6-3 15,-2-4 0-15,2-2 0 16,0 0 6-16,-2 0-2 16,0 0 11-16,0-8-8 0,0-22 19 15,-2-12-21 1,-13-8 4-16,-3-4-7 0,0 1-2 16,2 3-6-16,-1 2 5 15,10 4 1-15,0 4 1 16,3 2-1-16,4 4-2 15,0-1 2-15,0 2-7 16,0 1 2-16,0-1 0 16,6 5 5-16,1 4-2 15,-2 8-3-15,2 2 2 16,-3 10 3-16,-2 4-3 16,2-2-2-16,3 2-4 15,4 0 4-15,5 0-2 16,2 18 7-16,4 6 1 15,2 8 5-15,-1 4-4 0,2 8 0 16,-4 3-1-16,2-4 12 16,-3 2-8-16,1-5-3 15,-2-4 10-15,-1-4-8 16,-1-2-4-16,2-1 5 16,-6-4 2-16,3-5-2 15,-6 0-10-15,0-5 8 16,-1-8-3-16,-5 0 0 15,-2-3 1-15,0-2-2 16,-2-1-26-16,0-1-40 16,0 0-74-16,-4-3-22 15</inkml:trace>
  <inkml:trace contextRef="#ctx0" brushRef="#br0" timeOffset="60565.34">15766 7849 236 0,'0'0'78'16,"0"0"-78"-16,0 0 13 16,0 0 48-16,0 0-40 15,0 0 0-15,0 0-1 16,85-75-18-16,-64 67 4 0,2 0-6 15,5 0-31 1,0 2-111-16,-3 2-106 0</inkml:trace>
  <inkml:trace contextRef="#ctx0" brushRef="#br0" timeOffset="61291.28">16321 7828 34 0,'0'0'50'16,"0"0"-6"-16,0 0 1 0,0 0-4 16,0 0-5-16,0 0-9 15,16-86 20-15,-16 66-26 16,0 4 3-16,-4 4-5 15,-6 0 9-15,-1 2-16 16,-2 0 1-16,0 2 2 16,0 2-13-16,-3 2 2 15,0 2-3-15,-2 2-2 16,1 0-16-16,-1 0 4 16,2 0-3-16,3 8 13 15,2 4-4-15,7 4 3 16,-4 4-6-16,6 0 16 15,-2 2-7-15,4-2 1 0,0-2-3 16,0-2 3-16,0 0-3 16,0-2 3-16,6 0 0 15,6-2 7-15,1 1-7 16,3-6 0-16,-1 0 2 16,1-6 0-16,-3-1-2 15,0 0-5-15,1 0 3 16,-3-11 2-16,0-4 0 15,0-1 0-15,-2-2 3 16,-3 4 3-16,0 2-1 16,-4 2-5-16,0 4 18 15,-2 2 5-15,0 2-3 0,0 2 5 16,0 0 5-16,0 0-15 16,0 0-10-16,2 0-5 15,0 0-1-15,3 0-1 16,3 0 2-16,6 2 0 15,1 6 2-15,3 2 8 16,0-4-9-16,2 0-1 16,-2-2 10-16,-3-2-7 15,-1-2 6-15,-3 0-7 16,-2 0 5-16,0 0-6 16,2 0 1-16,-4-2-2 15,1-10-21-15,0 0-45 16,-4 0-34-16,-4 4-44 0,0 4-94 15</inkml:trace>
  <inkml:trace contextRef="#ctx0" brushRef="#br0" timeOffset="62370.2">15658 8303 175 0,'0'0'42'0,"0"0"-36"16,0 0 2-16,0 0 85 16,0 0-58-16,0 0-7 15,84-42 13-15,-31 12 3 16,5-4-18-16,5 0 15 15,1 2-21-15,1 0-16 16,-7 2 8-16,-4 4-2 16,-11 4 2-16,-4 2-8 0,-3 2 5 15,-7 6-8 1,-2-1-1-16,-6 4 0 0,0 3 0 16,-1-2-2-16,2 4 10 15,-2-2-9-15,3-1 6 16,-4 2-10-16,1 0 4 15,-5 1-6-15,-1 3-11 16,-7-2-20-16,-5 2 2 16,2 1-2-16,-2 0 6 15,2 0-22-15,0 0-5 16,2 0-22-16,3 0-22 16,0 0 15-16</inkml:trace>
  <inkml:trace contextRef="#ctx0" brushRef="#br0" timeOffset="118107.12">18101 6946 14 0,'0'0'34'16,"0"0"-34"-16,0 0 1 16,0 0 6-16,0 0 9 15,0 0-4-15,0 0-12 16,0 0-49-16</inkml:trace>
  <inkml:trace contextRef="#ctx0" brushRef="#br0" timeOffset="118968.98">18629 8057 7 0,'0'0'4'0,"0"0"-4"15,0 0-11-15</inkml:trace>
  <inkml:trace contextRef="#ctx0" brushRef="#br0" timeOffset="120538.2">12449 7788 0 0,'0'0'14'0,"0"0"4"0,0 0 19 16,-45-106-28-1,30 80 11-15,-5 0-7 0,-1 2-10 16,-5 0 2-16,0 2 0 16,-9 0-5-16,-4 1-1 15,-3 3-17-15,-8 4-7 16,2 4-11-16,-4 2-8 15</inkml:trace>
  <inkml:trace contextRef="#ctx0" brushRef="#br0" timeOffset="125602.25">18220 7186 10 0,'0'0'1'0,"0"0"7"0,0 0-8 15,0 0-6-15,0 0-7 16</inkml:trace>
  <inkml:trace contextRef="#ctx0" brushRef="#br0" timeOffset="127858.79">18681 6724 72 0,'0'0'26'16,"0"0"-21"-16,0 0 16 15,0 0 50-15,0 0-30 16,0 0-16-16,6 0-4 16,-6 0 17-16,0 0-15 15,0 0-2-15,0 0 7 16,0 0-3-16,0 0-2 16,0 0-20-16,0 0 12 15,0 0-8-15,0 0 7 16,0 0-11-16,3 0-3 15,-3 0-1-15,2 0-1 16,0 0 1-16,0 3 1 0,0 8 0 16,1-4 2-16,0 1-3 15,1 3 7-15,-2-5-6 16,0-1 2-16,-2-2-2 16,0-3 0-16,0 1-1 15,0-1 2-15,0 0 1 16,0 0 0-16,0 0 3 15,0 0 0-15,0 0-3 16,0 0 1-16,0 0-3 16,0 0 5-16,0 0-5 15,0 0 3-15,0 0-1 16,0 0 1-16,0 0-4 0,0 0 3 16,0 0-1-16,0 0 0 15,0 0 3-15,0 0-4 16,0 0 0-16,2 0 8 15,-2 0-7-15,0 0 2 16,0 0-3-16,0 0-3 16,0 0 3-16,0 0 0 15,0 0 0-15,0 0 0 16,0 0-4-16,0 0 8 16,0 0-14-16,2 10 14 15,1 3-4-15,-1 3 2 16,2 4-2-16,0 0 0 15,4 0 0-15,-4 2 0 0,0-2-4 16,3 0 8-16,-3-2-3 16,2 0-1-16,-4-4 2 15,2-4-4-15,-2-2 2 16,3-2-1-16,-3 2-5 16,2-2 9-16,-2-2-6 15,0 0 6-15,0 0 0 16,-2 0-2-16,3-2-2 15,0 0 1-15,-1 0 0 16,-2 0 0-16,2 2 3 16,-2-1-6-16,0-3 3 15,0 1 0-15,2-1 0 0,-2 0 7 16,0 0-5 0,0 0-2-16,0 0 5 0,0 0-3 15,0 0 4-15,0 0-5 16,0-4 4-16,0-18-4 15,-6-6-1-15,-8-2-4 16,-3-2 4-16,0 0-2 16,1 2-6-16,3 4 6 15,1 2-10-15,2 2 12 16,6 0 4-16,1-2-4 16,1 5-15-16,2 1 12 15,0 0-4-15,0 2 4 16,0 2-3-16,0 0-2 15,0 2 3-15,0 2 5 16,0 0 2-16,2 0 1 0,1 4-6 16,-1 0 8-16,0 2-6 15,-2 0 1-15,2 0-1 16,-2 2 0-16,2 0-4 16,-2 2 10-16,0-2-5 15,0 0 0-15,0 2 3 16,3 0 2-16,-3 0-5 15,0 0 1-15,0 0-1 16,0 0 4-16,3 0-10 16,-3 0 6-16,2 0-2 15,0 0-7-15,6 10 6 16,1 6 6-16,1 2 6 0,3 2-9 16,1 4 2-16,1 0 1 15,1 0 2-15,-3 1-4 16,-1-2 3-16,3-1-4 15,-5 1 1-15,2-5 6 16,-3 0-3-16,-1-4-1 16,-1 0-2-16,2-2 1 15,0-2-2-15,-2-4 5 16,-1 4-1-16,-2-2-4 16,-1-4 2-16,0 0-5 15,-1-2 6-15,0 0-1 16,0 0-2-16,-2-2-4 15,0 2-1-15,0-2 5 16,0 0-15-16,0 0 8 0,0 0-15 16,0 0 20-16,0 0-25 15,0 0-21-15,0-6-61 16,-9-6-196-16</inkml:trace>
  <inkml:trace contextRef="#ctx0" brushRef="#br0" timeOffset="128121.12">18735 6860 119 0,'0'0'125'15,"0"0"-120"-15,0 0 2 16,0 0 30-16,0 0 13 15,0 0-42-15,0 0-1 16,0 0-1-16,2 0-1 16,4 0 11-16,3 0-11 15,1-8-3-15,3-2-2 16,-3-4-16-16,0 0-87 16,-6-4-164-16</inkml:trace>
  <inkml:trace contextRef="#ctx0" brushRef="#br0" timeOffset="128982.38">18839 6663 198 0,'0'0'128'0,"0"0"-122"16,0 0-6-16,0 0 40 15,0 0-4-15,0 0-36 16,13 4 0-16,-8 10 14 16,4 8-6-16,-3 0-2 15,3-2-2-15,-2 0 11 16,4 0-11-16,-2 1 4 0,3 2-8 16,-2-2 5-1,1 1-5-15,1 0 0 0,-3-4 0 16,-1-2 1-16,0-6 0 15,-4-2 1-15,0-4-2 16,-4-2 2-16,2 0-2 16,-2-2 0-16,0 0 2 15,0 0-3-15,0 0 2 16,0 0 6-16,0 0-2 16,0 0-4-16,0 0-1 15,0 0 1-15,0-8-1 16,-4-4 0-16,-2-4 0 15,-4-4 0-15,-1-2 1 0,3-7-7 16,-4 0 6-16,1-1-2 16,-1-2-3-16,6 1 1 15,-1 3-1-15,3 0 4 16,0 2-2-16,-1 2 2 16,0 2-2-16,1 4 1 15,4 2 4-15,-2 4-5 16,2 4 9-16,0 2-12 15,0 2 7-15,0 4-6 16,0-2 3-16,0 2-5 16,0 0 7-16,2 0-2 15,7 0 0-15,4 0 2 16,6 10 1-16,0 6 5 16,1 2-6-16,1 2 7 0,-2 2-1 15,-3 0-1-15,-1 0 7 16,-1 1-1-16,-1-4-3 15,1 2 4-15,-3-3-5 16,2 1-5-16,-1-1 12 16,-2-1-10-16,1 1 2 15,-1-4 3-15,-1-2 3 16,-3-2-12-16,-1-2 9 16,0-4-9-16,-3-1 0 15,0-3-1-15,-2 3 1 16,0-3 2-16,0 0-2 15,0 0 0-15,0 0-1 16,0 0 0-16,0 0-6 0,0 0-1 16,0 0-23-16,0 0-10 15,0 0-12-15,-4 0-87 16,-10-8-123-16</inkml:trace>
  <inkml:trace contextRef="#ctx0" brushRef="#br0" timeOffset="129299.13">18926 6782 61 0,'0'0'28'0,"0"0"-10"15,0 0 53-15,0 0 21 16,0 0-51-16,0 0-7 15,0 0-20-15,0 0 12 16,0 0-19-16,0 0-3 16,0 0 17-16,13 0-14 15,3-4 21-15,-3-4-24 16,3-1 5-16,-3 1-7 16,-1 0 4-16,-1 1-6 15,-5-4 0-15,-2 1-28 16,1-4-29-16,0 0-29 0,-5 2-53 15,0 2-4-15</inkml:trace>
  <inkml:trace contextRef="#ctx0" brushRef="#br0" timeOffset="131218.17">19556 6764 103 0,'0'0'82'0,"0"0"-81"16,0 0 20-16,0 0 42 15,0 0-19-15,0 0-24 16,0 0-4-16,0-22 10 15,0 11-4-15,-6 0 2 16,-1-2-5-16,-4-1-8 16,0-4 5-16,-2-2-11 15,-3-6-10-15,-2-4 6 16,-2-2-3-16,0 2-16 16,5 2 17-16,1 2-19 15,3 2 20-15,4 1-4 16,1 1 1-16,4 3-3 0,2-4-9 15,0 1 12 1,0 2-6-16,0 4 6 0,0 4-3 16,0 2 6-16,0 6 0 15,0 0 0-15,0 4 0 16,0 0 3-16,0 0 7 16,0 0-10-16,0 0 8 15,0 0-8-15,0 0 6 16,0 0-6-16,0 0 0 15,0 0-4-15,0 0 6 16,0 0-4-16,0 0 4 16,8 0-2-16,5 14 3 15,6 2 17-15,1 4-15 16,-1 0 13-16,4 0-18 16,2 5 11-16,-2-2-10 0,2 4 10 15,-2-1 4-15,1 0-7 16,-4-2 11-16,-2-2-9 15,0-2 5-15,-3-2-9 16,-1 0 2-16,1 0 4 16,1 0-5-16,-1 0-3 15,-2-2 1-15,-1-2 3 16,-1 1-8-16,-1-6 9 16,-2 1-9-16,-1-4 0 15,-3-4 0-15,-2 0 1 16,-2 1 0-16,0-3-1 15,0 0 1-15,0 0-1 0,0 0-6 16,0 0-15-16,0 0-16 16,0-5-7-16,-11-13-55 15,-16-2-133-15</inkml:trace>
  <inkml:trace contextRef="#ctx0" brushRef="#br0" timeOffset="131497.16">19514 6641 208 0,'0'0'120'16,"0"0"-118"-16,0 0 8 15,0 0 40-15,0 0-18 16,0 0-30-16,23-20 20 15,-6 8-5-15,-1 0-7 16,1-2-3-16,-1 2 7 16,1 0-14-16,-2 0 0 15,1 2-3-15,1-2-30 16,1 4-46-16,-1-2-76 16,0 4-21-16</inkml:trace>
  <inkml:trace contextRef="#ctx0" brushRef="#br0" timeOffset="132411.01">20033 6427 89 0,'0'0'34'16,"0"0"37"-16,0 0 3 15,0 0-27-15,0 0-22 0,0 0-12 16,-64-81-10 0,39 63-2-16,-2-1 1 0,3 4 1 15,4 5-2-15,2 4 4 16,3 4-9-16,-3 2 4 15,2 0-1-15,1 2-15 16,-2 12 7-16,7 3 9 16,-1 1-1-16,3-3 1 15,4 2 0-15,0-2 1 16,4 2-1-16,0 1 9 16,0 0-6-16,0 2 2 15,2 0-1-15,10 0 5 16,-2-4 0-16,3 0-5 15,4-2 3-15,-2-2 6 0,1-4-7 16,2-2 9-16,-1-2-5 16,1-2-6-16,-2-2 5 15,0 0-8-15,-1 0 6 16,-4 0 0-16,2-12-5 16,-2 0-2-16,1-2 3 15,-3-2 5-15,-3 0-2 16,-4 2-6-16,3 0 9 15,-5 1-3-15,0 2 0 16,3-1 3-16,-3-1 10 16,0 2-18-16,2 0 22 15,-2 1-16-15,0 5-1 16,0 1 8-16,0 4-5 0,0 0 0 16,0 0 0-16,0 0 0 15,0 0 1-15,0 0 6 16,0 0-12-16,0 0-1 15,0 0 2-15,2 0-5 16,0 0 0-16,0 0-7 16,5 0 4-16,1 0 3 15,8 8 0-15,0 2 1 16,0-1-1-16,1 1 6 16,1-2-10-16,0 2 14 15,2-3-8-15,-2 1 0 16,-1-1 0-16,-1-2-2 0,-1-1 1 15,-1-2 2-15,-5-2 6 16,0 0-13-16,0 0 8 16,-4 0-4-16,1 0 3 15,-4 0 3-15,0 0-6 16,1 0 1-16,-3 0-1 16,0 0 3-16,0 0-6 15,0 0-25-15,0 0-32 16,0 0-61-16,-5 0-101 15</inkml:trace>
  <inkml:trace contextRef="#ctx0" brushRef="#br0" timeOffset="135479.51">19131 7768 161 0,'0'0'65'16,"0"0"-65"-16,0 0 10 16,0 0 8-16,0 0-16 0,0 0 6 15,0 0 10-15,0-18 5 16,0 14 6-16,0-4-6 15,0 0-8-15,-5-2-11 16,3 0 4-16,-5-2 0 16,3 0-3-16,0-2 6 15,-3 0-4-15,0-4 6 16,0 2-9-16,-1-4 1 16,1-1 3-16,-2-1-8 15,0-4 0-15,3 2 2 16,-6 1 0-16,3 0-2 0,3 1 0 15,-3 0 6-15,0 4-6 16,4 2-9-16,-1 2 9 16,1 2 0-16,3 2 0 15,0 0-6-15,0 2 5 16,0 2-2-16,0 0-1 16,2 0 4-16,0 4 0 15,0 0-8-15,0 2 7 16,0-2 1-16,0 0 0 15,0 2 0-15,0-2-3 16,0 2 6-16,0 0-3 16,0 0 4-16,0 0-7 15,0 0 8-15,0 0-5 16,0 0 0-16,0 0 1 0,0 0-1 16,0 0 3-16,0 0-7 15,0 0 4-15,0 0-1 16,0 0-6-16,0 2 7 15,6 10 0-15,3 2 6 16,2 2 2-16,2 2 0 16,0-2 9-16,1 2-5 15,-1 0-9-15,3 0 7 16,-3-2-7-16,0 5 2 16,1-3 7-16,-1 0-10 15,3 0 9-15,0-3-7 16,-3 2 2-16,2-2 8 0,1 2-12 15,-1-3 12-15,2 0-10 16,-2-1 7-16,3 0-10 16,-3-3 0-16,1 0 5 15,-2-2-4-15,-3-2 5 16,-3 0-7-16,-1-2 10 16,-2-2-10-16,-4 0 9 15,-1 0-9-15,0-2 0 16,0 0-2-16,0 0 2 15,0 0 0-15,0 0-1 16,0 0-9-16,0 0-11 16,0 0 2-16,0 0-18 15,0 0-19-15,-10 0-48 16,-8-4-104-16</inkml:trace>
  <inkml:trace contextRef="#ctx0" brushRef="#br0" timeOffset="135905.57">19073 7658 93 0,'0'0'21'0,"0"0"-7"15,0 0 33-15,0 0 11 16,0 0-22-16,0 0-4 16,0 0 9-16,0 0-12 15,0-2 1-15,5-4-11 16,3 0-2-16,-1-2 0 15,-1 2-3-15,2 0 10 16,-4-3-17-16,2 2 3 16,1-1-4-16,0 0 5 15,0-1-11-15,-1 0 0 16,-1-1 0-16,1 2 0 0,-2 2 0 16,0 2-13-16,-4 4-37 15,4 0-45-15,-4 0-61 16,0 0-11-16</inkml:trace>
  <inkml:trace contextRef="#ctx0" brushRef="#br0" timeOffset="137223.71">19412 7538 19 0,'0'0'0'0,"0"0"6"16,0 0 29-16,0 0-26 15,0 0 9-15,0 0-4 0,-68-93 14 16,53 85-21-16,-2 0 30 16,3 2-13-16,-2 2-7 15,5 2-1-15,-2 0-1 16,2 0 10-16,0 0-14 16,-3 2-9-16,3 0 11 15,2 0 0-15,1 0 2 16,0 0-1-16,4 0-12 15,2 0-2-15,0 0-1 16,0 8-6-16,2 2 2 16,0-2 4-16,0 4 1 15,0-2 2-15,0 2 3 16,0 2 0-16,0 0-5 0,0 2 0 16,2 1 1-16,6 1-1 15,4-3 0-15,-1 2 0 16,5-2 0-16,-3-4 0 15,-2-1 0-15,3-2-1 16,-4-4 0-16,2-1 1 16,-1 2 2-16,-5-5-1 15,1 0 5-15,0 0-2 16,0 0 4-16,-3 0-7 16,3 0 10-16,-3-8-7 15,1 0 9-15,-4-2 3 16,3-2-4-16,-4-2 2 0,0 2-14 15,0-2 11 1,0 4-8-16,0-1 6 0,-4 1-5 16,-2 2 5-16,2 2-7 15,-3 1 1-15,7 1-1 16,-2 1 1-16,2 2-3 16,0 1 1-16,0 0-2 15,0 0 1-15,0 0 0 16,0 0 0-16,0 0 0 15,0 0-2-15,0 0 2 16,0 0 0-16,0 0 0 16,0 0-1-16,0 0-1 15,0 0 1-15,4 0 2 0,7 0 2 16,3 0 4 0,-1 5-1-16,3 3 6 0,-1 2-11 15,-1-2 11-15,-1 2-8 16,1 0 6-16,-1 1-3 15,1-3 2-15,-1-1-3 16,0 0 1-16,-4-1 4 16,0-1-11-16,-3 0 10 15,1-1-6-15,-4 0 5 16,3-2-3-16,-3-2-3 16,-3 2 0-16,0-2-3 15,2 0 6-15,-2 0-5 16,2 0 8-16,-2 0-7 15,0 0-4-15,0 0 4 0,0 0-2 16,0 0 0-16,0 0-3 16,0 0-9-16,0 0-45 15,0 0-41-15,0 0-77 16</inkml:trace>
  <inkml:trace contextRef="#ctx0" brushRef="#br0" timeOffset="152016.19">19882 7477 93 0,'0'0'79'16,"0"0"-67"-16,0 0-3 0,0 0 64 15,0 0-11-15,0 0-30 16,0 0-5-16,0 0-1 15,0-3-2-15,0 0 5 16,0 2 4-16,0-2-11 16,0-3-4-16,0 0-16 15,0 0 6-15,-7 2-6 16,0-4-4-16,-2-2 0 16,-1-2 0-16,-5 0-11 15,3 0 0-15,-4 2-6 16,1 0 11-16,-2 4-2 15,2 2 3-15,5 4-1 16,-4 0 4-16,5 0 2 0,-3 0-4 16,4 2-2-16,-3 6 4 15,2 4 4-15,0-2-1 16,-2 4 1-16,2-2 0 16,3 4-2-16,-2-2 1 15,4 2 2-15,2 0 2 16,0 0 0-16,2 2-1 15,0 0-3-15,0-1 6 16,0-2-10-16,0-1 6 16,0 3-7-16,0-3 0 15,6-2 6-15,8-1 0 16,1 0-1-16,1-3 0 0,-1 0 0 16,1-2 1-16,-5-2 1 15,0-4-1-15,-5 0 0 16,2 0 0-16,-2 0 0 15,1 0 0-15,-1-6 12 16,0-6-9-16,-4-2 10 16,-2 0-10-16,0-4 11 15,0-2-6-15,0-1 5 16,0 2-6-16,0-2-5 16,0 7-2-16,0 5 0 15,0 2 2-15,0 5 7 16,0 2-17-16,0 0 11 15,0 0-4-15,0 0 2 0,0 0 6 16,0 0-7 0,0 0-3-16,4 0 2 0,3 0 2 15,1 0-1-15,6 0 6 16,1-1 3-16,1 1-2 16,4 0-3-16,0 0 0 15,0 0 0-15,2 0-4 16,-2 0 0-16,-1 0 5 15,-4 0-5-15,-1-3 4 16,-6-1-3-16,1 2 3 16,-3-2-4-16,2 0 6 15,-2 3-5-15,-1-3-2 16,1-3 0-16,-2-3-15 16,3-6-15-16,-2-2-42 0,0 0-71 15,-5 2-121-15</inkml:trace>
  <inkml:trace contextRef="#ctx0" brushRef="#br0" timeOffset="152870.04">20163 7413 44 0,'0'0'56'15,"0"0"-26"-15,0 0 12 16,0 0-1-16,0 0-4 16,0 0-17-16,-17-96-7 15,7 82-1-15,-1 2 20 16,-1 2 0-16,1 2-8 15,1 2 3-15,-4 2-17 16,1-1 13-16,-2 4-8 16,3 1-7-16,1 0-7 15,-3 0 8-15,3 0-9 16,-3 10 2-16,4 0-4 0,1-2 2 16,-1 4 0-16,4-2-6 15,2 2 6-15,-1 2-3 16,3 2-4-16,2 2 2 15,0 0 2-15,0 0-4 16,0 0 11-16,0-2-8 16,0 2 5-16,4-3-4 15,5-4 3-15,1 3-8 16,0-3 5-16,-1-2-7 16,3-3 3-16,-4-2-4 15,-1-4 7-15,1 0-2 16,2 0 4-16,-1 0 2 15,-3-8 2-15,0-6-1 16,2 0 0-16,-3-1 4 16,-1-2-2-16,-2 1 2 0,0 0-1 15,0 0 16-15,0 2-10 16,1 4 2-16,-1 0-6 16,0 0-5-16,0 6 5 15,1 0-6-15,2 0 0 16,-3 0 0-16,2 2-1 15,-2 0 3-15,0 2-2 16,3 0 1-16,1 0-2 16,4 0 6-16,3 0-3 15,1 0-2-15,1 0 0 16,-1 0 4-16,1 0-4 16,-2 0 0-16,3 0 6 0,-1 2-6 15,1-2 6-15,-3 0 1 16,-1 0-4-16,-4 0 3 15,1 0-3-15,-2 0 1 16,0 0 2-16,-1 0-6 16,1-6 8-16,-1-2-1 15,2 0-7-15,-2 0 0 16,-2-2-23-16,3 6-63 16,-7 4-119-16</inkml:trace>
  <inkml:trace contextRef="#ctx0" brushRef="#br0" timeOffset="157594.01">20187 7931 42 0,'0'0'30'15,"0"0"-14"-15,0 0 45 16,0 0 33-16,0 0-13 16,0 0-26-16,0 0-13 15,-2 0-15-15,2-3-17 16,-2 2 0-16,-2-4-9 0,-2 1 6 15,0-4-14 1,2 1 14-16,1-1-13 0,1-5 10 16,2 1-8-16,0 0-10 15,0-1 13-15,0 0-21 16,0 3-11-16,7-2 29 16,3 4-10-16,2 2 4 15,1 0-4-15,3 6 13 16,-5 0 1-16,3 0-12 15,-1 8 0-15,0 10 10 16,1 4-2-16,-6 3 4 16,1-3 10-16,-4 0-5 15,-3 2 3-15,-2-1-7 0,0 4 11 16,0-3-12 0,0 0 19-16,0-2-16 0,-7-2-3 15,1 0-3-15,-3-6 2 16,2-2-16-16,0-2 6 15,1-4-5-15,1 0-6 16,-1-4 15-16,1 0 5 16,-1-2 2-16,-1 0 0 15,2 0 0-15,-1 0-2 16,1 0 5-16,3-4-5 16,2-2 4-16,-2 0-4 15,2-2 3-15,0 2-2 16,0 0 2-16,0-2-1 15,0 2 0-15,9 0 2 0,4 0 9 16,3 0-5-16,-1-2 5 16,3 2-9-16,0 0 7 15,2 0-7-15,-2 4 15 16,-3 0-13-16,1 2 5 16,-3 0 2-16,-3 0-3 15,-2 0 0-15,-1 0 10 16,-1 0-8-16,1 0-10 15,2 0-1-15,-2 0 1 16,-1 0-1-16,3 0-11 16,-2-4-45-16,-2-8 0 15,-3-4-41-15,-2-4-47 16</inkml:trace>
  <inkml:trace contextRef="#ctx0" brushRef="#br0" timeOffset="158300.23">20435 7766 113 0,'0'0'82'16,"0"0"-77"-16,0 0 2 16,0 0 62-16,0 0 4 15,0 0-45-15,0 0-8 16,0 0-2-16,0 0-4 0,0 0-14 15,0 8 8 1,0 8-6-16,0 2-1 0,0 2 1 16,0-2 6-16,0 3-8 15,0-6 0-15,6-1-3 16,0-3 1-16,1-4 2 16,0 0-2-16,-2-1 2 15,1-2 3-15,1-3-3 16,-3 3 0-16,1-1-9 15,0-3 4-15,-3 0 5 16,0 0-3-16,4 0 2 16,1-3-6-16,-3-11 7 15,6 0-1-15,-4-2 3 0,3 5-2 16,-3 0 0 0,0 4 0-16,0 0 0 0,-2 3 1 15,1 1 5-15,1-1-12 16,-2 1 11-16,2 3-5 15,0 0 0-15,3 0-1 16,2 0-3-16,0 0 4 16,0 0 0-16,-1 0 4 15,1 7-3-15,-5-2 4 16,1 5-1-16,2 0 11 16,-2 1-14-16,-3 0 9 15,0 3-7-15,-2 1-3 16,-2 0 12-16,0-1-8 15,0-1 5-15,0-3-7 0,0-2 11 16,0 0-1-16,-2 0-8 16,-6-1 1-16,-6 2 0 15,1-3-5-15,-8-3-10 16,2-3-9-16,-4 0-4 16,3 0-4-16,3 0-6 15,3 0 22-15,1-7-7 16,4-5-42-16,0 2-23 15,-2-4 13-15,2 2-89 16</inkml:trace>
  <inkml:trace contextRef="#ctx0" brushRef="#br0" timeOffset="158631.84">20392 7782 95 0,'0'0'8'0,"0"0"3"16,0 0-9-16,0 0 41 16,0 0-4-16,0 0 4 15,0-18-4-15,0 12 1 16,5 0-11-16,1-2-4 0,3-2-7 15,2 0-12 1,5-2-4-16,-1 2 5 0,1-2-7 16,-1 2 6-16,-1 0-6 15,-1-2 0-15,-1 2-7 16,-1 0-37-16,-1-2-14 16,0 0-39-16,-4 4-44 15</inkml:trace>
  <inkml:trace contextRef="#ctx0" brushRef="#br0" timeOffset="159034.18">20722 7493 69 0,'0'0'11'0,"0"0"1"16,0 0 33-16,0 0 6 15,0 0-20-15,0 0 19 16,2 28-10-16,0-10 1 16,1 3-20-16,1 1-5 15,1 4 3-15,-1-1 8 16,-2 2-14-16,2-1-6 15,1-2 2-15,-3 0-8 0,4 0 12 16,2 2-7-16,-2 0-6 16,1 0 3-16,-1-2-3 15,0-3 2-15,-2-3-2 16,2-4 0-16,-3-6 2 16,1-2-4-16,-4-5-36 15,2 2 24-15,-2-2-59 16,0 2-40-16,0-2-27 15</inkml:trace>
  <inkml:trace contextRef="#ctx0" brushRef="#br0" timeOffset="159336.54">20912 7770 222 0,'0'0'48'0,"0"0"-29"16,0 0 80-16,0 0-19 16,0 0-14-16,0 0-25 15,0-2 9-15,0 2-5 16,0 0-3-16,0 0-13 0,0 0-28 15,0 0-1 1,0 0-11-16,0-2-26 0,-10-6-80 16,-12-6-33-16,-2-4-67 15</inkml:trace>
  <inkml:trace contextRef="#ctx0" brushRef="#br0" timeOffset="159612.49">20646 7633 30 0,'0'0'213'16,"0"0"-174"-16,0 0 11 0,0 0 40 15,0 0 1-15,0 0-39 16,-4 0-4-16,4 0-6 15,0 0-2-15,0 0-12 16,0 0-1-16,0 0-16 16,0 0-3-16,0 0-8 15,0 0-13-15,0 0-21 16,0 0-91-16,0 0-100 16</inkml:trace>
  <inkml:trace contextRef="#ctx0" brushRef="#br0" timeOffset="163020.64">21014 8069 0 0,'0'0'5'16,"0"0"8"-16,0 0 0 16,0 0-6-16,0 0-2 15,0 0-5-15,-4-2-1 16</inkml:trace>
  <inkml:trace contextRef="#ctx0" brushRef="#br0" timeOffset="167044.17">14000 9847 32 0,'0'0'23'0,"0"0"2"16,0 0 5-16,0 0-14 16,0 0-11-16,0 0-1 15,0 0-8-15,-5 0 1 0,-1 0 3 16,1 0 1 0,0 0 11-16,3 0-8 0,2 0-4 15,0 0 6-15,0 0-6 16,0 0 0-16,0 0 0 15,0 0 0-15,0 0-1 16,0 0 2-16,0 0 2 16,0 0 0-16,0 0 21 15,0 0-11-15,0 0 10 16,0 0 3-16,0 0 2 16,0 0 12-16,0 0-7 15,0 0 1-15,-2 0-18 0,-2 0 7 16,-1-4-20-1,-1-6 7-15,-6 2-10 0,1-3 0 16,-3-2-1-16,-1-1 1 16,1 1-7-16,2 0 0 15,-4 1-23-15,3 6 11 16,2 2 2-16,-3 4 6 16,3 0-26-16,0 0-7 15,-3 3-2-15,6 11-6 16,-3 5-2-16,1-2-7 15,2 1 61-15,1 0 11 16,3-4-6-16,-1-2 17 16,2-1-19-16,3 0 13 15,0-5-10-15,0-1-1 16,0 2-5-16,0-1 0 0,0 0 0 16,10 0-17-16,3 0 17 15,3 2 8-15,-1 0 3 16,6 0-1-16,-2-4 3 15,1 2 3-15,3-4-10 16,-2 0 1-16,4 0-5 16,-2-2 8-16,1 0-4 15,-1 0-2-15,-6 0 6 16,-1-2-1-16,-3-10 7 16,0-6-6-16,-3-4 11 15,1-4-14-15,-3-2-5 16,2 2 2-16,-2 2-3 0,-3 3 6 15,-1 7-6 1,-2 5-1-16,-2 4 3 0,0 5 4 16,0 0 20-16,0 0 7 15,0 0-21-15,0 0-11 16,0 0-2-16,0 0-4 16,0 0-5-16,0 0 7 15,2 0-11-15,6 0 12 16,-2 0-9-16,3 0 10 15,5 9 3-15,1 0-2 16,3 0 6-16,4 0-2 16,0 1-5-16,1-1 8 15,2-1-8-15,-2-3 0 0,0 1 3 16,-1-3-6 0,-4 1 11-16,-2-3-10 0,-5-1 7 15,-2 3-5-15,-2-3 0 16,1 0-41-16,4 0-9 15,-5 0-66-15</inkml:trace>
  <inkml:trace contextRef="#ctx0" brushRef="#br0" timeOffset="167884.31">14590 9735 12 0,'0'0'19'16,"0"0"22"-16,0 0-12 15,0 0-14-15,0 0 4 16,0 0 10-16,11-80 8 15,-18 66-20-15,-8 0-2 16,-3-2-11-16,-2 4 4 0,0 2-6 16,2 4 7-1,3 2-9-15,1 4-5 16,1 0 1-16,4 0-14 0,0 0 8 16,2 0 4-1,1 12 3-15,-1 4 3 0,-2 2 8 16,2 0-1-16,3-4 16 15,2 0-17-15,0-4-6 16,2 0 2-16,0 0-2 16,0-2-4-16,0 2 0 15,6 2 0-15,5-1 1 16,5-2-2-16,-1 1 4 16,5 0 1-16,1-2 0 15,-4 0 1-15,4-2-4 16,-3-2 0-16,-1-1 3 0,-3-3 2 15,-1 0 2-15,-4 0-4 16,0 0 0-16,-2 0 11 16,-1-7-11-16,-2 1 4 15,-1-6 1-15,2 0-3 16,-1-4 3-16,0-2 1 16,1 2-6-16,-3 2 5 15,0 2-5-15,0 6 0 16,0 2 1-16,-2 2 3 15,3 2 6-15,-3 0-10 16,0 0 6-16,0 0-2 16,0 0-8-16,2 0-2 0,3 0 2 15,2 0-5-15,3 0 9 16,2 2 6 0,5 6-2-16,-3 0 12 0,3 0-14 15,-1 0 12-15,-2-2-6 16,-2 0-3-16,0-2-4 15,1-2 0-15,-3 0-1 16,1-2 0-16,-1 0 6 16,-2 0-5-16,0 0-1 15,-1 0 6-15,-3 0-7 16,-2 0 2-16,1 0-2 16,-1 0-31-16,0 0-30 15,-2 0-51-15</inkml:trace>
  <inkml:trace contextRef="#ctx0" brushRef="#br0" timeOffset="168844.04">14122 10289 224 0,'0'0'24'0,"0"0"-21"16,0 0 27-16,0 0 35 15,0 0-30-15,0 0-16 16,3 0-10-16,-1 0 10 16,0 0-14-16,2-4-6 15,8-2 4-15,1-11 2 16,12-2-5-16,4-6-6 16,4-4 6-16,7 0 0 15,0 0 3-15,5-4 3 16,4 5-1-16,-3 0-4 15,6 2-2-15,-6 2 5 0,1 0-6 16,-2 0 4-16,-2-4-2 16,-2-2 1-16,1-5 0 15,-1-1 0-15,-1-1 0 16,-7 2 2-16,-1-1-3 16,-8 6 2-16,-5 8-2 15,-7 4 0-15,-5 10 0 16,-5 4 0-16,-2 4 1 15,0 0-1-15,0 0 0 16,0 0-1-16,0 0-2 16,0 0-33-16,0 0-36 15,0 2-75-15,0 6 28 0</inkml:trace>
  <inkml:trace contextRef="#ctx0" brushRef="#br0" timeOffset="181288.1">19229 7439 5 0,'0'0'31'15,"0"0"6"-15,0 0 22 16,0 0-31-16,0 0 19 16,0 0-6-16,0 0-41 15,0 0-1-15,-49-38-22 16,49 38-40-16,0 0-23 15</inkml:trace>
  <inkml:trace contextRef="#ctx0" brushRef="#br0" timeOffset="-157192.74">14349 8045 87 0,'0'0'10'16,"0"0"-6"-1,0 0-1-15,0 0-1 0,0 0 20 16,0 0 31-16,-44-114-6 16,31 90-40-16,-3-5 1 15,0-3-1-15,1-4-7 16,-5-4 11-16,-3-6 1 16,-1-2-10-16,0-4 5 15,-3-2-4-15,2-1 4 16,-2-1-12-16,3 2 11 15,4 4-10-15,0 8 7 16,4 6-3-16,7 10 6 16,0 12-5-16,7 4 12 15,2 5-8-15,-2 5-4 0,2 0-1 16,0-1-9-16,0-3-4 16,18 0 12-16,4 0 1 15,5 4-6-15,4 0 0 16,0 0 5-16,5 9 1 15,-3 8-2-15,3 6-3 16,2 0 0-16,-3 3 5 16,3 2 0-16,-5-2 7 15,3 2-1-15,-4-2-4 16,-1-4 6-16,-3-2-8 16,-3-2 0-16,-2-1 0 15,-8-3 7-15,1-7-2 16,-3 1-6-16,1 0 1 0,-4 1-43 15,2 3-21-15,-10-2-61 16</inkml:trace>
  <inkml:trace contextRef="#ctx0" brushRef="#br0" timeOffset="-156942.81">14334 7758 199 0,'0'0'13'0,"0"0"-6"15,0 0-1 1,0 0-6-16,-9-104 0 0,18 65 7 16,11-6-7-16,6-5 0 15,3 0-3-15,5 5 2 16,-3 7-2-16,-2 4-74 15,-2 6 20-15,-7-4-33 16</inkml:trace>
  <inkml:trace contextRef="#ctx0" brushRef="#br0" timeOffset="-156306.93">14517 6958 91 0,'0'0'0'0,"0"0"-9"16,0 0 9-16,0 0 5 15,46 114-5-15,-30-91 0 16,-1 0 0-16,6 1 4 16,-4 1 6-16,1-3-10 15,1 0 6-15,-2-4-6 16,1 0 3-16,-3-7-1 15,-1 0-2-15,-8-5 2 16,-1-4-2-16,-3 0 4 16,-2-2 14-16,0 0 50 15,0 0 4-15,0 0-16 0,-11-4-51 16,-9-16-3-16,-4-4-2 16,-1-8-1-16,1-3 0 15,-3-5-8-15,2-4 5 16,8 0-11-16,-1-4-19 15,7 0 19-15,3 4-20 16,4-2-2-16,4 2 21 16,0 3 14-16,0 1 2 15,0 6-2-15,0 4 2 16,0 4 0-16,0 8 4 16,5 6-6-16,2 4 2 15,-1 4-3-15,1 0-5 16,3 2 3-16,11-4-1 0,8 0 2 15,4 4 4-15,3 0 38 16,-5 2-38-16,-2 0 0 16,0 14 2-16,0 4 1 15,0 6 7-15,2 0-9 16,0 4 5-16,-4-4-3 16,-2-2 4-16,-6-4-7 15,0-4 3-15,-2-4-3 16,-3 2 5-16,-1-3-5 15,1-1-2-15,-4-1-50 16,-1-3 15-16,-4-1-58 16</inkml:trace>
  <inkml:trace contextRef="#ctx0" brushRef="#br0" timeOffset="-156028.91">14686 7018 157 0,'0'0'38'0,"0"0"-29"16,0 0-5-16,0 0 4 15,0 0 33-15,0 0-27 16,-2-86-11-16,8 64 2 15,8-4-3-15,9-4-2 0,0-6 2 16,4 0-4-16,2-3-24 16,0-5-36-16,0-2-20 15,-4-6-29-15</inkml:trace>
  <inkml:trace contextRef="#ctx0" brushRef="#br0" timeOffset="-155481.65">14962 5825 13 0,'0'0'15'0,"0"0"-6"15,0 0-2-15,0 0-3 16,0 0-1-16,0 0 9 0,71-50-12 15,-55 42 7-15,-1 2-4 16,-3 2-2-16,-1 4-1 16,1 0-4-16,-4 0 4 15,3 0-1-15,-1 0 2 16,0 8-2-16,1 10-2 16,-1 0 3-16,-2 0 4 15,-1 6-4-15,-3-2-1 16,-2 4-2-16,-2 6-6 15,0 4 0-15,0 4 6 16,0 4 2-16,0 1 1 16,0-3 0-16,0-2 11 0,0-2-10 15,0-6 2 1,0-2-3-16,2-8 0 0,8-2 0 16,-3-2-11-16,1 2-2 15,1 0-12-15</inkml:trace>
  <inkml:trace contextRef="#ctx0" brushRef="#br0" timeOffset="-155187.89">15323 6501 26 0,'0'0'59'15,"0"0"36"-15,0 0 27 0,0 0-43 16,0 0-21-16,0 0 3 16,0 0-14-16,0 0 7 15,0 0-19-15,0 0-6 16,0 0 9-16,0 0-23 16,0 0 3-16,0 0-15 15,0 0 4-15,0 0-7 16,0 0-1-16,2 0-21 15,7 10-101-15,5 4-94 16,-5-6 7-16</inkml:trace>
  <inkml:trace contextRef="#ctx0" brushRef="#br0" timeOffset="-152114.65">22246 6132 17 0,'0'0'20'16,"0"0"4"-16,0 0 13 15,0 0 9-15,0 0 13 16,0 0-5-16,-20-22-22 16,18 20 13-16,2 0-9 0,-3 2-4 15,1 0-4-15,0-2-3 16,0 0-10-16,-2-4 4 16,-2 0-8-16,0 0-8 15,-3-6 0-15,1-3-1 16,-2-4-4-16,-1-9 8 15,0-5-10-15,0-3 4 16,-2 0-2-16,0 4-9 16,5-2-2-16,0 6 7 15,1 6 5-15,5 2 1 16,-1 4-3-16,2 2 1 16,1 2-7-16,0 2 8 15,0 4-3-15,0 4 4 0,0 0-2 16,0 2 2-1,0 0-2-15,0 0 2 0,0 0 0 16,0 0-12-16,0 0 0 16,0 0-6-16,0 6 12 15,6 8-3-15,9 2 6 16,6 4 3-16,-3 0 0 16,6 4 5-16,-2-2-1 15,-1 0-2-15,-2 2-2 16,-1-6 5-16,0 0-4 15,2-2 3-15,-2-2-4 16,-3-3 2-16,-2-4 0 16,-3 0-2-16,-4-6-3 15,-1 2-9-15,-3-2-2 0,0-1-29 16,-2 0-4-16,0 0-38 16,0 0 0-16,0 0-43 15</inkml:trace>
  <inkml:trace contextRef="#ctx0" brushRef="#br0" timeOffset="-151910.91">22170 6056 252 0,'0'0'55'15,"0"0"-55"-15,0 0-3 16,0 0 3-16,0 0 9 0,0 0-7 15,49-119 4-15,-29 91-1 16,0 6-5-16,-2 0-26 16,2 6-61-16,-4 4-41 15</inkml:trace>
  <inkml:trace contextRef="#ctx0" brushRef="#br0" timeOffset="-151492.74">22435 5907 70 0,'0'0'86'0,"0"0"14"15,0 0-33-15,0 0-27 16,0 0-28-16,0 0 1 16,-16-78-6-16,-3 48 0 15,-4-4-7-15,-4-2 4 16,1-2-9-16,-1 1-13 15,5 3 17-15,8 9-10 16,6 7 10-16,3 7 0 16,5 9 0-16,0 2-1 15,0-2 0-15,0 2-5 16,0 0-13-16,0 0 7 16,9 0 13-16,11 11-1 15,0 0 2-15,4 1-1 16,3 2 2-16,0 3 5 15,-2-3 13-15,-4 2-15 0,2-2 2 16,0-4-6-16,-6 0-2 16,1-4 8-16,-3 0-9 15,-1 0 6-15,-5 0-8 16,-5 0-28-16,-2 0-37 16,-2 4-25-16,0 0 17 15</inkml:trace>
  <inkml:trace contextRef="#ctx0" brushRef="#br0" timeOffset="-151413.43">22435 5907 166 0</inkml:trace>
  <inkml:trace contextRef="#ctx0" brushRef="#br0" timeOffset="-151312.86">22435 5907 166 0,'9'-92'69'0,"-9"92"-57"0,0 0 3 0,0 0 34 16,0-2-3-16,0-12-39 15,0-6-2-15,8 2 2 16,7-2-5-16,-5 2-2 15,2-2-23-15,-1-1-72 16,-5-4-46-16</inkml:trace>
  <inkml:trace contextRef="#ctx0" brushRef="#br0" timeOffset="-149728.72">22812 4791 1 0,'0'0'6'16,"0"0"31"-16,0 0-2 15,0 0 0-15,0 0-21 16,0 0 19-16,0 0-19 16,0-25-14-16,0 21-3 15,0 0-64-15,0 0-33 16</inkml:trace>
  <inkml:trace contextRef="#ctx0" brushRef="#br0" timeOffset="-148950.97">23131 5841 56 0,'0'0'63'0,"0"0"-38"15,0 0 6-15,0 0 13 0,0 0 7 16,-25-104-12-16,9 70-21 15,-1-2 2-15,-8-3-2 16,-2 2 0-16,3-4-4 16,-3 1-10-16,3-2-4 15,1-6-1-15,1 2-1 16,4 1-6-16,3 4 8 16,3 6-7-16,3 3 9 15,5 9-6-15,0 0 7 16,4 5-4-16,0 2 2 15,0 4-2-15,0 2 1 16,0 4 0-16,0 2 1 0,0 0 0 16,0 2-1-1,0 2 0-15,0 0 0 0,0 0-3 16,0 0-1-16,0 0-12 16,2 0-4-16,20 10 10 15,2 8 1-15,3 6 9 16,0 5 4-16,0-2-3 15,-1 4-1-15,1 2 0 16,0 2 8-16,-2-3-6 16,-1-2 7-16,0-2-7 15,-3-4-2-15,-4-2 2 16,-3-6-4-16,-5 0 4 16,-3-6-2-16,0-2 1 15,0 0-2-15,0 0 1 16,1-2-2-16,-3 2-53 0,0-4-75 15,-4-2-15 1</inkml:trace>
  <inkml:trace contextRef="#ctx0" brushRef="#br0" timeOffset="-148737.78">22968 5610 203 0,'0'0'96'0,"0"0"-96"15,0 0-3-15,0 0-17 16,0 0 20-16,0 0 6 16,-3-32 4-16,16 13-2 0,3-6-4 15,3 3 1-15,-2-2-1 16,3-2-4-16,5-4-49 16,1 4-49-16,4 0-9 15</inkml:trace>
  <inkml:trace contextRef="#ctx0" brushRef="#br0" timeOffset="-148102.92">23348 5239 23 0,'0'0'18'0,"0"0"3"16,0 0 18-16,0 0-4 15,0 0-22-15,0 0-1 16,-117-58-1-16,101 58 17 16,5 0-16-16,-3 0-7 15,3 0-5-15,1 0-1 16,-2 10-2-16,3 2 2 15,1 1 1-15,0-2 4 16,7 4-3-16,-2-5 4 16,3 2-4-16,0-1-1 15,0 3 9-15,0 3-9 0,4-1 3 16,12-2-5-16,-2-2 2 16,1-2-1-16,-2-4-7 15,1-2 8-15,-3-4-1 16,1 0 1-16,-4 0 0 15,5-6 0-15,1-16 7 16,-1-4 4-16,3 1-10 16,-3 7 15-16,-4 7 3 15,-5 4-4-15,1 7-14 16,-3-1 7-16,-2 1-7 16,5 0 1-16,-3 0-2 15,2 0 0-15,3 0 0 16,-1 0 1-16,6 0 9 0,3 0-1 15,-1 1 19-15,1 3-22 16,1 3 15-16,1-4-13 16,0-3 2-16,-1 0-5 15,-1 0-3-15,-1 0 4 16,3 0-6-16,-3 0 0 16,1-7-1-16,-4-1-32 15,-7 4-83-15,-4-1-144 16</inkml:trace>
  <inkml:trace contextRef="#ctx0" brushRef="#br0" timeOffset="-145874.42">22460 6454 64 0,'0'0'50'0,"0"0"-25"15,0 0 37-15,0 0 4 16,0 0-1-16,0 0-31 16,-8-4 8-16,8 4-7 15,0 0-6-15,0 0-22 16,0 0-7-16,0 0-10 16,0 7-5-16,0 13 15 15,6 6 1-15,7 6 7 16,0-2-4-16,1 0-3 0,1-2 5 15,-1 0-6-15,-1-6 4 16,1-4-2-16,-6-2-1 16,1-6-1-16,-3 0 0 15,0-6 4-15,-4-1-4 16,-2-3 0-16,0 0 3 16,0 0 1-16,0 0 0 15,0 0 0-15,0 0-4 16,0 0 8-16,0-9-2 15,-16-9-6-15,-7-10-3 16,-1-6 3-16,0 0-3 16,1 0 6-16,6 0-6 15,-1 2-6-15,7 4 8 0,3 6-1 16,4 4 2-16,2 2 0 16,2 6 2-16,0 3-6 15,0 6 8-15,0 1-7 16,0 0 6-16,0 0-6 15,0 0 1-15,0 0 2 16,0 0-6-16,0 0-2 16,12 0-1-16,5 9 4 15,8 9 0-15,4 5 5 16,0 1 1-16,0 4-1 16,-2 0-1-16,-1-2 1 15,-2 0 2-15,1-2-1 0,0-2 8 16,-6-6-9-16,-1-2 4 15,-5-6-7-15,-3-2 3 16,-2 0-3-16,-3-4 3 16,-1 0 9-16,1-2-9 15,-5 0-25-15,0 0-23 16,0 0-5-16,0 0-20 16,-9 0-101-16</inkml:trace>
  <inkml:trace contextRef="#ctx0" brushRef="#br0" timeOffset="-145678.85">22564 6695 20 0,'0'0'18'0,"0"0"22"16,0 0 10-16,0 0 7 15,0 0-30-15,0 0-19 16,0-8-5-16,0-12 6 15,7-4-9-15,11-4-22 16,-1 4-58-16,2 0-50 16</inkml:trace>
  <inkml:trace contextRef="#ctx0" brushRef="#br0" timeOffset="-145244.6">22774 6591 7 0,'0'0'35'0,"0"0"-20"16,0 0 22-16,0 0 60 16,0 0-11-16,0 0-45 15,0 0-14-15,0-6 10 16,0-16-22-16,-4-8-12 16,-10-6 3-16,-3 0-2 15,-2 0-5-15,4 3 1 16,-1 8 0-16,7 8 0 15,5 5 1-15,2 8-2 16,-1 2 1-16,3 2 0 16,-2 0-5-16,2 0-2 15,0 0-3-15,0 0-1 0,0 0 3 16,14 6 5-16,5 8 3 16,6 4 7-16,4 3-7 15,2-3 5-15,2 2-6 16,-2-2 2-16,5-2-2 15,-4-2 6-15,-5-2-9 16,-1-2 8-16,-4-2-6 16,-6 0 5-16,-3-4-3 15,-4 2 0-15,-5 0-4 16,-1-2-40-16,-3 2-46 16,0 0-4-16,0-4-20 15</inkml:trace>
  <inkml:trace contextRef="#ctx0" brushRef="#br0" timeOffset="-145086.21">22863 6551 116 0,'0'0'115'0,"0"0"-84"15,0 0-24-15,0 0-5 16,0 0 12-16,0 0 9 16,9-26-7-16,11 6 10 15,4-4-14-15,1 6-12 16,-5 2-15-16,-4 5-129 15</inkml:trace>
  <inkml:trace contextRef="#ctx0" brushRef="#br0" timeOffset="-143594.62">23701 6410 67 0,'0'0'69'0,"0"0"-42"16,0 0 10-16,0 0 37 16,0 0-52-16,0 0 42 15,-23-21-17-15,19 18-32 16,0-1 17-16,-1 0 9 16,1 0-16-16,-6-3-23 15,0-6-2-15,-6-5 4 16,-4-4-5-16,-2-10 1 15,-3-6-9-15,-4-6 7 16,-2-6-11-16,3-3-7 16,-2 3-28-16,8 9 30 15,6 10 13-15,5 9 3 0,5 10 2 16,4 2 1-16,2 6-1 16,-4 0-2-16,4 2-2 15,0 2 1-15,0 0 1 16,0 0-7-16,0 0 7 15,0 0-2-15,0 0 4 16,0 0-6-16,6 0 5 16,0 0 0-16,5 0-11 15,3 0 12-15,3 0-1 16,4 13 1-16,3 2-9 16,0 6 6-16,4 1 3 15,2 2 0-15,-1-1 16 0,0 2-12 16,-2-1 2-16,0 0-6 15,0-4 15-15,-3-2-15 16,-2-4 5-16,-2-2-3 16,-1-2 1-16,-4-4-1 15,-7-2-1-15,2 0-1 16,-6-4 2-16,-2 0-2 16,1 0-18-16,-3 0-24 15,0 0-43-15,0 0 27 16,0-2-28-16</inkml:trace>
  <inkml:trace contextRef="#ctx0" brushRef="#br0" timeOffset="-143376.56">23578 6224 41 0,'0'0'27'0,"0"0"8"16,0 0-20-16,0 0 16 15,0 0-12-15,0 0-9 16,71-108-10-16,-57 92 0 16,-1-2-59-16</inkml:trace>
  <inkml:trace contextRef="#ctx0" brushRef="#br0" timeOffset="-142754.37">23867 6025 19 0,'0'0'62'0,"0"0"-48"16,0 0 30-16,0 0 1 15,0 0-10-15,0 0-23 16,10-68-10-16,-17 52 3 16,-6 0 1-16,-3 4-6 15,-2 4 5-15,4 4 9 0,-3 2 3 16,3 2-5-16,-1 0-12 16,-1 0-6-16,3 6 3 15,0 8-3-15,4 1 5 16,0-2 1-16,2 3 9 15,3 0-9-15,2 0-3 16,2 3 3-16,0-5 5 16,0-3-5-16,0 2-2 15,0-4-1-15,9 0 6 16,1-1-11-16,4-2 1 16,-1-4 7-16,3 0 7 15,-1-2-7-15,4 0 0 0,-2 0 3 16,1-14-8-1,-3-8 10-15,-1-1-10 0,-3 1 9 16,-5 3-4-16,-1 6 0 16,-2 8 8-16,-3 2-7 15,0 3 16-15,0-1 8 16,0 1-22-16,2-3-3 16,0 3 4-16,-2 0-5 15,5 0 4-15,-1 0-4 16,5 0 3-16,0 0-2 15,4 0 2-15,2 0 5 16,-1 0 1-16,1 0-5 16,1 0 9-16,3 0-9 0,0-6 0 15,6-8 2-15,-1-4-5 16,1-4-30-16,-6-2-151 16</inkml:trace>
  <inkml:trace contextRef="#ctx0" brushRef="#br0" timeOffset="-139081.74">23248 7207 35 0,'0'0'1'0,"0"0"1"16,0 0 2-16,0 0 2 16,0 0-5-16,21-119 3 0,-19 105-2 15,-2 0 10 1,0-2-12-16,0 2-7 0,0-4-33 15</inkml:trace>
  <inkml:trace contextRef="#ctx0" brushRef="#br0" timeOffset="-138566.9">23258 6679 26 0,'0'0'55'0,"0"0"-20"0,0 0 19 15,0 0-4-15,0 0-15 16,0 0-5-16,-8-6-1 16,8 6 8-16,0 0-18 15,0 0-7-15,0 0-12 16,0 16 0-16,0 12 0 15,14 8 22-15,-1 7 4 16,1 1-17-16,-1 4 0 16,-1 2 5-16,1 2-10 15,0-4 5-15,1 0-4 16,-4 1 1-16,3-6-6 16,-1 0 3-16,-1-7 3 15,-1-6-2-15,-2-6 0 0,1-4 4 16,-1-2-10-16,0-6 5 15,-2 0-3-15,1-2 6 16,-1 0 0-16,-4-4-6 16,2-2 0-16,-4-2 4 15,0-2-3-15,0 0 2 16,0 0 0-16,0 0 2 16,0 0 0-16,0 0 3 15,0 0-8-15,0 0 1 16,0 0-1-16,0 0-12 15,0 0-31-15,0-4-48 16,-14-16-149-16</inkml:trace>
  <inkml:trace contextRef="#ctx0" brushRef="#br0" timeOffset="-137642.25">23128 7315 125 0,'0'0'120'0,"0"0"-71"0,0 0-35 15,0 0-3-15,0 0 13 16,0 0-17-16,-5 2-1 16,5-2-5-16,9 0 4 15,18 0 3-15,12 0 1 16,5 0 8-16,0-10-10 16,3-2 13-16,-4 2-13 15,3-4 6-15,-4 0 0 16,-1 0-7-16,-8-2 5 15,-4 4-6-15,-9 1 0 16,-2 4-5-16,-7 3 2 16,-2 1 1-16,-2 3-3 0,-5 0 0 15,0 0 0-15,-2 0-3 16,2 0 3-16,1 0 0 16,1 0 0-16,-2 0 0 15,-2 0 0-15,0 0 0 16,0 0 3-16,0 0-2 15,0 0 8-15,0 13-9 16,0 9 0-16,0 4 0 16,-4 0 0-16,-3 0 0 15,-1 2-2-15,0-2 2 16,2 2-1-16,-1 2 1 16,1 2-1-16,-2 0-2 15,4-4 0-15,0-2 2 0,2-3 2 16,-3-5-2-16,3-6 2 15,0-2-1-15,0-4 3 16,0-4-6-16,-1 0 4 16,0-2-2-16,1 0 1 15,0 0 0-15,0 0 5 16,2 0-5-16,0 0 3 16,0 0-1-16,0 0 6 15,-2 0-2-15,0 0 10 16,-9-4 8-16,-12-16-6 15,-8-9-18-15,-9-3 0 16,3 4 2-16,1 5-2 0,8 2 0 16,4 5 0-16,6 4 2 15,3 0-2-15,1 2 0 16,3 2-1-16,0 2 1 16,2 0-1-16,3 2 4 15,-1 0-2-15,3 2-1 16,-4 0-1-16,2 2-2 15,-1 0 0-15,1 0-5 16,4-2-8-16,0 2-13 16,2 0-2-16,0-2-1 15,0 2-37-15,0-2-45 16,0 0-84-16</inkml:trace>
  <inkml:trace contextRef="#ctx0" brushRef="#br0" timeOffset="-135999.85">23084 8564 72 0,'0'0'128'16,"0"0"-86"-16,0 0 31 15,0 0 39-15,0 0-13 16,0 0-23-16,0 0-27 0,6-26-33 16,-6 0-10-16,-4-4-1 15,-5-6-5-15,0 2 0 16,-4-4-1-16,2 0-4 16,1 5 0-16,4 4-11 15,4 6 10-15,2 7-2 16,0 4 6-16,0 4-3 15,0 2 0-15,0 4 1 16,0 2 1-16,0 0 3 16,0 0-17-16,0 0 17 15,2 0-6-15,6 0-1 16,8 8 9-16,7 12-4 16,3 2 2-16,1 6 0 0,4 1 2 15,-2-1-2 1,0-2 7-16,-4 0-7 0,-3-4 4 15,-1-2-3-15,-6-2-1 16,1-2 2-16,-5 0-2 16,-5-6 0-16,1 0-19 15,-3-4-42-15,-3-4-36 16,2-2-5-16,-3 0-37 16,0-20 37-16</inkml:trace>
  <inkml:trace contextRef="#ctx0" brushRef="#br0" timeOffset="-135558.89">23266 8307 25 0,'0'0'30'0,"0"0"-28"15,0 0 15-15,0 0 13 16,0 0-8-16,0 0 24 16,42 91-11-16,-21-75-17 15,-2-2-12-15,4-6 7 16,-1-2-9-16,3-2-1 15,-6-4 0-15,2 0 0 16,-3 0 0-16,-5-14 0 16,-3-2 5-16,-4-2-4 15,-4-2 8-15,-2 0 5 16,0 2-4-16,-9-2-7 0,-13 0 3 16,-3 3-8-1,-2 1 0-15,1 5 12 0,-1 0 12 16,1 5-16-16,8 0 19 15,-1 4 5-15,6 0-25 16,3 2-3-16,-2 0-5 16,1 0 0-16,-1 9 0 15,2 2-3-15,3 5-6 16,5 4 9-16,0 5-1 16,2-2 0-16,0 2 1 15,0-1 0-15,2-5 0 16,9 0-8-16,2-1-23 0,3-6-12 15,2-2-16 1,-1-10-53-16,-3 0-52 0</inkml:trace>
  <inkml:trace contextRef="#ctx0" brushRef="#br0" timeOffset="-135465.43">23266 8307 157 0</inkml:trace>
  <inkml:trace contextRef="#ctx0" brushRef="#br0" timeOffset="-135070.99">23266 8307 157 0,'148'-124'23'0,"-148"120"-17"0,0 2 0 0,0 2 26 16,0 0 1-16,0 0-5 15,0 0-18-15,0 0-10 16,0 10 4-16,8 10 9 16,5 6-2-16,6 2 5 0,1 0 2 15,4-2 0 1,3-1-18-16,-1-5 15 0,-1-2-15 15,0-8 1-15,-6-2 4 16,-3-4-1-16,-3-4-4 16,-3 0 6-16,-2 0-3 15,-3-4 20-15,-3-12-6 16,-2-10 9-16,0-6 6 16,0-7 3-16,-4-5-24 15,-19 0-3-15,-4 6-7 16,-2 4 0-16,5 14 4 15,4 6 3-15,6 6 17 0,6 6-20 16,-1 2 2 0,2 0-7-16,-3 0-3 0,4 0-1 15,0 0-5-15,-3 10 5 16,2 4-4-16,0 6 8 16,1 6-9-16,6 2-4 15,0 2-16-15,0-2-5 16,0-2-27-16,18-4-14 15,1-5-64-15,0-10-17 16</inkml:trace>
  <inkml:trace contextRef="#ctx0" brushRef="#br0" timeOffset="-134588.78">23805 7618 230 0,'0'0'32'0,"0"0"13"16,0 0 57-16,0 0-16 16,0 0-13-16,0 0-64 15,0 84 6-15,4-38-15 16,2 4 5-16,2 2-5 15,3-2 0-15,1-1 0 16,3-3 0-16,-1-2-3 16,-1-6 6-16,0-4-3 15,-4-6 4-15,2-4-2 16,-4-8-2-16,2-4 0 16,-2-4-7-16,1-2-16 0,3-4-23 15,1-2-47 1,-3 0-48-16,-3 0-99 0</inkml:trace>
  <inkml:trace contextRef="#ctx0" brushRef="#br0" timeOffset="-134326.29">24081 7997 267 0,'0'0'104'0,"0"0"-87"15,0 0 21-15,0 0 65 0,0 0-21 16,0 0-21 0,0-4-21-16,0 4 16 0,0 0-6 15,0 0 3-15,0 0-12 16,0 0-24-16,0 0-16 16,0 0-1-16,0 0 0 15,0 0-41-15,0 0-55 16,0 0-38-16,-10-7-50 15,-13-4-80-15</inkml:trace>
  <inkml:trace contextRef="#ctx0" brushRef="#br0" timeOffset="-134015.05">23692 7836 129 0,'0'0'222'15,"0"0"-178"-15,0 0-7 16,0 0 66-16,0 0 10 16,0 0-43-16,-2 2-8 15,2-2-6-15,0 0 1 16,-3 0-18-16,3 0-12 15,0 0-11-15,0 0-13 16,0 0-6-16,0 0 1 0,0 0-12 16,0 0-73-16,0 0-27 15,0 2-24-15,3 10-36 16,10 3-1-16</inkml:trace>
  <inkml:trace contextRef="#ctx0" brushRef="#br0" timeOffset="-131866.8">23460 8975 20 0,'0'0'73'0,"0"0"-11"15,0 0 13-15,0 0-1 16,0 0-28-16,0 0 7 15,0 0-4-15,-54-22 0 16,48 22 5-16,4 0-14 16,-1 0-8-16,3 0-14 15,0 0-12-15,0 0-6 16,0 0-14-16,0 14-1 0,23 14 15 16,6 6 0-1,0 6 3-15,-3-3 0 0,-1-3-1 16,-5-5 0-16,0 2 1 15,0-3-1-15,-2-2-2 16,-1-2 4-16,-1-4-4 16,-5-6-6-16,1-4-48 15,-6-4-25-15,-1-4-9 16,-1 0-20-16,-4-2 7 16,0 0-4-16,0-6 5 15</inkml:trace>
  <inkml:trace contextRef="#ctx0" brushRef="#br0" timeOffset="-131380.95">23240 8993 81 0,'0'0'3'0,"0"0"4"16,0 0 20-16,0 0 18 15,0 0 5-15,0 0 13 16,14-100-21-16,-8 90-4 16,3 0-28-16,-1 2 2 0,8 0-5 15,2 4-7-15,4 0 10 16,5 2-7-16,2 2 6 15,0 0-7-15,0 0 4 16,-2 6-5-16,-6 8 6 16,-2 0 3-16,-4 0-9 15,-1 2 1-15,-3-2 8 16,-5 2 3-16,1 0-7 16,-4 2 3-16,-3-1-1 15,0 2-3-15,0 3-5 16,0-2 4-16,-10 5-1 15,-1-3 6-15,-2-3-9 16,-1 0 5-16,1-3-11 16,2-4-11-16,4-2-3 15,1-2-21-15,4 0-18 0,-1-4-25 16,1 0-33-16,2-4 6 16</inkml:trace>
  <inkml:trace contextRef="#ctx0" brushRef="#br0" timeOffset="-130428.74">23587 8887 91 0,'0'0'76'0,"0"0"-56"15,0 0-19-15,0 0 11 16,0 0 12-16,0 0-3 16,6 6-4-16,2 8 19 15,0 2-19-15,1-2-5 16,1 4 1-16,0 2-2 15,3 0-2-15,1 2-6 16,1-1 6-16,4 1 3 16,-2-4-6-16,-1 0 7 0,1 0 7 15,-1-2-20-15,3 2 1 16,-6-2-2-16,-3-4 2 16,0-4-1-16,-6-2 4 15,-4-6-2-15,0 0-2 16,0 0 11-16,0 0-10 15,0 0 7-15,0 0 5 16,0 0 0-16,0 0 30 16,-4 0-34-16,-14-12-8 15,-5-12-1-15,-4-6-7 16,-1-8-27-16,-6-6 6 16,3-1-34-16,3 5 24 0,5 4 5 15,5 4 14-15,9 8 7 16,3 2-11-16,6 2 19 15,0 2 4-15,0-4-1 16,0-3 1-16,4 2 0 16,7-5-2-16,1 2 2 15,1 8 2-15,-3 1 4 16,0 11 7-16,1 4-8 16,-5 2 7-16,4 0-8 15,1 4 14-15,-1 12-2 16,0 7 7-16,1 3 0 15,-5 3-14-15,1 4 2 16,-5-1-3-16,-2-6-1 16,0 0-4-16,0-4 1 15,0-2-1-15,0 0-1 0,0-2-2 16,0 4-2-16,2-2 2 16,8 4-1-16,3-4-2 15,3-1 1-15,-1-4-1 16,1-7-4-16,-5-1 4 15,-1-6-3-15,0-1 4 16,-3 0 0-16,3 0 2 16,2 0 3-16,3 0-2 15,1 0 10-15,2-5-6 16,2-2 5-16,-5 1-5 0,1 1-2 16,-1 1-2-1,-1-3-1-15,-1 4 0 0,-3 0 2 16,-2-1-6-16,1-4-11 15,-5-2-22-15,1-8-21 16,-2-4-36-16,-3-4-79 16</inkml:trace>
  <inkml:trace contextRef="#ctx0" brushRef="#br0" timeOffset="-130105.16">23906 8689 224 0,'0'0'53'15,"0"0"-43"-15,0 0-4 16,0 0-5-16,0 0 12 16,0 0 5-16,-7 18-7 0,7-3 8 15,2 2 1-15,12 5 0 16,1 0 6-16,1-2-15 16,3 0 4-16,0 0-10 15,3-4 8-15,3 0-10 16,-1-2-1-16,0-2 8 15,1-2-5-15,-2-2-2 16,-2-4-3-16,-3 0 0 16,-2-4 0-16,-3 0 4 15,1 0-2-15,-5 0 2 16,0-4-3-16,-3-10-1 16,-4-2-18-16,0-4-43 0,-2-2-73 15,0 2-60-15</inkml:trace>
  <inkml:trace contextRef="#ctx0" brushRef="#br0" timeOffset="-129906.61">24069 8785 13 0,'0'0'21'0,"0"0"-13"16,0 0 22-16,0 0 4 15,0 0 24-15,0 0-3 16,-5 2-31-16,5-2 2 15,0 0 4-15,0-14 11 16,2-4-39-16,7-6-2 16,-3-4 0-16,-1 0-61 15,-3-1-67-15</inkml:trace>
  <inkml:trace contextRef="#ctx0" brushRef="#br0" timeOffset="-129726.84">23959 8613 26 0,'0'0'159'16,"0"0"-77"-16,0 0-49 16,0 0-28-16,0 0-3 15,0 0-4-15,-17 4-2 16,17-4-1-16,4 0 1 16,9-13-5-16,1-5-31 15,-1 0-42-15,-1 2 15 0</inkml:trace>
  <inkml:trace contextRef="#ctx0" brushRef="#br0" timeOffset="-129340.53">23959 8613 125 0,'80'-139'50'16,"-73"137"-8"-16,7-6 33 16,-1-2-36-16,5-4-10 15,1-2-12-15,4-2 10 16,0-2-22-16,-1-1 5 15,-2 2-10-15,-8-2 3 16,0 3-3-16,-3 4-44 16,-5 6 4-16,-4 6-25 0,0 2 29 15,0 0 21-15,0 0 13 16,0 0-4-16,-4 0 6 16,-3 9 2-16,3-1 23 15,0-1 10-15,-2 1 3 16,6 2-9-16,-1 7-9 15,1 5-19-15,0 6 10 16,0 4-5-16,1 6 8 16,16 2-9-16,1-2 5 15,-1-4-7-15,1-2 12 16,0-6-13-16,2-5 4 16,0-6-6-16,0-7-12 0,-2-6-25 15,-3-2-43-15,-5-11-43 16,-4-18-23-16</inkml:trace>
  <inkml:trace contextRef="#ctx0" brushRef="#br0" timeOffset="-128986.9">24358 8404 167 0,'0'0'75'16,"0"0"-59"-16,0 0-7 15,0 0 22-15,0 0 2 16,0 0-2-16,6 36-10 15,6-20-7-15,-1-4 9 16,3-2-17-16,-1-4 8 16,0-2-11-16,3-4 3 15,0 0-6-15,-1 0 5 0,1-16 2 16,-1-6-5-16,-6-2 3 16,-9-1 0-16,0-2-4 15,-3-4-1-15,-21 2 5 16,-10 3-5-16,1 5 1 15,0 7 1-15,6 8 5 16,3 4 2-16,6 2 18 16,7 0-10-16,2 0-17 15,4 8-10-15,3 17-2 16,2 11 6-16,0 8-3 16,7 4 2-16,19-2-42 15,6-6-86-15</inkml:trace>
  <inkml:trace contextRef="#ctx0" brushRef="#br0" timeOffset="-124704.85">20575 8382 1 0,'0'0'69'15,"0"0"-47"-15,0 0-11 16,0 0-9-16,0 0-1 16,0 0 2-16,0 0 4 15,0 0-7-15,0 0 6 16,0 0-2-16,0 0 2 16,0 0 10-16,0 0-2 15,0 0-1-15,0 0 1 16,0 0 0-16,0 0 3 15,0 0-13-15,0 0-4 0,0 0 5 16,0 0-9-16,0 0 7 16,0 0-6-16,0 0 3 15,0 0 0-15,0 0 5 16,0 0 0-16,0 0-2 16,0 0 1-16,0 0-3 15,0 0 3-15,0 0 4 16,0 0-8-16,0 0 13 15,0 0-11-15,0 0 7 16,0 0 6-16,0 0-3 16,0 0-11-16,0 0 3 15,0 0-4-15,0 0-3 0,0 0 1 16,0 1-3 0,0 10 5-16,0 1 8 0,0 0-4 15,0 2-4-15,-3 2 0 16,-1 2 10-16,0 4-9 15,-3 4-1-15,1-2 6 16,-4 2-6-16,6-2-2 16,-1-2 2-16,3-1 6 15,2-6-2-15,0-1-5 16,-2-3 2-16,0-6 8 16,0 1-7-16,2-3-4 15,0-2 4-15,0-1 7 16,0 3-5-16,0-3-3 0,0 1 11 15,0 2 0 1,-2-1 11-16,2-2 6 0,0 0-8 16,0 0 7-16,0 0-9 15,-3 0 6-15,3 0-12 16,0 0 7-16,0 0-19 16,0 0-1-16,0 0 1 15,0 0-1-15,0 0-15 16,0 0-37-16,0 0-46 15,0 0-85-15</inkml:trace>
  <inkml:trace contextRef="#ctx0" brushRef="#br0" timeOffset="-123594.68">20426 8658 0 0,'0'0'23'16,"0"0"-11"-16,0 0-11 15,0 0 31-15,0 0 51 0,0 0-35 16,-12-5-4 0,12 5-17-16,0 0 23 0,0 0-8 15,0 0-16-15,0 0-24 16,0 0 6-16,0 0-8 15,0 0 0-15,0 0-2 16,0 0-4-16,0 0 4 16,0 1 2-16,0 8 9 15,9-1-4-15,3 3 0 16,3 2-3-16,3 0 3 16,2 0-5-16,0-3-1 15,2-2 1-15,-1 0 3 16,-2-2 0-16,-3 2-1 0,-3-4-2 15,-1 0 0-15,-4 0 0 16,-3-2-5-16,1-1 11 16,-6 2-6-16,2-3 1 15,1 0-2-15,-3 2 2 16,2 0-2-16,1 0 5 16,-1 0-8-16,0 0 4 15,0 0 0-15,0 2-12 16,-2-2 12-16,3 2-2 15,-3 0-6-15,0 2 3 16,0 0 1-16,0 2 4 16,0-2 7-16,-3 2-2 0,-3-6 1 15,-4 2 7 1,2-2 7-16,-1-2-8 0,-3 2 23 16,2 0-18-16,1 0 12 15,0 0-28-15,2-2 15 16,3 0-10-16,1 0-3 15,1 0 5-15,0 0-4 16,0 0 4-16,0 0-6 16,0 0 8-16,2 0-6 15,0 0 9-15,-3 0-9 16,-1-2 2-16,-1-2 3 16,-2-4-4-16,1-4 7 15,-3-2-7-15,-2 0 1 16,0-2-6-16,4 4 7 15,0-3-7-15,0 4 0 0,3 0 0 16,0 4 0 0,2 3 0-16,2 1-4 0,0 3 4 15,-3 0-4-15,3 0 3 16,0 0-10-16,0 0-3 16,0 0-26-16,0 0-22 15,0 0-51-15,0 4-15 16,7 10-31-16</inkml:trace>
  <inkml:trace contextRef="#ctx0" brushRef="#br0" timeOffset="-122198.89">20036 9246 119 0,'0'0'48'0,"0"0"-36"15,0 0-2-15,0 0 68 16,0 0-5-16,0 0-41 16,0 0-12-16,4-8 1 15,-4 6-12-15,0-2 4 16,0 2 6-16,-4 0-7 16,-5 2-12-16,-1 0-6 15,2 0 5-15,-3 0-10 16,1 10-1-16,2 10-20 0,-1 2 26 15,5 4-9 1,0-2 15-16,4-2 1 0,0 0-1 16,0-4-2-16,0-4-3 15,0 1 10-15,0-8-10 16,4 1 3-16,7-1 1 16,-1-1-1-16,6-2-4 15,-1-3 5-15,2 2-1 16,0-3-3-16,-1 0 2 15,-1 0 1-15,1 0 2 16,-1 0 3-16,6 1-3 16,-3 4-3-16,1-3 2 15,0 4 1-15,-4-2 0 16,-4 2 3-16,-2-1-3 0,-2-1 4 16,-5 0-4-16,-2 1 0 15,2-1 0-15,-2 4-6 16,0 4 6-16,0 4 35 15,0 2-28-15,0 0 2 16,0 0 3-16,-7 4-6 16,-6-2 12-16,-3-2-15 15,-1 0 1-15,-1-4 8 16,3-4-10-16,-1 0-1 16,1-4-2-16,3-2-8 15,3 0-19-15,-2-4 2 16,2 0-19-16,2 0-22 0,1-8-68 15,2-6 8-15</inkml:trace>
  <inkml:trace contextRef="#ctx0" brushRef="#br0" timeOffset="-121500.91">20223 9224 138 0,'0'0'59'0,"0"0"-33"16,0 0-18-16,0 0 22 16,0 0 17-16,0 0-23 15,0 0 1-15,0 0-1 16,0 0 5-16,0 2-9 16,0-2-4-16,0 0-9 15,0 2-7-15,0 2-7 16,6 4 0-16,6 2 7 15,1 6 0-15,2 0 6 16,3 6-6-16,0 2 0 16,-2 2 2-16,2 2 1 15,1 3-1-15,2-1-2 16,-1-1 1-16,-3 2 0 0,2-5 3 16,-4 0-4-16,1-4 11 15,-6 0-11-15,2-2 0 16,1-4 3-16,-2 2-3 15,-1-4 4-15,-4-4-4 16,1-4 0-16,-5-2 3 16,0-4-7-16,-2 0-5 15,0 0-12-15,2 0-20 16,-2 0-11-16,0-4-29 16,0-16-17-16</inkml:trace>
  <inkml:trace contextRef="#ctx0" brushRef="#br0" timeOffset="-120602.89">20474 9418 186 0,'0'0'24'0,"0"0"-24"15,0 0 0-15,0 0 32 16,0 0 19-16,0 0-38 15,0-1-10-15,0 1-1 16,5 0-1-16,4 0 2 16,4 4 6-16,3 10-7 15,2 4 4-15,-2 1 1 0,1 2-4 16,-3-1 4 0,-1 0-3-16,-2-4 8 0,0-2-5 15,-4-4-5-15,-5-2 3 16,0-4 0-16,-2-4-2 15,0 0-1-15,0 0 3 16,0 0-2-16,0 0 6 16,0 0-6-16,0 0 8 15,-2-8-10-15,-13-12-2 16,-1-6-25-16,1-4-12 16,1 0-14-16,1-1 19 15,5 8 3-15,4 2 20 16,4 3 7-16,0 7 3 15,0 0 1-15,0 5 1 16,0 2-2-16,0 4 2 0,3 0-2 16,8 0 3-16,2 0 11 15,3 0 6-15,1 10-3 16,1 2 13-16,0 2-15 16,-4 3-5-16,1-2 1 15,-4-1-8-15,-2-2 17 16,0-3-17-16,-6-4 7 15,-2-2-2-15,2-2-7 16,-3-1 7-16,0 0-10 16,0 0 8-16,0 0-3 15,0 0 12-15,0 0-13 16,0 0-2-16,0 0-2 0,-3 0-6 16,-8-12-16-16,0-2 10 15,2-4-6-15,0-4 9 16,3 2-3-16,1 0-2 15,3 0 0-15,2 4 15 16,0 0 1-16,0 6-2 16,0 0 2-16,0 4 3 15,0 2-3-15,0 2 1 16,7 0-1-16,1 2 0 16,6 0 0-16,4 0 15 15,-2 8-13-15,4 8 24 16,-3 2-25-16,2-2 23 0,-7 0-14 15,5-2 3-15,-4-1 3 16,-1-2-15-16,0 3 4 16,-1-2-4-16,-1-2 2 15,-4-2 0-15,-2-2-6 16,1-2-20-16,-3-4-3 16,-2 0-50-16,0 0-5 15,0-1 12-15,0-22-34 16</inkml:trace>
  <inkml:trace contextRef="#ctx0" brushRef="#br0" timeOffset="-120254.7">20829 9202 13 0,'0'0'125'0,"0"0"-97"0,0 0-24 15,0 0 15-15,0 0 12 16,0 0-14-16,0 20 4 15,0-2 15-15,4-2-3 16,5 0-11-16,1 0 0 16,0 0-16-16,3 2-2 15,3 0 4-15,0-2 9 16,2-2-17-16,-3-2 0 16,3 0 4-16,-1-3-4 15,-1 1 4-15,-3-5-4 16,-1-1 2-16,-3-1 1 15,-3-3-3-15,1 0 0 0,0 0 0 16,2 0 0-16,2-11 0 16,-4-7-9-16,-3-2-14 15,-4-2-27-15,0 2-30 16,0 0-14-16,-10 4 35 16</inkml:trace>
  <inkml:trace contextRef="#ctx0" brushRef="#br0" timeOffset="-120024.4">20840 9280 50 0,'0'0'186'0,"0"0"-146"16,0 0-16-16,0 0 26 15,0 0-16-15,0 0-29 16,-2 0-2-16,2-6-3 15,2-10 3-15,4-2-3 16,1-2-19-16,0 2-44 16,-2-2-19-16,-3 2 32 15,-2 2-26-15,0 1-29 16</inkml:trace>
  <inkml:trace contextRef="#ctx0" brushRef="#br0" timeOffset="-119282.78">20867 9111 3 0,'0'0'10'16,"0"0"9"-16,0 0-10 0,0 0-8 15,0 0-1-15,0 0 1 16,6-1 13-16,1 1 5 16,0 0 5-16,2 1 10 15,-1 3-26-15,0-1 7 16,7-2-9-16,1-1 4 16,3 0-8-16,0 0 5 15,-4 0-4-15,-1 0 0 16,-4 3-3-16,-3-1 7 15,-1 4 27-15,2 4-21 16,0 4-6-16,3 1 31 16,1 0-27-16,-1 1-8 15,-3-4 1-15,4 2-1 0,-3 0-2 16,2-4 1 0,-3 2 0-16,2 0 2 0,-4-2-4 15,1 0 0-15,-5-4 0 16,0-2-4-16,0-4 3 15,0 2 1-15,4-2 0 16,-2 0-4-16,0 2 3 16,1-2 2-16,1 0-2 15,4 0-2-15,1 0 3 16,-1 0 1-16,4 0-1 16,-3 0-6-16,0 0 6 15,-6 0 1-15,-1 0 0 16,-1-2 3-16,-3-4 3 15,0 0 5-15,0-8 11 0,0-4 5 16,0-4-16-16,-19-4 2 16,2-2-7-16,-3-2 9 15,1 2 8-15,4 1-18 16,1 8 0-16,8 5 0 16,0-1-6-16,3 9 1 15,1 1-6-15,2 2 8 16,0 3-3-16,0 0 0 15,0 0-7-15,0 0 1 16,0 0-7-16,11 0 11 16,9 0 4-16,1 0-1 15,0 0 0-15,4 0 3 16,0 0-4-16,-3 3 7 0,-2 1-7 16,-4 0 0-16,-3-3-2 15,-1 4 4-15,-4-4-1 16,-1-1 0-16,-3 0-1 15,-2 0-13-15,-2 0-22 16,0 0 0-16,0 0-19 16,0 3 5-16,0 1-13 15,0-3-51-15</inkml:trace>
  <inkml:trace contextRef="#ctx0" brushRef="#br0" timeOffset="-118554.81">21239 9128 219 0,'0'0'49'0,"0"0"-47"16,0 0-1-16,0 0 29 15,0 0-18-15,0 0-8 16,-2 0-2-16,4-13-2 16,6-5-10-16,4 0-64 15,-3-1-11-15,-3 2 45 16,1 3 9-16,2 2 31 15,-2 2 6-15,-3 2-3 16,0 2 31-16,-1 2-5 16,3 4 1-16,4 0-16 15,0 0-10-15,7 0 26 16,0 0-16-16,3 4 6 16,3 4 0-16,-4 2 1 0,2 0-7 15,-4-2-6-15,-3 1 4 16,-4-4 3-16,-3-1-15 15,-5-4 0-15,3 3 0 16,-5-3 4-16,0 0 8 16,0 0-5-16,0 0 7 15,0 0-7-15,0 0 5 16,-16-11-12-16,-4-4-2 16,-2-2-7-16,2 3-1 15,5 2-14-15,3 4 13 16,8 2 5-16,2 0-29 15,-1 4 29-15,3 2 4 0,0-4-3 16,0 4-5-16,0-2 10 16,5 2 0-16,3 0 4 15,2 0-1-15,1 0-3 16,2 0 10-16,-1 0-4 16,-2 0 3-16,2 0-6 15,-1 0-3-15,2 0 6 16,-1 0-6-16,-4 0 3 15,-1-8 10-15,-3 0-4 16,-2 2 8-16,-2-2 6 16,0-2-2-16,0 0 8 15,0-4-19-15,-8 2 1 16,-1-2 5-16,-5 4-15 0,5 2 1 16,-1 0-1-16,5 4 0 15,0 0 0-15,5 4-1 16,0-2 0-16,0 2-6 15,0-4-22-15,0-4-66 16,0 0-42-16,0-6-1 16</inkml:trace>
  <inkml:trace contextRef="#ctx0" brushRef="#br0" timeOffset="-118266.74">21490 8675 161 0,'0'0'0'0,"0"0"-8"0,0 0 6 16,0 0 2-16,0 0 35 15,0 0 28-15,36 42-14 16,-24-28-15-16,1 4-1 16,3 0-11-16,3 0-9 15,4 2 1-15,-3-2-7 16,-1 0 1-16,0-2-4 15,-6-6-1-15,1 0-2 16,-8-6-2-16,-4-2-9 16,0-2 5-16,-2 0-41 15,0 0-46-15,0 0-19 0,0-12 6 16</inkml:trace>
  <inkml:trace contextRef="#ctx0" brushRef="#br0" timeOffset="-117698.09">21602 8685 49 0,'0'0'148'0,"0"0"-148"15,0 0-10-15,0 0 10 16,0 0 1-16,0 0 19 16,49 41 20-16,-33-22-11 15,-1-3 0-15,1-2-10 16,-3-2 6-16,-4-2-4 15,0-2-10-15,-5 0-1 0,-2-6-4 16,1 0 5-16,-3-2-5 16,0 0-4-16,0 0 8 15,0 0 21-15,0 0-10 16,0 0-15-16,-9-2-6 16,-5-12-17-16,-5-4-16 15,0-2-1-15,4-3-5 16,1 5-11-16,6 9 46 15,3-1 4-15,5 6 3 16,0-2-3-16,0 2 0 16,0 4-3-16,0-3 3 15,3 3 9-15,7 0-8 16,2-1 5-16,3 1 0 0,-1 0 14 16,3 0-13-16,0 0 8 15,-2 8-2-15,1-2 6 16,-6-1-13-16,-1-5 4 15,-5 0 0-15,0 0-3 16,-4 0 8-16,2 0 0 16,-2 0 12-16,0 0-10 15,0 0 31-15,0-15-24 16,0-7-6-16,-6-5-18 16,-4 0-13-16,-1 2-8 15,0 5-7-15,4 4-17 16,4 6 14-16,3 2-25 0,0 0-81 15,0 2-59-15</inkml:trace>
  <inkml:trace contextRef="#ctx0" brushRef="#br0" timeOffset="-117120.83">21900 8678 238 0,'0'0'73'16,"0"0"-56"-16,0 0 53 16,0 0 35-16,0 0-33 15,0 0-37-15,5 0-15 0,-5-14-19 16,-2-5-1 0,-7-6 0-16,-2 0 0 0,-3-6-2 15,1 3-17-15,0 2-11 16,3 8 8-16,2 4 8 15,8 4 5-15,0 6-2 16,0 0-8-16,0 2 13 16,0 2-1-16,8 0-4 15,6 0 5-15,3 0 6 16,2 0 0-16,-2 8 3 16,-1 2-2-16,-1-2 5 15,3 2-3-15,-2 0 1 0,-3-6-3 16,-1 0-1-1,1 0 5-15,-9-4-1 0,1 0-4 16,-3 0-11-16,-2 0-7 16,0 0-35-16,0 0-5 15,0 0 24-15,0 2-51 16,-11 0 10-16,-2 0 75 16,4 0 16-16,0 2 37 15,-1-2-27-15,6 0 18 16,2 0 8-16,0-2-5 15,2 0-31-15,0 0-4 16,0 0-6-16,0 0 0 16,0 0-6-16,0 0 0 15,0 0-12-15,0 0 11 16,0 0-12-16,8-4-36 0,-2-4-54 16,-4 2-64-16</inkml:trace>
  <inkml:trace contextRef="#ctx0" brushRef="#br0" timeOffset="-116354.96">20809 9372 54 0,'0'0'41'0,"0"0"-35"15,0 0-1-15,0 0 14 16,0 0 15-16,0 0 0 16,6 0 15-16,-6 2-4 15,0-2 5-15,0 0-16 16,2 0-10-16,6 0-16 16,3 0-3-16,1 0 7 15,7 0-9-15,-3 0 10 16,-1-2-10-16,-2-2-2 15,-4 0 2-15,-2 3-5 16,-3-2 4-16,-4 1-3 16,5 0 1-16,-3 0-2 15,3-2-2-15,4 0 1 16,-1-2-42-16,3-4-4 0,-1 2-11 16,-4 0-22-16,-2 0 10 15,-1 2 3-15</inkml:trace>
  <inkml:trace contextRef="#ctx0" brushRef="#br0" timeOffset="-114346.89">19837 5610 64 0,'0'0'110'0,"0"0"-106"16,0 0 7-16,0 0 45 15,0 0 24-15,0 0-26 0,0 0-25 16,0 0 10 0,0 0-16-16,0 0 10 0,0 0-10 15,0 0-5-15,0 0-17 16,0 0 13-16,0-18-1 15,0-10-5-15,0-8-5 16,-3-6-3-16,-11 0 12 16,-5-4-12-16,-2 6-14 15,-2 4-1-15,3 6 0 16,5 8-15-16,3 8 15 16,10 10 12-16,2 4-15 15,0 0-75-15,0 0-76 16,0 9 56-16</inkml:trace>
  <inkml:trace contextRef="#ctx0" brushRef="#br0" timeOffset="-113856.73">19666 5362 294 0,'0'0'32'15,"0"0"-32"-15,0 0-58 16,0 0 25-16,0 0 20 16,0 0 11-16,37-20 0 15,-12 6-24-15,-2-3-25 16,-2 2 22-16,4-2 4 0,-7 2 24 16,-1 0-11-16,0 4-6 15,-5 0 18-15,0 5 4 16,-5 6 4-16,-5 0 19 15,-2 0-4-15,0 0 12 16,0 0 20-16,0 0-30 16,2 0-14-16,0 0-11 15,5 6 3-15,-4 6-5 16,5 5 4-16,-1 1 0 16,-5 0-2-16,-2-3 3 15,0 2-6-15,0-5-5 16,0-2-4-16,-6-2 3 0,-5-2 13 15,6 0-4-15,-2-4 19 16,1-2 15-16,-1 0-6 16,-5 0 4-16,-1-6-7 15,-1-8-3-15,-1-2-6 16,1 2-16-16,6 0-4 16,1 6-26-16,7 1-35 15,0-3-62-15</inkml:trace>
  <inkml:trace contextRef="#ctx0" brushRef="#br0" timeOffset="-113580.36">19679 4997 122 0,'0'0'0'16,"0"0"-52"-1,0 0 8-15</inkml:trace>
  <inkml:trace contextRef="#ctx0" brushRef="#br0" timeOffset="-113214.84">19679 4997 0 0,'-38'12'50'16,"38"-12"-30"-16,0 0-4 16,0 0-14-16,0-2 4 15,2-12-5-15,12-4 11 16,6-4-5-16,2-4-10 15,1-1 3-15,-4 0-4 16,-3 0-10-16,-3 1 2 16,-3 4 12-16,-4 6 4 15,-6 4 3-15,0 4 17 16,0 4 9-16,0 4 40 0,0 0-3 16,0 0-26-16,0 0-44 15,0 0-6-15,0 12 6 16,0 12-3-16,0 5 10 15,5 3-7-15,5-2 0 16,4-1 3-16,3 0 11 16,0-5-10-16,-1-2 0 15,3-2-4-15,1 0 0 16,0-2 0-16,-2-4 0 16,-3-6-12-16,-3-2-33 15,-6-4-12-15,1-2-21 16,-7 0 18-16,0 0-9 0</inkml:trace>
  <inkml:trace contextRef="#ctx0" brushRef="#br0" timeOffset="-113032.88">19861 5067 199 0,'0'0'110'0,"0"0"-88"15,0 0-3-15,0 0 50 16,0 0-13-16,0 0-52 15,-6-26-4-15,15-8-4 16,9-2-18-16,4-3-29 16,0-2-52-16,-2 0 28 15,-7 3-51-15</inkml:trace>
  <inkml:trace contextRef="#ctx0" brushRef="#br0" timeOffset="-112622.79">19971 4662 114 0,'0'0'108'0,"0"0"-95"15,0 0 6-15,0 0 38 16,0 0-31-16,0 0-26 16,-20 24 1-16,20-6-1 15,0 0 5-15,0 0 1 16,0-2-5-16,0-2-1 16,0-2 0-16,0-6-3 15,0 0-1-15,2-6-37 16,4 0-4-16,4 0 8 0,-1 0 37 15,4 0-4-15,0-12 8 16,0 0-2-16,3 2-2 16,-3 2 0-16,1 2 2 15,-1 2-2-15,6 4 1 16,-2 0-2-16,3 0 8 16,3 0-7-16,-4 6 2 15,-3 4 2-15,-5 0 9 16,-7 2-3-16,-2 0 6 15,-2 2-5-15,0 0 27 16,0 0-19-16,0-2 1 16,-6 1-9-16,-7-4-10 15,-3 0 6-15,-3-5-7 16,-2 1-49-16,-1-2 19 0,-5-3-42 16,0 0-34-16</inkml:trace>
  <inkml:trace contextRef="#ctx0" brushRef="#br0" timeOffset="-112461.91">19938 4710 60 0,'0'0'9'16,"0"0"17"-16,0 0 2 16,0 0-10-16,0 0-3 15,0 0 3-15,95-118-18 16,-75 96 0-16,0 2-43 0</inkml:trace>
  <inkml:trace contextRef="#ctx0" brushRef="#br0" timeOffset="-112126.54">20214 4273 187 0,'0'0'23'0,"0"0"-14"0,0 0-2 15,0 0-3-15,0 0-1 16,0 0 26-16,9 104-3 15,-3-72-14-15,1-4 13 16,0 2-22-16,2-1 12 16,2-5-11-16,0-2 0 15,0-4-4-15,2-3-12 16,1 0-25-16,-1-5-30 16,1-6-33-16</inkml:trace>
  <inkml:trace contextRef="#ctx0" brushRef="#br0" timeOffset="-111924">20412 4485 129 0,'0'0'259'0,"0"0"-238"16,0 0-11-16,0 0 52 15,0 0 25-15,0 0-56 16,0 0-29-16,0 0-4 15,0 0-4-15,0 0-58 16,0 0-61-16,0 0-38 16,-4 0 7-16</inkml:trace>
  <inkml:trace contextRef="#ctx0" brushRef="#br0" timeOffset="-111736.73">20146 4427 270 0,'0'0'77'0,"0"0"-47"16,0 0 32-16,0 0 10 16,0 0-11-16,0 0-30 15,-19 0-27-15,19 0-4 16,0 0-3-16,0 0-52 16,0 3-93-16,2 1 16 0,5-1-93 15</inkml:trace>
  <inkml:trace contextRef="#ctx0" brushRef="#br0" timeOffset="-111038.77">20408 4099 41 0,'0'0'0'0,"0"0"-7"16,0 0 5 0,0 0 2-16,0 0 37 0,0 0-9 15,35 40 13-15,-24-24 5 16,3 4-18-16,-1-2 2 15,1 2 7-15,-1-2-18 16,1 0-3-16,1-2 0 16,-1-2-15-16,-4-4 8 15,-1-4-6-15,-4-2-2 16,-4 0 2-16,-1-4-3 16,0 2 6-16,0-2 20 15,0 0 27-15,0 0-10 0,0 0 10 16,-4-2-34-1,-17-8-11-15,-4-6 4 0,-4 0-11 16,0-4-2-16,2-4-1 16,2 0-21-16,4-1-24 15,5 3 25-15,7 0-11 16,3 4 20-16,2 3 6 16,2 2 7-16,2 3-1 15,0 1-2-15,0-6 2 16,0 3-6-16,2 0 5 15,6 2-4-15,-2 2 4 16,3 2-2-16,0 2 4 16,4 4-4-16,0 0-1 15,6 0 4-15,-4 0-5 16,3 6 5-16,-3 8 0 0,-1 4-1 16,-3 2-4-16,-2 3 6 15,-2-1 6-15,-5 1-5 16,-2 1 1-16,0 2 6 15,0-1-5-15,0 3-1 16,-6 2 2-16,-2 0-4 16,0-2-70-16,-5-10-155 15</inkml:trace>
  <inkml:trace contextRef="#ctx0" brushRef="#br0" timeOffset="-20770.93">17658 10294 25 0,'0'0'30'0,"0"0"-4"16,0 0 19-16,0 0 10 16,0 0-30-16,0 0-15 15,0 0 18-15,-29-47-3 16,27 40-8-16,2 3 20 15,0 1-3-15,0 3-6 16,-2-2 0-16,2 2-6 16,0 0 3-16,0 0-7 15,0 0 2-15,0 0-11 16,0 0-7-16,0 0 1 16,0 0-3-16,0 0-1 15,0 0-10-15,0 0 2 16,0 0 1-16,0 8 6 0,0 10 2 15,4 4 5-15,5 6-3 16,2 6 1-16,-2 8 8 16,2 4-7-16,-4 6-4 15,2 2 0-15,-2 3 5 16,-3-3-5-16,0 0 1 16,1-8 0-16,-1-2 4 15,0-6-7-15,0-4 5 16,-2-2-2-16,2-4 0 15,-4-6-1-15,2-5 0 16,-2-6 1-16,0-3-1 16,0-3-22-16,2-4-19 0,0-1-28 15,-2 0 2-15,3-10-61 16</inkml:trace>
  <inkml:trace contextRef="#ctx0" brushRef="#br0" timeOffset="-20371.12">17825 10321 117 0,'0'0'7'0,"0"0"19"15,0 0 65-15,0 0-6 16,0 0-47-16,31 122 21 16,-24-92-28-16,2 4 0 15,0-2-8-15,2 3-5 16,1 1 0-16,3-4-3 15,-1 0-1-15,1 0-13 16,1-4 13-16,-3 0-13 0,0-4 2 16,1-4-2-1,-6-2 2-15,1-2-3 0,-2-6-9 16,-5 0-50-16,1-6-42 16,-3-4-129-16</inkml:trace>
  <inkml:trace contextRef="#ctx0" brushRef="#br0" timeOffset="-20114.47">17696 10646 267 0,'0'0'59'15,"0"0"-55"-15,0 0 32 16,0 0 28-16,0 0-52 16,0 0 4-16,65-2-11 15,-41-5-2-15,3 2-3 16,0-3-23-16,1-1-55 16,-3-1-52-16,-3 1-37 15</inkml:trace>
  <inkml:trace contextRef="#ctx0" brushRef="#br0" timeOffset="-19734.91">17966 10590 26 0,'0'0'50'0,"0"0"-15"0,0 0 21 15,0 0 24-15,40 106-32 16,-29-76-18-16,5 0 10 16,-3 0-10-16,3-4-9 15,2-2-8-15,1-6 0 16,2-2-12-16,-2-8 10 15,4-4-7-15,-5-4-1 16,3 0 2-16,-4 0 3 16,0-18-7-16,-3-6 7 15,-6-8-5-15,-5-10 6 16,-3-6-8-16,0-1 2 16,-9 4-1-16,-8 3 2 15,-2 10-3-15,3 3 5 0,-1 7 2 16,-1 8 8-1,3 0-6-15,-4 6-2 0,7 4-8 16,-5 4 19-16,5 0-19 16,-7 0 0-16,4 2-3 15,-3 18 2-15,0 4 1 16,5 6-15-16,2 0-46 16,4 1-11-16,7-9-63 15,0-8-90-15</inkml:trace>
  <inkml:trace contextRef="#ctx0" brushRef="#br0" timeOffset="-19023.13">18257 10467 296 0,'0'0'29'0,"0"0"-26"16,0 0 52-16,0 0 18 15,0 0-30-15,0 0-14 16,71 88 5-16,-59-60-17 16,-1 0-2-16,3-2-3 15,-3-1-5-15,-1-5 2 16,-2-4-6-16,-4-2-3 16,-4-2 6-16,0-6-8 15,0-2 3-15,0-2-2 16,0-2-17-16,0 0 14 0,0 0-1 15,0-18-1-15,-14-16-22 16,-3-4 21-16,-1-4 7 16,5 2-6-16,2 7-1 15,8 12 4-15,3 8 3 16,0 7-3-16,0 4-7 16,2 2 6-16,14 0 0 15,4 0 4-15,2 10 2 16,3 4 6-16,2 6-6 15,-7 4 7-15,2 6 1 16,-6 2 1-16,-3-1 6 16,-2 3 1-16,-4-4-11 0,-5-2-7 15,-2-4 7-15,2-6-6 16,-2-8 1-16,0-6 1 16,0-2-1-16,0-2-1 15,0 0 9-15,0-8 13 16,-2-18-23-16,-14-12 0 15,1-4 0-15,-3-4 0 16,9 2-4-16,3 8 4 16,6 7-3-16,0 9-11 15,0 8 9-15,0 4-2 16,15 6 6-16,1 2-5 16,1 0 3-16,6 0 2 0,-1 6 1 15,3 14 0-15,0 4 2 16,-4 1 3-16,-1-2-2 15,-1 1 2-15,0-2-5 16,-4-4 1-16,1-3 0 16,-5-3-1-16,3-6-72 15,-3-6-51-15,-3 0-64 16</inkml:trace>
  <inkml:trace contextRef="#ctx0" brushRef="#br0" timeOffset="-18723.09">18797 10636 53 0,'0'0'71'0,"0"0"22"0,0 0-28 16,0 0 13-1,78 106-30-15,-56-88-29 0,1-4-3 16,-2-6-12-16,-3-4 17 16,1-4-11-16,-4 0-1 15,-2 0 16-15,1-20 3 16,-8-6 2-16,-4-6-18 15,-2-7 2-15,0-2-11 16,-24-1-3-16,0 6 0 16,-5 10 0-16,4 7 0 15,3 11-4-15,1 6 2 16,2 2 1-16,-2 0-2 16,4 4-6-16,-1 12 5 15,3 8 4-15,-1 5-45 16,5-1-114-16</inkml:trace>
  <inkml:trace contextRef="#ctx0" brushRef="#br0" timeOffset="-17861.07">18972 10501 200 0,'0'0'68'16,"0"0"-59"-16,0 0 39 16,0 0 25-16,0 0-37 15,0 0-20-15,106-6-7 16,-85 4-6-16,2-2 10 15,-5 2-3-15,0 0-9 16,-5 0 2-16,-2 2 0 0,-4-2 3 16,-5 0-6-16,-2 2 8 15,0 0-2-15,0 0-2 16,0 0-4-16,0 0 0 16,0 0-1-16,3 0-5 15,-3 0 5-15,2 0 1 16,0 0 3-16,0 6-2 15,3 4 3-15,-3 5-2 16,2-1 2-16,-2 1 5 16,2 1 4-16,1 0-5 15,0 3-1-15,-1-4 2 16,1 4 3-16,-1-3 1 16,0-1-10-16,1-1 12 15,-1 1-6-15,3-3-1 16,0-2-6-16,-3 0 2 0,3-4-2 15,-5-2 3-15,5-2-3 16,-2 0 1-16,-1 0 7 16,5-2-9-16,-1 0 5 15,2 0-2-15,-2 0-4 16,4-8-5-16,-3-6-29 16,-3-6-69-16,-4-2-69 15,-2 0-181-15</inkml:trace>
  <inkml:trace contextRef="#ctx0" brushRef="#br0" timeOffset="-17640.45">19159 10569 366 0,'0'0'35'0,"0"0"7"16,0 0 70-16,0 0-53 15,0 0-53-15,0 0 1 16,39 0 4-16,-15-8-6 16,1 2-5-16,1-2 0 15,-1-2-54-15,-2 2-92 16,-6-4-129-16</inkml:trace>
  <inkml:trace contextRef="#ctx0" brushRef="#br0" timeOffset="-17418.15">19416 10427 161 0,'0'0'201'16,"0"0"-169"-16,0 0 21 15,0 0 34-15,0 0-65 16,0 0 3-16,23 42 23 16,-14-18-32-16,1 0 17 15,2 5-26-15,-1-6 7 16,0 4-10-16,0-5 2 15,-2 0-3-15,2-7-3 16,1 2-11-16,1-7-48 0,-1-2-57 16,-2-6-149-16</inkml:trace>
  <inkml:trace contextRef="#ctx0" brushRef="#br0" timeOffset="-16981.15">19830 10391 125 0,'0'0'45'15,"0"0"-36"-15,0 0 6 16,0 0 61-16,0 0-27 0,0 0-4 15,38-50 0-15,-38 46 9 16,-7 2-17-16,-5 2-2 16,-5 0-30-16,-2 0 3 15,-1 0-3-15,-1 6 5 16,2 8-6-16,-2 4 5 16,3 0-3-16,5 4 1 15,5 2 3-15,3 0-7 16,5 0 17-16,0 1-17 15,0-2 3-15,5-1 8 16,10-2-13-16,5-2 4 16,1-3 6-16,-4-4-7 0,1-2-4 15,1-4 6 1,2-5-6-16,1 0-1 0,0 0-36 16,-4 0-34-16,-8-14-65 15,-7-4-115-15</inkml:trace>
  <inkml:trace contextRef="#ctx0" brushRef="#br0" timeOffset="-16697.34">19770 10513 100 0,'0'0'87'16,"0"0"-63"-16,0 0 53 15,0 0-12-15,0 0-54 0,0 0 15 16,85-18-2-1,-62 18-9-15,-2 0 14 0,2 0-14 16,-1 6 8-16,-3 6 2 16,-7 3-10-16,-1 0-11 15,1 3 5-15,-3-1-6 16,-3-2-3-16,-2-3 0 16,-2-3-6-16,-2-5-26 15,0-3-19-15,0-1-25 16,0 0-5-16,3 0 36 15,-3-18-87-15,3-5 3 16</inkml:trace>
  <inkml:trace contextRef="#ctx0" brushRef="#br0" timeOffset="-16301.16">20056 10447 93 0,'0'0'86'15,"0"0"-29"-15,0 0 28 16,0 0 9-16,0 0-47 15,0 0 6-15,53 90-19 16,-41-66-1-16,3-2-22 16,-1-1 4-16,1-3-9 15,1-8-5-15,-3-5 6 16,0-2-4-16,5-3 6 16,0 0-6-16,2 0 8 15,0-16-6-15,-5-3 0 0,-5 0-3 16,-4-2 5-16,-6 2 1 15,0 1 1-15,0 0 7 16,-9-1-9-16,-7 3 8 16,1 0-14-16,-1 2 3 15,-1 0-1-15,1 2-1 16,-5 2-2-16,4 2 0 16,-1 2-2-16,1 2-2 15,3 4 0-15,3 0 1 16,2 0 0-16,0 0-4 15,0 10 0-15,3 10-10 16,1 2-41-16,5 0-57 16,0-4-95-16</inkml:trace>
  <inkml:trace contextRef="#ctx0" brushRef="#br0" timeOffset="-15827.11">20376 10341 199 0,'0'0'58'0,"0"0"-15"16,0 0 52-16,0 0-45 0,0 0-35 16,0 0-5-16,7 0 19 15,7 2 0-15,3-2 9 16,1 0-15-16,2 0-18 16,-2 0 2-16,2 0 2 15,-2 0-9-15,-2 0-17 16,-1-6-29-16,-1-4-58 15,-6 0-71-15</inkml:trace>
  <inkml:trace contextRef="#ctx0" brushRef="#br0" timeOffset="-15602.93">20526 10343 148 0,'0'0'52'16,"0"0"6"-16,0 0 54 15,0 0-37-15,-14 106-41 16,14-80-5-16,0 0-11 16,0 4 0-16,0-1-2 15,2-7-9-15,8 0-2 16,-2-7-5-16,1-2 3 16,3-5-3-16,-1-2-10 15,5-4-66-15,-3-2-118 16</inkml:trace>
  <inkml:trace contextRef="#ctx0" brushRef="#br0" timeOffset="-15229.08">20646 10528 191 0,'0'0'23'16,"0"0"18"-16,0 0 64 15,0 0-25-15,0 0-48 16,65 101-15-16,-50-84 10 16,1-8-16-16,-1 0 16 15,-1-5-13-15,-1-4-1 16,1 0 9-16,-1 0-7 16,-2-2 9-16,3-14-3 0,-6-1-3 15,-4-5 0-15,-4-6 6 16,0-2-7-16,0-4-15 15,-8 4-2-15,-10 2-1 16,3 8 0-16,-3 6-6 16,9 8 4-16,0 4 0 15,5 2 1-15,-5 0-4 16,2 0-3-16,-8 2 6 16,-6 14 2-16,-1 6-20 15,2 0-104-15,2-2-139 16</inkml:trace>
  <inkml:trace contextRef="#ctx0" brushRef="#br0" timeOffset="-14020.75">21158 10511 389 0,'0'0'8'15,"0"0"-5"-15,0 0 30 16,0 0-16-16,147-20-9 16,-111 8-8-16,-7 4-3 15,-11 0-5-15,-7 4-12 16,-5-2 8-16,-3 2-2 15,-3 2 5-15,0-4 6 16,0 0-15-16,0 0-22 0,-9-2-14 16,-2 2-5-1,-1 0 15-15,4 2 44 0,1 0 17 16,3 4-3-16,2-2 35 16,2 2 16-16,0 0-9 15,0 0-17-15,0 0-19 16,0 0 5-16,0 0-15 15,2 0-10-15,17 0 3 16,6 0 3-16,4 10-6 16,2 0 2-16,0 2-2 15,-1 2 0-15,-8-2 0 16,-9 4-13-16,-9-2-27 16,-4 0-16-16,0 0 22 15,-2 2 9-15,-15-1 7 0,-3-1 13 16,-5 0 4-16,5-1 1 15,-2 1 13-15,1-4 5 16,11-2 1-16,-3-1 22 16,5-1-17-16,4-6 2 15,2 0 12-15,2 0 19 16,0 0-6-16,-2 0-5 16,2-6-12-16,-5-15-33 15,5-1 13-15,-2-1-12 16,2 0-1-16,0 3-1 15,0 2-6-15,0 6 3 16,0 0-5-16,0 2-23 16,0 2-26-16,0 0-6 0,0 0-8 15,0 0-61-15,4 2-52 16</inkml:trace>
  <inkml:trace contextRef="#ctx0" brushRef="#br0" timeOffset="-13442.9">21756 10367 371 0,'0'0'88'0,"0"0"-75"15,0 0-2-15,0 0 35 16,0 0-40-16,0 0-5 16,15 48 7-16,-9-22-1 15,4 2-2-15,-3 0 4 16,-1 0-4-16,-1-2 1 16,4-2-3-16,-5-3-2 15,3-7 7-15,-5-5-8 16,2-2 7-16,-2-5-1 15,-2-2-5-15,0 0 6 16,0 0 1-16,0-10 18 0,0-12 5 16,0-9-28-1,0-5 9-15,-4-6-8 0,-5-4 0 16,3-4-1-16,-3 2-6 16,9 6 3-16,0 10-9 15,0 10-5-15,4 8 11 16,7 6-1-16,0 5 3 15,3 3 0-15,3 0-1 16,2 0 2-16,5 17 0 16,1 5 3-16,1 4 0 15,-1 4-2-15,-1 0 3 16,-1 2-1-16,-2-4-3 0,0 0 0 16,-3-6 2-1,-3-2-2-15,-6-2 0 0,-2-6-20 16,-5-2-45-16,-2-3-63 15,0-7-17-15,-5 0-71 16</inkml:trace>
  <inkml:trace contextRef="#ctx0" brushRef="#br0" timeOffset="-13239.18">21889 10443 170 0,'0'0'132'0,"0"0"-122"16,0 0 28-16,0 0 51 16,0 0-49-16,0 0-11 0,16 14-19 15,9-14 11-15,3 0-21 16,3-2 0-16,0-12-85 16,-4 2-69-16,-6 2-35 15</inkml:trace>
  <inkml:trace contextRef="#ctx0" brushRef="#br0" timeOffset="-12430.44">22159 10321 130 0,'0'0'49'16,"0"0"55"-16,0 0 15 0,0 0-19 15,0 0-36-15,0 0-9 16,7-22-17-16,-7 22 6 15,0 0-15-15,0 0-6 16,0 0 1-16,0 0-11 16,2 0-5-16,-2 0-5 15,0 0-3-15,0 0-7 16,0 0 4-16,0 0-4 16,0 4-8-16,0 10 13 15,0 8-3-15,0 2 2 16,0 2-2-16,0 0 3 15,0 2-3-15,0-4 3 16,4 0 0-16,-1-2 2 16,6-4-4-16,-3-2 4 15,1-2 0-15,-3-6-1 0,2-3 1 16,2-1-17-16,1-4 2 16,1 0-5-16,4 0-10 15,1-4-6-15,-1-13 2 16,-5 3 1-16,-3 2 13 15,-3 6 19-15,-3 2 1 16,0 4 4-16,0 0-3 16,0 0 5-16,2 0-6 15,5 0-4-15,2 0 4 16,-1 0 3-16,3 0 12 0,-1 0-8 16,-4-2 4-1,5-6-3-15,-1-2-4 0,0-2-3 16,-3-4-1-16,-5-4-1 15,-2 0 1-15,0-4 3 16,0 2-3-16,0 0 0 16,-9 2 1-16,3 4 5 15,0 6-6-15,2 4 14 16,4 4 26-16,-2 2-12 16,2 0-9-16,0 0-8 15,0 0-10-15,0 0 4 16,0 8-5-16,0 6 7 15,0 2-1-15,0 6 0 16,10 2-1-16,1 2 9 16,3 0-7-16,-2-2 2 0,1-6-7 15,1 0 9-15,3-4-10 16,2-2 0-16,-4-2 0 16,5-3-1-16,-1-4 4 15,0-3-4-15,-3 0-2 16,-3 0-26-16,-1 0-9 15,-6-11-8-15,-4-6-35 16,-2-3-83-16,0-2-138 16</inkml:trace>
  <inkml:trace contextRef="#ctx0" brushRef="#br0" timeOffset="-12264.16">22440 10401 378 0,'0'0'37'0,"0"0"1"16,0 0 56-16,0 0-55 16,0 0-36-16,0 0-3 15,39-20-34-15,-22 4-73 16,-9-4-153-16</inkml:trace>
  <inkml:trace contextRef="#ctx0" brushRef="#br0" timeOffset="-11245.12">22396 10194 118 0,'0'0'120'0,"0"0"-117"16,0 0 77-16,0 0 18 15,0 0-55-15,0 0-16 16,21 17 13-16,2-17-1 16,1 0-19-16,3 0-12 15,2 0-3-15,-3 0-5 16,1-7-5-16,-7 6-5 15,-4-3-7-15,-7 1 15 16,-5 3 2-16,-1 0 1 16,-3 0 0-16,0 0 23 15,0 0-4-15,0 0-3 16,4 0-15-16,-2 0 1 0,5 11 3 16,0 4 13-1,2-1-5-15,-1 4-4 0,1 1 2 16,0 1 0-16,0-2-9 15,0 0 2-15,-2 0-2 16,0-2 0-16,-3-2-3 16,0-4 0-16,-2-2-10 15,3-4-16-15,-5-2-11 16,2-2 4-16,-2 0-13 16,0 0 20-16,2 0 1 15,0 0 19-15,4 0 6 16,0 0 0-16,-2 0 1 15,3 0 0-15,-3 0 3 16,1 0-3-16,2 0 4 16,-1 0 17-16,3 0-16 0,3 0-1 15,1 0 0-15,-2-2-5 16,0-2 2-16,-2 0-2 16,-3 2 5-16,1-2-1 15,-4-2-3-15,1 2 5 16,-2-4 20-16,1 0-8 15,-3-2 2-15,0-2-7 16,0-4-2-16,0-2 6 16,0-2-14-16,0 4 2 15,0 7 9-15,0 4 1 16,0 1-7-16,0-1 1 16,0 5 13-16,0 0-11 0,0 0 3 15,0 0-7-15,0 0-4 16,0 0-3-16,0 0-4 15,0 0-3-15,0 3-1 16,0 12 5-16,0 10 3 16,8 1 3-16,3 2-2 15,-1 0-1-15,3 0 1 16,-2-4-1-16,4-4 0 16,1-4-7-16,2-6 2 15,-4-4-2-15,1-4 6 16,-1-2 1-16,1 0 0 15,-2 0 1-15,3-8-1 16,-5-6 0-16,-2-2 1 0,-4-6-1 16,-3-4 3-1,-2-4 1-15,0 0 0 0,0-5-2 16,0 6-1-16,-11 0 0 16,-1 5-2-16,3 6 2 15,-7 2-6-15,-3 5-2 16,-4 2-3-16,-1 7-4 15,0 2 6-15,1 0-2 16,5 0-10-16,3 11-19 16,-1 3-4-16,5 4 14 15,2 4-5-15,6-3-5 16,3 3-12-16,0-3-21 16,12-9-58-16,12-4-50 0</inkml:trace>
  <inkml:trace contextRef="#ctx0" brushRef="#br0" timeOffset="-10803.01">23327 10146 148 0,'0'0'214'0,"0"0"-150"15,0 0 62-15,0 0-9 16,0 0-61-16,0 0-29 15,-7-10-2-15,-9 10-17 16,-6 6-1-16,0 8-7 16,2 2 1-16,1 1-1 0,9 1 0 15,1-4-5-15,7 0 5 16,0-2-21-16,2-2 4 16,0 2-1-16,0-2 9 15,8 0 7-15,13-2-7 16,0 0 9-16,6 0 9 15,2 0-9-15,-2 0-3 16,-2 2 3-16,-2-2 1 16,-4 2 1-16,-5-4-4 15,-6 0 2-15,-4 0 0 16,-4 0 10-16,0-2-10 16,0 2 10-16,0 2 3 0,-20 0 7 15,-8 0-7-15,-3 0 0 16,-1-4-9-16,4-4-4 15,-2 0-15-15,2 0-54 16,3-4-110-16,2-14-192 16</inkml:trace>
  <inkml:trace contextRef="#ctx0" brushRef="#br0" timeOffset="-10232.14">23683 10050 437 0,'0'0'17'0,"0"0"7"16,0 0 83-16,0 0-44 15,0 0-47-15,0 0-16 16,0 8 7-16,1 12 11 15,14 6 8-15,-2 5-8 16,-2 1-1-16,2 0 1 16,0-5-14-16,3 1 3 0,-3-1-7 15,-1-5 6-15,-1-4-5 16,1-6-2-16,-6-2-27 16,1-4-27-16,3-6-45 15,2 0-145-15</inkml:trace>
  <inkml:trace contextRef="#ctx0" brushRef="#br0" timeOffset="-9881.18">24033 10006 351 0,'0'0'116'0,"0"0"-97"15,0 0 82-15,0 0 21 16,0 0-68-16,0 0-34 16,2-14 9-16,-2 12-22 15,-9 2-7-15,-7 0 0 16,0 0-11-16,-3 8 11 16,3 8-3-16,1 6 2 15,1 2 1-15,5 2-4 16,5 5 5-16,2-4-2 15,2-3-2-15,0 2 1 16,0-8 3-16,0-4-2 0,2-1 1 16,7-5-31-16,2-4-23 15,2-2-25-15,2-2-56 16,-1 0-43-16,-5-4-137 16</inkml:trace>
  <inkml:trace contextRef="#ctx0" brushRef="#br0" timeOffset="-9569.98">23961 10112 136 0,'0'0'238'15,"0"0"-210"-15,0 0 55 16,0 0 25-16,0 0-59 0,0 0-42 16,2-2 2-1,16 2-3-15,5 0-5 0,-1 0-1 16,0 4-1-16,-1 6 1 15,-4 2 0-15,-1 5 3 16,-5-3 0-16,0 4-3 16,-4-3 3-16,-3 2-1 15,-2-3-2-15,0-2 3 16,-2-4-3-16,0-2-11 16,0-2-36-16,0-4-17 15,0 0-7-15,3 0 19 16,-3-4-3-16,0-17-103 15,0-4 82-15,0-11 0 16</inkml:trace>
  <inkml:trace contextRef="#ctx0" brushRef="#br0" timeOffset="-9265.19">24142 10024 50 0,'0'0'99'0,"0"0"-51"0,0 0 26 16,0 0 10-16,0 0-44 15,0 0-3-15,0 18 13 16,2 0-5-16,7 4-11 15,4 0 1-15,0 2-1 16,1-2-18-16,2-4 3 16,-3-1-10-16,0-8-2 15,-1-3-6-15,-1-3 5 0,-5-3 7 16,3 0-6 0,-2 0 10-16,0-7 3 0,-3-13 10 15,-2-6-2-15,-2-4-20 16,0-2-3-16,0 2-4 15,-2 2-2-15,-4 4-3 16,1 4-3-16,3 6-30 16,2 6 3-16,0 4-34 15,0 4-58-15,0 0-93 16,0 0-102-16</inkml:trace>
  <inkml:trace contextRef="#ctx0" brushRef="#br0" timeOffset="-8882.95">24378 10172 285 0,'0'0'47'0,"0"0"40"16,0 0 61-16,0 0-50 16,0 0-78-16,0 0-6 15,7-70 26-15,-7 38-15 16,0-2-13-16,0-4 6 15,0 4-6-15,0 4-10 16,0 6 1-16,0 10-3 16,2 5 0-16,2 5-9 15,0 4 5-15,4 0-8 16,3 0 3-16,2 0 4 0,5 9 1 16,0 11 4-1,-1 2 0-15,6 2 1 0,-5 0 1 16,-3-2 3-16,3 2-5 15,-7-4 1-15,0-2 2 16,-1-8-3-16,-4-2 1 16,-2-2-1-16,-1-6-34 15,-1 0-36-15,-2 0-47 16,0 0 10-16,0-2-35 16</inkml:trace>
  <inkml:trace contextRef="#ctx0" brushRef="#br0" timeOffset="-8709.09">24385 10050 207 0,'0'0'55'0,"0"0"14"0,0 0 56 15,0 0-42-15,0 0-59 16,0 0 1-16,22 0 9 16,9 0-10-16,5-8-24 15,8-6-16-15,-1 0-75 16,-1-6-90-16,-9-2-177 15</inkml:trace>
  <inkml:trace contextRef="#ctx0" brushRef="#br0" timeOffset="-8483.05">24715 9861 16 0,'0'0'318'0,"0"0"-286"16,0 0 68-16,0 0 17 0,0 0-65 15,0 0-34-15,0-1 4 16,0 9-10-16,0 7 4 15,2 6 6-15,0 3-11 16,2 0-3-16,3 0-6 16,0-2 2-16,0-4 0 15,-1-4-4-15,1-4-9 16,-2-6-32-16,8-2-26 16,-2-2-30-16,3 0-58 15,1-6-100-15</inkml:trace>
  <inkml:trace contextRef="#ctx0" brushRef="#br0" timeOffset="-8035.21">24926 9832 31 0,'0'0'187'0,"0"0"-124"0,0 0 30 16,0 0 9-16,0 0-31 15,0 0-21-15,11-22-11 16,-11 22 6-16,0 0-10 15,-6 0-24-15,-10 0-6 16,3 0-3-16,-1 9 0 16,1 5 1-16,6-1-2 15,1-1 1-15,1-1-2 16,5 0-2-16,0 1-5 0,0-3 12 16,0 4-13-16,3-1 1 15,12-4-13-15,5 2-13 16,4-2 27-16,1 0-5 15,2 2 1-15,6-2 6 16,-2 2 4-16,2 2-3 16,-1 0 8-16,-6 0-4 15,-3 2-1-15,-6 0 0 16,-3-4 6-16,-7-4-3 16,-3-2 8-16,-4-2-2 15,0 0-5-15,0 2 10 16,-13 0 6-16,-16 0-4 15,-6-2-10-15,-3-2-6 16,1 0-1-16,2 0-36 16,6-6-64-16,0-8-49 0,7 0-95 15</inkml:trace>
  <inkml:trace contextRef="#ctx0" brushRef="#br0" timeOffset="-3971">19323 11195 57 0,'0'0'36'15,"0"0"-11"-15,0 0 67 0,0 0-9 16,0 0-29-1,0 0 0-15,0 0-9 0,0 0 7 16,0 0-25-16,0 0-4 16,0 0-1-16,0 0-19 15,0 0 17-15,0 0-20 16,0 0 0-16,0 2 0 16,0 4-5-16,0 6 5 15,0 4 4-15,0 4-2 16,0 4 6-16,0 4 0 15,2 5-5-15,-2-1 6 16,2 1-9-16,-2 3 7 16,0-1-5-16,0-1-4 0,0 2 1 15,0-4 1 1,0-2 2-16,4-2 2 0,3-2-3 16,-1-4 2-16,0-2-6 15,-2 1 3-15,0-12 0 16,-2 0-1-16,-2-5-6 15,0-3 4-15,0-1 3 16,0 3 1-16,0-3 1 16,0 0-1-16,0 0-1 15,0-14-1-15,0-8-12 16,-4-7 10-16,-2-7 2 16,-1-2-8-16,-2-4-2 15,2 2-2-15,3 2 8 16,4 4 0-16,0 3-1 0,0 4 4 15,0-1 1-15,0 2 1 16,2 2-2-16,7-2-2 16,0 1 3-16,0 3-2 15,-1 2 3-15,1 4-2 16,-2 4 0-16,-2 2 2 16,1 2 0-16,-1 4 2 15,1-4-2-15,1 2 0 16,2 0 0-16,-2 2 0 15,-3 0 0-15,-2 4 3 0,0-2 4 16,-2 2-4 0,0 0 4-16,0 0-7 0,0 0-5 15,2 0 5-15,6 0 1 16,-2 8 3-16,3 2-2 16,-3-2 2-16,0 4-1 15,0-2 1-15,-4 2-4 16,5 4 0-16,-5 0 10 15,2 2-6-15,1 0 5 16,1 1-3-16,2-1 1 16,0 4-6-16,1 1 8 15,3 1-7-15,-4 2 3 16,5-1 2-16,-1-1-3 16,-1-2-1-16,3 0-1 15,-4-2 3-15,1 0-3 0,3 2 0 16,-1-2-1-16,-2 0 5 15,3-2-5-15,-1 2-2 16,-1-2 4-16,0-3-1 16,-4-4-2-16,3-4 1 15,-5-2 0-15,-4-3-1 16,0-2-4-16,-2 0 1 16,0 0-1-16,0 0-34 15,0 0-5-15,0 0-16 16,-6-18-96-16</inkml:trace>
  <inkml:trace contextRef="#ctx0" brushRef="#br0" timeOffset="-3621.64">19371 11554 63 0,'0'0'162'16,"0"0"-126"-16,0 0 61 16,0 0-5-16,0 0-44 15,0 0-38-15,0 0 7 16,0 0-1-16,0 0-5 0,10 0 4 15,7 0 8-15,4-8-3 16,3-2-7-16,0 0 5 16,6 0-16-16,-2 0 0 15,-3 2-2-15,-1 0-16 16,-1 0-54-16,-4-4-80 16,-5 0-206-16</inkml:trace>
  <inkml:trace contextRef="#ctx0" brushRef="#br0" timeOffset="-2553.17">19753 11287 188 0,'0'0'23'16,"0"0"16"-16,0 0 85 16,0 0-52-16,0 0-50 15,0 0 9-15,0 0 4 16,2 0-16-16,2 5-10 16,1 4 10-16,1 8-1 15,-2-2 6-15,2 6-12 0,-2 1 8 16,0 2-17-1,3-1 14-15,-1 2-12 0,2-1 4 16,-4 2-9-16,3 0 4 16,-1 2 0-16,0-4-2 15,2 0 0-15,-2-4 0 16,1-2-2-16,-3-3 0 16,-2-4 1-16,0-3-4 15,-2-2 8-15,0-4-4 16,0-2 1-16,0 0-2 15,0 0 5-15,0 0 0 16,0 0-1-16,0 0 7 0,0 0-7 16,0 0 2-16,0 0-1 15,0-4-5-15,0-8 1 16,-2-4 2-16,-4 3-2 16,-3-6-1-16,-1-3 0 15,2 0 0-15,2-4-1 16,-1 0 1-16,0-2-3 15,0-4-1-15,5 2 2 16,0 1-10-16,0 0 5 16,2 3 3-16,0 1 0 15,0 4 4-15,0 0-1 16,0 2 1-16,0-4 0 16,0 1 0-16,0 0 0 15,0 0-1-15,0 4 1 16,0 2 2-16,0 4-2 0,4 4-5 15,-2 4 4-15,2 2 0 16,-1 2-5-16,2 0 5 16,-1 0-2-16,3 0 0 15,1 0-4-15,4 0 7 16,1 2 0-16,0 10-1 16,3 4 1-16,-4 0-2 15,5 4 4-15,-4 0 4 16,1 0-5-16,-1 0 4 15,-1 0-5-15,-2-2 2 16,1 0 2-16,-1 3-3 16,-2-2-1-16,3 2 2 0,-1 1 5 15,-2 0-5-15,3-1 9 16,1 4-8-16,-3-1 6 16,-1-2-6-16,1 2-2 15,1-2 0-15,-2 0 2 16,1 0 2-16,-3-4-5 15,2 0-2-15,-2-2 2 16,1-4 1-16,-3 0-1 16,0 0 6-16,2-4-6 15,-4 1-3-15,0-1 3 16,0-5 4-16,-2 1-4 16,2-1 0-16,-2-2-3 15,0-1-6-15,0 0-17 0,0 0 10 16,0 0-10-1,0 0-16-15,0 0-22 0,0 0-18 16,0 0-37-16,-14-8-224 16</inkml:trace>
  <inkml:trace contextRef="#ctx0" brushRef="#br0" timeOffset="-2145.68">19842 11536 148 0,'0'0'135'15,"0"0"-135"-15,0 0 64 16,0 0 9-16,0 0-31 16,0 0-1-16,67-2-4 15,-50-2-5-15,1 2-1 16,-3-2 2-16,-1 0-19 16,-3 0 5-16,-1 2 2 15,-2-2 0-15,-1 0-14 16,1 2-2-16,2 0-3 0,-1-2 2 15,-3-2-3-15,1 4-2 16,0-4-3-16,0 4-14 16,-1-2-20-16,-2 2-16 15,-2 0-39-15,-2 2-96 16</inkml:trace>
  <inkml:trace contextRef="#ctx0" brushRef="#br0" timeOffset="454.96">20753 11592 74 0,'0'0'40'16,"0"0"30"-16,0 0 35 15,0 0-42-15,0 0-15 16,0 0-12-16,2-6-5 0,-2 4-9 16,0 2-3-1,0 0-5-15,0-2-2 0,0 2 9 16,0 0-7-16,0 0-1 16,0 0 6-16,0 0 3 15,0 0-10-15,0 0 1 16,0 0-4-16,0 0-7 15,0 0 5-15,0 0-6 16,0 0 1-16,0 0 1 16,0 0-1-16,0 0 4 15,0 0-2-15,0 0-1 16,0 0 5-16,0 0-4 16,0 0-2-16,0 0 5 15,0 0-7-15,0 0 10 16,0 0-9-16,0-2 2 0,0 2-2 15,2 0-1 1,-2-2 1-16,1-2-1 0,2-4 1 16,-3-2-1-16,4-2-3 15,-4-2-10-15,0-4 1 16,0-4-15-16,0 0 15 16,0 0-24-16,0 6 20 15,-7 4 10-15,6 6 3 16,-1 4 6-16,2 2 0 15,0 0 14-15,0 0-10 16,0 0-3-16,0 0-4 16,0 0-18-16,0 9 16 0,0 9 0 15,0 1-1-15,3 1 6 16,10-2-1-16,0 2 2 16,3-2-4-16,1-2 0 15,4 0 1-15,1-4 0 16,-2-4-1-16,2-6 0 15,1 0 0-15,-5-2 0 16,-1 0 5-16,-2 0-3 16,-3-6 2-16,-1-4-3 15,-5-2 2-15,2-4 3 16,-6-2-3-16,-2-2-3 16,0-4 2-16,0 0-1 15,-2-4-2-15,-12-1 1 0,-3 4-11 16,-2 3 3-1,6 7 8-15,0 5 0 0,-3 4-1 16,0 4-1-16,-1 2-4 16,-1 0-2-16,1 0 7 15,1 0-1-15,5 2 0 16,1 4 1-16,2 1-4 16,1 3 4-16,3-1 0 15,-3 8-1-15,4-2 2 16,3 2 1-16,0-2-1 15,0 0 1-15,0 1 5 16,0-4-5-16,12-2 1 0,3 0-1 16,5-4 4-1,0-2-3-15,5-4 1 0,-1 0 1 16,1 0 1-16,-3-4-1 16,-2-6-2-16,-4-2 3 15,-5-4-3-15,3 0 8 16,-4-6-10-16,-1 0 0 15,0-3 0-15,-4 6 0 16,-3 1 0-16,0 4 0 16,0 5 5-16,-2 4-3 15,0 2 8-15,0 2-2 16,0 1 6-16,0 0-9 16,0 0-2-16,0 0-3 15,0 0-6-15,0 0 5 16,0 0-14-16,3 14 14 0,1 4 1 15,2 5 1 1,1-1 2-16,0-1-2 0,2-1-1 16,0-4 0-16,0-4 3 15,2-4-3-15,2-4 0 16,-1-4-5-16,3 0 3 16,3 0-2-16,-3 0-3 15,1-2-3-15,-3-6 5 16,-3-2 5-16,-4-1 0 15,-4-2 0-15,-2 1 3 16,0-7 5-16,0 1-7 16,0 3 0-16,-6-2-1 0,-2 6 4 15,2 3-3-15,2 1 5 16,2 4-1-16,-1 0 0 16,3 3 4-16,0 0-8 15,0 0-1-15,0 0 0 16,0 0-1-16,0 0-6 15,0 0-4-15,0 10 4 16,0 8 7-16,0 3 2 16,0 2-1-16,9 0 5 15,5-3-6-15,1 0 5 16,3-4-4-16,2-2-1 16,0 0 2-16,3-4-1 15,-2-4 3-15,0-2-4 0,1-2 0 16,-5-2 4-16,2 0-5 15,-4 0 1-15,1-4-14 16,-3-8-45-16,-4-6-71 16,-9-2-246-16</inkml:trace>
  <inkml:trace contextRef="#ctx0" brushRef="#br0" timeOffset="12957.06">22190 11364 70 0,'0'0'56'0,"0"0"-21"16,0 0 18-16,0 0 34 15,0 0-48-15,0 0-16 16,0-36 2-16,0 27 2 15,0 4 13-15,0-4-25 16,0 4 9-16,0-3-24 16,0-3 19-16,0-1-13 0,-4 0-3 15,-4-4-1-15,0 2-4 16,-1-2 0-16,1 2 2 16,-4 2-7-16,1 2 1 15,-6 4-7-15,5-2-25 16,-4 6 31-16,3 0 3 15,0 0 4-15,-3 2-17 16,1 0 13-16,-3 0 6 16,-2 0-4-16,6 0-1 15,0 10-1-15,-1 2 4 16,4 2 0-16,-2 0 6 16,4 0-6-16,5 4-6 0,-1-2 4 15,0 4 2-15,4-4 5 16,1 0-4-16,-3 4-2 15,3-2 4-15,0 0 1 16,0 3-3-16,0-3-1 16,11 0 2-16,2 0 9 15,3-4-7-15,-3-2-4 16,3-4 8-16,0-2-7 16,0-2 1-16,3-4 0 15,-1 0 5-15,2 0 3 16,2 0 0-16,-3-12-3 15,-2 0-3-15,-3 2 0 16,-4-2-4-16,-2 1 11 0,1 0-10 16,-5-5 12-16,-2-1-4 15,-2-1 12-15,0 0-17 16,0 4 10-16,0 0-6 16,0 6-1-16,0 1 11 15,0 3-16-15,0 4 20 16,0 0-16-16,0-3 2 15,0 3-6-15,0 0 7 16,0 0-5-16,0 0-3 16,0 0 9-16,0 0 4 15,0 0-14-15,0 0 0 16,0 0-3-16,0 0-3 0,0 0 0 16,0 0 2-1,2 7 1-15,9 7 1 0,3 0 4 16,-1 4 1-16,5-3 1 15,-1 3 2-15,2 1-6 16,-2-5 6-16,-1-3 0 16,-1-2-3-16,1-4 0 15,-3 2 1-15,1-5 5 16,-3-2-8-16,1 0 8 16,-2 0-2-16,1 0 0 15,3 0-1-15,-1 0 6 16,1-4-12-16,-3-2 0 15,-3 2 1-15,-1-2-1 16,-4-2-10-16,-1 0-28 16,-2-2-32-16,0-3-106 0</inkml:trace>
  <inkml:trace contextRef="#ctx0" brushRef="#br0" timeOffset="14059.71">22683 11450 37 0,'0'0'107'16,"0"0"-95"-16,0 0 43 16,0 0 40-16,0 0-30 15,0 0-30-15,10 0-2 16,-5 0 10-16,-1 0 10 16,1-2-7-16,2-10-10 15,-3-5-7-15,3-1-17 16,-3-1-5-16,0-2-5 15,-1 3 2-15,0 3 0 16,-3 2-2-16,0-1 1 0,0 0-1 16,0 0-2-16,0-4-1 15,-12-4 1-15,-3 0-3 16,-1-2 3-16,-2 4 2 16,-2 0-1-16,0 6-1 15,0 2 0-15,0 2-4 16,1 4 4-16,2 0 0 15,-1 2-3-15,3 2 3 16,1 0-4-16,1 2 5 16,2 0-2-16,-1 0-3 15,4 0 0-15,1 0 0 16,3 2 3-16,-1 6-15 0,-2 6 5 16,1 4 11-1,-1 4 5-15,1-2-1 0,1 0-2 16,0 2 5-16,3 0-7 15,2-1 0-15,0 0-3 16,0 1 0-16,0-2 3 16,0 0 0-16,10-3-3 15,1-5 6-15,1-1-4 16,5-2 2-16,-2-3-2 16,5-3 2-16,0-3 1 15,-2 0-1-15,0 0 7 16,1 0-5-16,-3-1 0 15,0-5 7-15,-5-1 3 16,0-1-7-16,1 1-4 16,-6-1 4-16,3-2-3 0,0-1-3 15,-2 0 3-15,-1-6-2 16,-1-1 4-16,-1-4-4 16,-2 0 2-16,0 4 0 15,-2 2 1-15,0 4-4 16,3 6 3-16,-3 2 2 15,0 4-1-15,0 0-4 16,0 0 2-16,0 0-4 16,0 0 4-16,0 0-2 15,0 0 0-15,0 0-1 16,0 0-4-16,0 10-3 16,2 6 8-16,5 4 2 0,2 4 1 15,2 1 2-15,3 2-2 16,1-3-3-16,3 1 1 15,-1-3 4-15,1-2-5 16,3-4 0-16,-6-2 6 16,1-8-6-16,-5-2 1 15,2-2 4-15,-4-2 3 16,0 0 6-16,2 0-9 16,-4 0 5-16,0 0-5 15,1-2-5-15,-1-6 0 16,-5 0-16-16,2 0-29 15,-4-2-29-15,0 2-56 16,0 4-133-16</inkml:trace>
  <inkml:trace contextRef="#ctx0" brushRef="#br0" timeOffset="18839.6">20441 11798 0 0,'0'0'14'15,"0"0"-6"-15,0 0 6 0,0 0 4 16,0 0-6-16,0 0-2 16,0 0-4-16,0 0 5 15,0 0-5-15,0 0-4 16,0 0 10-16,0 0 0 15,0 0-2-15,0 0-3 16,0 0-4-16,0 0 9 16,0 0 1-16,0 0-8 15,0 0 2-15,0 0-4 16,0 0 3-16,0 0-3 0,0 0-2 16,0 0-1-1,0 0 3-15,0 0-3 0,0 0 2 16,0 0 11-16,0 0-6 15,0 0-7-15,0 0 4 16,0 0-10-16,0 0-32 16,-6 0-1-16,-3 0 29 15</inkml:trace>
  <inkml:trace contextRef="#ctx0" brushRef="#br0" timeOffset="30280.55">17725 12105 37 0,'0'0'6'0,"0"0"17"0,0 0 27 16,0 0 12-1,0 0-17-15,0 0 18 0,0 0-19 16,-14-12 0-16,14 12-16 16,0 0 7-16,0-2-9 15,0 2-8-15,0 0-1 16,-2 0-7-16,2 0-4 16,0 0 9-16,-2 0 1 15,2 0-8-15,0 0 5 16,0 0-6-16,0 0 2 15,0 0-4-15,-2 0-5 16,2-2 0-16,-2 0 2 16,-1 2-4-16,3 0 7 15,-2 0-2-15,2 0 1 16,0 0 3-16,0 0-4 0,0 0 1 16,0 0 5-1,0 0-8-15,0 0-1 0,0 0-8 16,0 0 8-16,0 0-18 15,0 2 9-15,0 14 9 16,0 5 2-16,2 3 1 16,7 6 0-16,-5 2-3 15,4 2 4-15,-2 4-4 16,1 0 8-16,-1 0-8 16,4 0 2-16,-2-4 2 15,1-2-4-15,1-3 0 16,-2-6-1-16,1-2 1 15,0-3 9-15,-2-4-8 16,0-2-1-16,-1-4 0 0,-4-2 0 16,2-2 1-16,-4 0-1 15,0-2 0-15,0-2 0 16,0 2 0-16,0-2 1 16,0 0-8-16,0 0-4 15,0 0-24-15,0-8-59 16,-2-10-216-16</inkml:trace>
  <inkml:trace contextRef="#ctx0" brushRef="#br0" timeOffset="30746.92">17827 12126 148 0,'0'0'19'0,"0"0"7"16,0 0 30-16,0 0-22 16,0 0-6-16,0 0 11 15,0 0 17-15,45 21-16 16,-38-6-8-16,2-4-9 15,-1 3-4-15,0 3 12 0,-2 1-14 16,3 0-9-16,-3 2 4 16,2-2-1-16,-2 0-2 15,3 2-4-15,-3-2-5 16,4 2 3-16,-4 0 3 16,-1-4-4-16,-1 0 5 15,2 0-7-15,2-2 0 16,-2 0 4-16,3 0 0 15,-5-2-4-15,3-2 4 16,-2-3-8-16,-3-3 8 16,0-3-8-16,0 2 4 15,-2-3-16-15,0 0-52 16,0 0-9-16,0 0-25 0,0-15-186 16</inkml:trace>
  <inkml:trace contextRef="#ctx0" brushRef="#br0" timeOffset="31102.97">17740 12366 34 0,'0'0'71'0,"0"0"-27"16,0 0 29-16,0 0 11 16,0 0-35-16,0 0 17 15,54 0-44-15,-38 0 38 16,3-2-17-16,4-2-22 15,-5 0 9-15,0 0-21 16,-2-2-2-16,1 2-6 16,-3-2-1-16,1 4-35 15,-6-2-85-15,-4-2-211 16</inkml:trace>
  <inkml:trace contextRef="#ctx0" brushRef="#br0" timeOffset="31712.86">18081 12160 82 0,'0'0'46'0,"0"0"7"16,0 0 61-16,0 0-45 16,0 0-26-16,0 0 3 15,0 0-13-15,0-5-17 16,0 5 2-16,0 0-14 16,0 0-2-16,0 0-4 15,0 11 4-15,0 5 0 16,0 2 10-16,0 2-8 15,0 2-2-15,0 0 3 16,0-2-5-16,0 0 5 16,3-2-3-16,-1 0 2 15,3 0-4-15,-3-4 1 0,0 0 1 16,2 0 0-16,1-4-2 16,2 1 0-16,0-2 1 15,-3 1-1-15,4-2 2 16,-1 1 1-16,3-2 1 15,-4 0-2-15,1-3-2 16,1 1 0-16,-1-2 1 16,2 0 2-16,-2 1 1 15,-1-1-3-15,1 1 0 16,2-3 3-16,0-1-4 16,0 0 4-16,0 0-6 15,0 0 7-15,-3 0-6 16,1 0 1-16,0 0-3 15,0 0 2-15,-3 0-7 16,2 0 2-16,-1-5-26 0,0-3-14 16,-5-2-59-16,0-4-96 15</inkml:trace>
  <inkml:trace contextRef="#ctx0" brushRef="#br0" timeOffset="32030.82">18075 12344 78 0,'0'0'59'0,"0"0"-4"15,0 0 55-15,0 0-27 16,0 0-32-16,0 0-4 16,93-10-8-16,-77 6 2 15,-3-2-10-15,-1 0-14 16,-1 0-13-16,-3 0 4 16,4-2-8-16,-3 0-26 15,-1-4-43-15,-5 2-51 16,-3-2-120-16</inkml:trace>
  <inkml:trace contextRef="#ctx0" brushRef="#br0" timeOffset="32389.14">18112 12154 139 0,'0'0'108'16,"0"0"-66"-16,0 0 52 15,0 0-23-15,0 0-47 0,0 0-3 16,8 0 18-16,5 0-12 15,1 0 3-15,3 0-22 16,-1 0 13-16,3-4-15 16,0 0-2-16,1-1 1 15,-1 4-7-15,0-2 2 16,-2 2-50-16,-1 1-17 16,-5 0-55-16,-6 0-25 15,-2 0-22-15</inkml:trace>
  <inkml:trace contextRef="#ctx0" brushRef="#br0" timeOffset="32751.7">18400 12129 109 0,'0'0'65'0,"0"0"-2"16,0 0 40-16,0 0-33 16,0 0-51-16,0 0 18 0,19 0-7 15,-2 0 5-15,3-1-8 16,0-4-17-16,0 0 8 15,-3 1-15-15,-3 0-3 16,-3-1 3-16,-1 4-3 16,-2-3-9-16,-1 0-26 15,1-1-21-15,0 3-38 16,-6 2-9-16,2-2-25 16,-4 2-8-16</inkml:trace>
  <inkml:trace contextRef="#ctx0" brushRef="#br0" timeOffset="33108.92">18544 12101 7 0,'0'0'54'15,"0"0"5"-15,0 0-5 16,0 0-30-16,0 0 42 16,0 0-26-16,0 0-8 15,-28 28-9-15,25-20-3 16,3 5 14-16,0-1-24 15,0 4 7-15,0 0 9 16,0 2-22-16,0 2 5 16,3 0 5-16,2 2-12 15,-1-2 1-15,-2 2-2 0,0 0 0 16,1-4 0-16,1 2 0 16,0-2-1-16,0 0 1 15,4-4-2-15,-2 0 1 16,-1-4 0-16,1 1-4 15,-2-4-2-15,0 0-12 16,0 1-3-16,-2-5 2 16,-2 4-5-16,0-3 15 15,0 0-46-15,0-2-21 16,0-2-45-16</inkml:trace>
  <inkml:trace contextRef="#ctx0" brushRef="#br0" timeOffset="33662.85">18654 12180 81 0,'0'0'87'15,"0"0"-45"-15,0 0 50 16,0 0 3-16,0 0-52 16,0 0-10-16,2-2 18 15,-2 2-22-15,0 0-16 16,0 0-13-16,2 0 0 16,3 6-6-16,-4 8 6 0,7 4 1 15,-3 0 5-15,-3 2-4 16,2-2-1-16,-2 2 3 15,0 0-3-15,3-2-1 16,-1 2 0-16,4 0 6 16,-4-2-2-16,0-2-3 15,0-2-2-15,3 0 4 16,-1-3-6-16,2-4 6 16,0 1-4-16,-1-4 1 15,3 2 0-15,-2 1 3 16,1-6 1-16,-3 3-4 15,4-1 2-15,-1-3-1 0,-1 0 4 16,1 0-5-16,3 0 7 16,-2 0-6-16,4 0 3 15,-3 0-3-15,0 0-2 16,1-4 2-16,-2-3-3 16,-3 1-21-16,-1-2-29 15,-3 0-7-15,0 1-29 16,-3-6-46-16,0 4-39 15</inkml:trace>
  <inkml:trace contextRef="#ctx0" brushRef="#br0" timeOffset="33957.81">18727 12364 116 0,'0'0'39'16,"0"0"12"-16,0 0 61 16,0 0-47-16,0 0-16 15,0 0-19-15,0 0 21 16,0 0-24-16,0 0 6 16,2 0 0-16,10 0-7 15,1-6-14-15,1 2 9 16,-1-4-14-16,1 0-6 0,-1 0 1 15,3 0-2 1,-5-2-50-16,-1-2-39 0,-3-2-24 16,-7-2-119-16</inkml:trace>
  <inkml:trace contextRef="#ctx0" brushRef="#br0" timeOffset="35658.76">18712 12147 214 0,'0'0'103'0,"0"0"-61"15,0 0 68 1,0 0-21-16,0 0-66 16,0 0-10-16,0 0 17 0,0 0-3 15,0-1-25-15,0-4-2 16,13 1 5-16,5 0-3 15,1 0 1-15,-2 1-3 16,-1 0 0-16,-5 3-7 16,-3 0 6-16,2 0-3 15,-1 0 4-15,-1 0-3 16,1 0-6-16,3 0 0 16,-2 0 2-16,4 0 4 15,-3 0-8-15,-2 0 10 16,-5 0 0-16,0 0-2 15,-1 0 2-15,2 3-2 0,-3 0 3 16,0 4-1-16,2 1-5 16,1 2 6-16,-1 2 4 15,-2 2 1-15,2 2 2 16,2 0-6-16,-4 0 6 16,2 2-6-16,-2-2 2 15,3 0 3-15,-3 4-5 16,2-2 0-16,-2 0 2 15,1 0-1-15,0-2 0 16,-3 0-2-16,2-4 6 16,-2 0-6-16,2-4 0 15,0-2 1-15,-2 0-1 0,2-2 0 16,-2-1-1 0,0-2 1-16,0 2-1 0,0-3 1 15,0 0 1-15,0 0 0 16,0 0-1-16,0 0 0 15,0 0 3-15,0 0-3 16,0 0 5-16,0 0 1 16,0 0-3-16,0 0 7 15,0-3-10-15,0-9-10 16,-4-8 1-16,-10-6 0 16,1 0-24-16,1-6-3 15,2 4 12-15,3 2-5 16,5 6 21-16,2 4 8 0,0 4 0 15,0 4 1 1,0 0 2-16,0 2 1 0,0-3-4 16,2 0 2-16,9-1 4 15,3 0-2-15,1-1-1 16,1 0 3-16,-3 3 0 16,-2-1-6-16,0 4 6 15,-6 1-6-15,-1 2 0 16,3-1 3-16,-7 3-3 15,2 0-1-15,-2 0-2 16,2 0 0-16,3 0 3 16,0 0 2-16,-1 0-2 15,0 5-2-15,0 3 2 16,1 0 0-16,-1 3 0 0,1-1 0 16,0 5 2-16,-3-4-2 15,-2 3 1-15,0 3-1 16,0-1 1-16,0 0 0 15,0-4 1-15,0 0-2 16,0-2 0-16,0-2 0 16,0-2 2-16,0 0-1 15,0-2 0-15,0 2-1 16,0-2 0-16,0 2 1 16,0 0 1-16,0 0-2 15,0-2 5-15,-2 0-5 0,0-2 0 16,-1 0 2-1,1 0-2-15,2 0 11 0,0 0 2 16,0 0-10-16,0 0 3 16,0-2-1-16,0 2-5 15,0-2-4-15,0 2 4 16,0-2 3-16,0 0-2 16,0 0 2-16,0 0-6 15,0 0 5-15,0 0-2 16,0 0 4-16,0 0-4 15,0 0 2-15,0 0-1 16,0 0 0-16,0 0 3 16,0 0-6-16,0 0 10 15,-3 0-8-15,3 0 2 0,0 0 9 16,0 0-9 0,-2 2 3-16,2 0-5 0,-2 2 0 15,0-2-2-15,-1 0 4 16,3 0-4-16,0 0 1 15,0-2 0-15,0 0 1 16,0 0-1-16,0 0 1 16,0 0 0-16,0 0-2 15,0 0 0-15,0 0 1 16,0 0-6-16,0 0 6 16,0 0-8-16,0 0 8 15,0 0-3-15,0 0 2 16,3 0-1-16,6 0 6 0,2 4-3 15,2-2 0 1,1 2 6-16,-1 2-1 0,3-4-8 16,-1 2 3-16,-3 0 0 15,-1 0 0-15,-1 2 2 16,0 0 1-16,-1 0-1 16,-3 0-3-16,-2 0 3 15,-2-2-3-15,1 3 4 16,-3-2-3-16,2 1 0 15,1-2 0-15,-1-1 0 16,0 1 0-16,3 0 4 16,-3-1-4-16,0 1 0 15,0-1 1-15,0-2-2 16,0 2 3-16,1-3-4 0,1 0 2 16,-2 0-23-16,1 0-30 15,1 0-28-15,1-11-21 16,-3-10-134-16</inkml:trace>
  <inkml:trace contextRef="#ctx0" brushRef="#br0" timeOffset="36242.84">19267 12280 105 0,'0'0'115'16,"0"0"-68"-16,0 0 62 15,0 0-15-15,0 0-42 0,0 0-19 16,0 0 8-16,0 0-23 16,0 0-3-16,0 0-15 15,0 2 3-15,0 10 3 16,6 2-1-16,1-2-2 16,2 2 4-16,0-2-3 15,0-2-3-15,0-2-1 16,2 2 1-16,-2-4 2 15,3-2-2-15,-2-2 0 16,-3-2 1-16,2 0-1 16,-2 0 1-16,-3 0 0 15,0 0 0-15,1 0-1 0,-5-10 6 16,2-6-6-16,0 0 2 16,-2-2 0-16,0 2-1 15,0 0 0-15,0 0 0 16,0-2-1-16,0 2 1 15,0-2-3-15,0 2 4 16,0 0-2-16,-2-2 13 16,-7-3-11-16,-7 3 9 15,3-1-10-15,-1 5-1 16,1-1 6-16,3 5-4 16,1 2-1-16,-3 2 1 15,4 5 3-15,1-2-6 16,-2 3-4-16,4 0-6 0,-1 0 8 15,-3 0-4 1,4 0 2-16,-2 12 4 0,-1 4-8 16,3 5 8-16,-1 6 0 15,3 4-26-15,3 3-44 16,0-2-78-16,0-2-129 16</inkml:trace>
  <inkml:trace contextRef="#ctx0" brushRef="#br0" timeOffset="37030.99">19414 12164 30 0,'0'0'113'16,"0"0"-105"-16,0 0 64 16,0 0-6-16,0 0-15 15,0 0-34-15,109-38 1 16,-82 30-3-16,0-2-5 15,-5 3 12-15,-5 2 1 16,-3 2-18-16,-3 3 11 16,-1 0-7-16,-6 0-6 15,0 0-3-15,-2 0-6 0,-2 0 6 16,0 0 0 0,3 0-7-16,-3 7-2 0,0 1-1 15,0 3 9-15,0 3-2 16,0 0 2-16,-3 3 0 15,-10-1-10-15,0 2 11 16,2 2 5-16,-5 4-5 16,5 0 0-16,-3 0 5 15,5-2-3-15,5 0 4 16,0 0-3-16,2-4 7 16,-2-2-2-16,4-2 4 15,0-2-1-15,0 0-4 16,0-4 1-16,0 0 10 0,0-4-6 15,4 1-3 1,2-1-5-16,3-3 3 0,-1 2 6 16,6-3-12-16,-3 0 8 15,5 0-8-15,-1 0 6 16,3 0-7-16,0-11-38 16,-4 0-10-16,-8-2 0 15,-6 3-28-15,0 0-81 16,0 2-63-16</inkml:trace>
  <inkml:trace contextRef="#ctx0" brushRef="#br0" timeOffset="37241.75">19521 12346 159 0,'0'0'86'0,"0"0"-63"15,0 0 67-15,0 0-35 16,0 0-14-16,0 0-32 16,56 0 23-16,-36 2-20 15,4 0-6-15,0 0-6 16,3-2-43-16,-2 0-120 16</inkml:trace>
  <inkml:trace contextRef="#ctx0" brushRef="#br0" timeOffset="37608.47">19809 12114 343 0,'0'0'39'0,"0"0"-33"16,0 0 66-16,0 0 6 15,0 0-53-15,0 0-13 16,4 0 30-16,-2 0-25 16,3 0-7-16,-3 4 4 15,6 4-6-15,-1 2 5 0,2 4-6 16,-2 2-1-16,1 4 8 16,4 2-4-16,-3 0-9 15,2-2 12-15,-2 0-11 16,0-2 5-16,0-2-5 15,-3-2-2-15,4 0 0 16,-2-2 0-16,-1 2 0 16,1-2-1-16,4 0-38 15,1-2-77-15,-1-6-68 16,-1-4-216-16</inkml:trace>
  <inkml:trace contextRef="#ctx0" brushRef="#br0" timeOffset="38034.87">20229 12146 119 0,'0'0'36'0,"0"0"28"15,0 0 53-15,0 0-52 16,0 0-17-16,0 0 10 16,5-57-20-16,-14 55-1 15,0 2-23-15,-5 0-7 16,-1 0-7-16,-3 0-2 0,1 4-2 16,-2 9 4-16,4 1-3 15,1-3 6-15,4 6-1 16,0 1-1-16,4 2 2 15,-1 2 0-15,5-2 4 16,2 0-7-16,0-2 0 16,0 0 1-16,0-2 0 15,0-2 2-15,11-4 0 16,5-2-2-16,-1-2 0 16,5-4 4-16,5-2-5 15,-2 0-39-15,0 0-38 16,-7-2-110-16,-5-10-138 15</inkml:trace>
  <inkml:trace contextRef="#ctx0" brushRef="#br0" timeOffset="38322.49">20158 12266 82 0,'0'0'142'0,"0"0"-95"16,0 0 42-16,0 0-15 15,0 0-39-15,0 0-6 16,38-36 0-16,-27 34 5 16,3 2-9-16,1 0-14 15,1 0 7-15,-1 0-12 0,3 0-4 16,-5 6 5-16,1 4-7 16,-3 0 0-16,1 4 1 15,-4-2-1-15,-1-2-15 16,-1-2-36-16,-2-2-22 15,2-4-19-15,-2-2-41 16,-2 0 22-16,2 0 16 16</inkml:trace>
  <inkml:trace contextRef="#ctx0" brushRef="#br0" timeOffset="38742.8">20385 12186 147 0,'0'0'60'16,"0"0"-31"-16,0 0 77 0,0 0-34 15,0 0-52 1,0 0 24-16,12 8-10 0,-6 8 0 16,1 2-14-16,4 4-4 15,3-2-8-15,1 2-6 16,3-2 5-16,-3-2-7 16,1-4 0-16,-1-2 4 15,-1-8-3-15,-3-2 3 16,1-2-4-16,-4 0-6 15,1 0 6-15,-2-2 8 16,0-14-7-16,-3-6 9 16,0-2-9-16,-4 0 8 0,0-2-4 15,0 0-5 1,0 4 2-16,-10 2 2 0,-2 4 9 16,-3 3-2-16,-1 2-5 15,-2 3-4-15,0 2 1 16,0-1-3-16,3 7 0 15,1 0-8-15,-1 0 3 16,-1 0-1-16,5 0-3 16,-2 13 6-16,1 2 0 15,4 4-20-15,1 5-38 16,5-4-88-16,2-2-193 16</inkml:trace>
  <inkml:trace contextRef="#ctx0" brushRef="#br0" timeOffset="39155.18">20715 12083 175 0,'0'0'80'16,"0"0"-69"-16,0 0 48 16,0 0 12-16,0 0-20 15,0 0-32-15,121-28 7 16,-105 24-4-16,-3-1 2 16,-3-2-18-16,2 3-6 15,-3 0-4-15,-1 1-70 16,-5-4-188-16</inkml:trace>
  <inkml:trace contextRef="#ctx0" brushRef="#br0" timeOffset="39392.96">20804 12068 174 0,'0'0'120'0,"0"0"-112"15,0 0 65-15,0 0-6 16,0 0-28-16,0 0-14 16,-4 114-6-16,4-86 9 0,0-2-12 15,2 0-3 1,7-2-8-16,-1-4-4 0,2-4-2 16,1-2-18-16,1-8-58 15,-2-2-97-15</inkml:trace>
  <inkml:trace contextRef="#ctx0" brushRef="#br0" timeOffset="39813.25">20987 12236 95 0,'0'0'56'15,"0"0"-3"-15,0 0 14 0,0 0 2 16,0 0-8-16,0 0-41 16,71 80 8-16,-60-76-9 15,3-4 2-15,-3 0-10 16,7 0 8-16,-3 0 7 16,-1-8-22-16,-1-4 8 15,-9 2-10-15,0-2 12 16,0-4-4-16,-4 0 2 15,0-4 4-15,0-6-10 16,-8-2 1-16,-11-3-7 16,-6 4-4-16,2 0 0 15,4 8 0-15,1 6-3 0,2 5 6 16,5 8 2-16,-2 0-7 16,-3 0 6-16,-1 6-8 15,-2 12 7-15,0 4 2 16,7 3-4-16,4 3-12 15,3-1-62-15,5 0-65 16,0-5-100-16</inkml:trace>
  <inkml:trace contextRef="#ctx0" brushRef="#br0" timeOffset="40353.9">21417 12162 187 0,'0'0'141'16,"0"0"-120"-16,0 0 59 16,0 0 11-16,0 0-52 15,0 0-16-15,0 0-1 0,5 0-4 16,17 0 3-1,4 0-11-15,1-8-5 0,2-2 1 16,-4-1-5-16,-3 1-1 16,-3 1-33-16,-2-1-41 15,-7-1-49-15,-7 0-75 16</inkml:trace>
  <inkml:trace contextRef="#ctx0" brushRef="#br0" timeOffset="40885.04">21430 12010 178 0,'0'0'25'0,"0"0"-4"0,0 0 61 16,0 0-36-16,0 0-15 16,0 0 14-16,74 5-14 15,-54-3 8-15,0 2-16 16,3-2-6-16,-4 3-16 15,-1 0 7-15,0-1-6 16,-5 2 0-16,-2 0-4 16,1-2 5-16,-3 3-7 15,-5-3 2-15,2 1-8 16,-3-1-18-16,-3 1-2 16,0 0-2-16,0 3 26 15,0-2-13-15,-5 2 5 16,-3 1 5-16,-4-1 3 0,3-1 1 15,-2 1 5 1,3 2 3-16,0-2-1 0,0 3 0 16,1-4 2-16,3 0 8 15,0-3 8-15,0-1-11 16,3 0 17-16,-2-2-11 16,3-1 19-16,0 0 5 15,0 0 9-15,0 0-4 16,0 0 7-16,0 0-6 15,0 0-1-15,0-1 0 16,-4-16-27-16,-5 2-12 16,5-2-5-16,0 4 0 15,1 0 0-15,3 6-5 16,-3-1-6-16,3-3-30 0,0 4-43 16,0 0-30-16,0 1-67 15</inkml:trace>
  <inkml:trace contextRef="#ctx0" brushRef="#br0" timeOffset="42408.71">21869 11931 254 0,'0'0'21'0,"0"0"-14"16,0 0-1-16,0 0 33 15,0 0 9-15,0 0-23 0,65 86 7 16,-56-70-8-16,-3 0-1 16,3 4 11-16,-2 2-9 15,0 1-9-15,2 3 7 16,-1 0-15-16,2 2-4 15,-2 0 4-15,-1-4-3 16,2-2-4-16,-2-6-1 16,-3-6-3-16,-2-4 3 15,-2-4 0-15,0-2-4 16,0 0-15-16,0 0 9 16,0 0 5-16,0-18-9 15,-13-10-32-15,-11-6 32 16,-3-4 6-16,-2-6-16 0,-2 1 10 15,2 3-32 1,10 6 46-16,9 6 10 0,8 8 1 16,2 0-9-1,0 6 0-15,4 0-2 0,9 4 18 16,1 2-16-16,-3 4 12 16,-2 2 13-16,0 2-7 15,4 0-6-15,3 0-5 16,1 4 4-16,8 12 7 15,-1 4-6-15,1 0 3 16,0 2-9-16,-6 0 4 16,2 0-8-16,-6-2 0 15,-1-1 0-15,-4-4-4 16,-3 2 2-16,3-3-2 0,-6 0 0 16,0-2-2-16,-2-1-44 15,1-2-33-15,-3-1-14 16,0-4-116-16</inkml:trace>
  <inkml:trace contextRef="#ctx0" brushRef="#br0" timeOffset="42642.75">21947 12141 4 0,'0'0'188'0,"0"0"-179"0,0 0 25 16,0 0 62-16,0 0-53 16,0 0-4-16,54-26-5 15,-29 16-7-15,3-2-19 16,-4-2-1-16,3 0-7 16,0-2-13-16,-4-2-56 15,-4 0-108-15</inkml:trace>
  <inkml:trace contextRef="#ctx0" brushRef="#br0" timeOffset="43338.71">22201 11859 187 0,'0'0'20'0,"0"0"-10"15,0 0 36-15,0 0 6 16,0 0 4-16,0 0-14 15,33 66-18-15,-21-44 14 16,-1 0-14-16,-2-2-14 16,-2 4-4-16,-1-4 0 15,1 0-3-15,-3-2-2 16,-2-3 2-16,3-1-6 16,-4-3-9-16,5-3-8 15,1 1-15-15,1-8-25 16,3 3 45-16,1-4 15 15,-4 0-6-15,1 4 14 16,1-4-11-16,-4 3 8 0,1-3 0 16,-1 0-5-16,4 0 5 15,-2 0 7-15,3 0-4 16,1 0-8-16,1 0 6 16,0-12-12-16,-1-6-3 15,-4-1 9-15,-4-1-6 16,-4-4-2-16,0-4 9 15,0 0-1-15,0 2 2 16,-8 4 9-16,-1 8 11 16,5 4 4-16,1 4 17 15,0 2-29-15,3 4 35 16,-2 0-24-16,2 0-11 0,0 0 7 16,-2 0-8-16,2 0-4 15,0 0-5-15,0 0-4 16,0 0-2-16,0 8-2 15,0 8 4-15,2 2 0 16,8 4 6-16,1-4-1 16,0 2 6-16,0-2-11 15,0 2 0-15,2-1 6 16,-1-4-6-16,-1 2 3 16,3-3-4-16,-1 0 2 15,-3-5-1-15,0-2 1 16,-1-1 2-16,-1-6-6 15,2 0 6-15,1 0-6 0,2 0 1 16,3-13-33-16,-1-2-66 16,-6-6-33-16,-4 2-101 15</inkml:trace>
  <inkml:trace contextRef="#ctx0" brushRef="#br0" timeOffset="43586.21">22531 12007 106 0,'0'0'85'0,"0"0"-58"16,0 0 98-16,0 0-23 16,0 0-68-16,0 0-17 15,4-4 8-15,12-4-7 16,0-2-8-16,2 2-3 15,-3-2-14-15,1-2-4 16,-3 2-40-16,-4-4-32 16,-7 0-84-16,-2-2-19 15</inkml:trace>
  <inkml:trace contextRef="#ctx0" brushRef="#br0" timeOffset="43999.2">22529 11853 97 0,'0'0'70'0,"0"0"-43"16,0 0 23-16,0 0 4 15,0 0-44-15,0 0 9 16,0 0-18-16,38-14 5 16,-26 14 0-16,2 0-4 15,-3 0 3-15,-1 0-5 16,-2 0 0-16,1 0-1 15,0 0 1-15,2 0 7 16,0 0-7-16,3 0-1 16,-3 0 1-16,0 0 1 15,-2 0-1-15,-2 0 5 16,-3 0-4-16,3 0 16 0,-1 0-5 16,2 0 0-16,-2 0 10 15,3 0-15-15,-3 0-1 16,-1 0-2-16,0 0-3 15,-3 0 1-15,-2 0 1 16,0 0-3-16,0 0 5 16,0 0-3-16,0 0-2 15,0 0 0-15,0 0-5 16,0 0-19-16,0 0-60 16,0-4-71-16</inkml:trace>
  <inkml:trace contextRef="#ctx0" brushRef="#br0" timeOffset="45054.92">22756 11811 153 0,'0'0'215'15,"0"0"-204"-15,0 0 44 16,0 0 32-16,0 0-61 16,0 0-19-16,9 12-2 15,-2 0 8-15,-1 0 4 0,1 4-5 16,0 2 3 0,2-2-13-16,-3 4 8 0,1 2-1 15,-5 2-2-15,2 4 6 16,-1 0-8-16,-1-4-4 15,-2 1 0-15,0-6-1 16,0-5 0-16,0-5-4 16,0-4-1-16,0-5-14 15,0 0 10-15,0 0-5 16,0 0 3-16,0 0 9 16,0 0-9-16,0 0 4 15,3 0-7-15,-1 0-5 16,2-1 15-16,-2-3 4 0,1-1 1 15,1 4-1 1,-2-2 3-16,2 3 3 0,1-1 6 16,2 1-10-16,2 0 8 15,2 0 1-15,2-3-9 16,3 2 1-16,-3-2-2 16,0-1-2-16,-2 1 5 15,1-1-4-15,-1 0 0 16,-4-1 0-16,0 1-4 15,-3 4 3-15,0-1 0 16,-2-2 2-16,1-1 2 16,-3-2-1-16,0-2 7 0,0-4-9 15,0 0 13 1,0-4-7-16,0 0 4 0,0-2 2 16,0 6 1-16,0 6-1 15,0 2 0-15,0 4-2 16,0 0-6-16,0 0-4 15,0 0 4-15,0 0-7 16,0 0 3-16,0 0-4 16,0 0 3-16,0 0-6 15,2 6 4-15,12 8 6 16,-1 4-2-16,5 0-1 16,-1 3 0-16,6-3 4 15,-6-4-1-15,8-6-1 16,-1-1-2-16,-1-3 0 15,4-4-4-15,-6 0 4 0,0 0 0 16,-5 0-3-16,-5 0-1 16,-3-8 4-16,0-6 0 15,-7-2-3-15,2-8-1 16,-3-2 2-16,0-6-8 16,0 2-25-16,-12 2 32 15,-1 8-1-15,-1 6 4 16,-1 6 2-16,-1 2 4 15,-5 2-12-15,-2 2 4 16,-2 0-1-16,3 2-3 16,2 0 1-16,2 0-5 15,1 6 10-15,3 6 0 0,3 0-1 16,-1 2 1 0,4 2-1-16,1 2-4 0,3 0 5 15,2-2-2-15,2-2-17 16,0-2-41-16,0-6-38 15,19-6-72-15,4 0-77 16</inkml:trace>
  <inkml:trace contextRef="#ctx0" brushRef="#br0" timeOffset="45595.08">23478 11726 211 0,'0'0'97'16,"0"0"-33"-16,0 0 30 15,0 0-19-15,0 0-47 16,0 0-11-16,0 0-7 16,-4 0 8-16,-8 7-17 15,1 4-1-15,-3 2 6 16,4 3-9-16,3 0 3 15,1 0-3-15,6-2-1 16,0 0-12-16,0-2-2 16,0-4 1-16,0 0 16 0,0-2-10 15,0 0 11 1,8-2-1-16,5 0-7 0,6 0 8 16,-3-4 0-16,3 2-1 15,1-2-1-15,0 2-2 16,2 0-1-16,-6 0 4 15,0 2-1-15,-8 2-1 16,0 0 0-16,-2 2 0 16,-4-2 3-16,-2 2-1 15,0 2 1-15,0 0 4 16,0 2 13-16,-12 0 6 16,-3-2 0-16,-3 0-1 15,1 0-4-15,-1-4-8 16,0 0-4-16,2-4 0 15,3-2-5-15,-3 0 4 0,3 0-5 16,-3 0-26-16,5-9-18 16,1 0-33-16,0 1-44 15,6 2-119-15</inkml:trace>
  <inkml:trace contextRef="#ctx0" brushRef="#br0" timeOffset="46518.67">23881 11775 131 0,'0'0'125'16,"0"0"-114"-16,0 0 37 16,0 0 39-16,0 0-55 15,0 0-26-15,0 0 15 16,11 0 25-16,5-2-7 16,4-6-6-16,4-4 6 15,1-1-8-15,2-1-8 16,2 0-20-16,0 2 11 15,0 1-13-15,2 0 2 16,-2 1-2-16,2 2 5 16,-3 2-6-16,-3 0-1 15,-4 2-4-15,-6 0-19 0,-4 0-8 16,-2 4-14-16,-2-1-19 16,-5 1-8-16,-2 0-50 15,0 0-76-15</inkml:trace>
  <inkml:trace contextRef="#ctx0" brushRef="#br0" timeOffset="46922.8">23963 11927 30 0,'0'0'19'0,"0"0"23"16,0 0 3-16,0 0 10 15,0 0-18-15,0 0 5 16,0 18-4-16,0-18-3 16,0 0-2-16,0 0 6 15,5 0 5-15,11 0-12 16,4 0 13-16,5-6-5 15,3-4-22-15,1-2 8 16,2 0-25-16,0-4 15 16,-1 2-5-16,-2 0-3 0,-5 0-7 15,-1 4 7 1,-2-2-7-16,-4 2 2 0,-5 2-2 16,0-1 1-16,-2 5-4 15,2-1-23-15,-2 1-30 16,0-2-35-16,0-4-28 15,-5-1-160-15</inkml:trace>
  <inkml:trace contextRef="#ctx0" brushRef="#br0" timeOffset="47620.78">24088 11422 59 0,'0'0'121'0,"0"0"-116"15,0 0 10-15,0 0 36 16,0 0 16-16,0 0-34 15,0 104-2-15,0-82-12 16,0 2 3-16,0 4 5 16,0 2-12-16,0 2 7 15,0 0-21-15,0 3 10 16,0-2 5-16,0 6-16 16,0-1 1-16,3 0 15 15,-1-4-6-15,-2 0-7 0,2-4 1 16,1-6-2-1,-1 2 2-15,0-5 1 0,-2-6 1 16,2-3-2-16,-2-2-5 16,0-2 6-16,2-3-4 15,-2-1 5-15,0-3-4 16,2 2 10-16,-2-3-10 16,0 0 11-16,0 0-10 15,0 0 14-15,0 0 2 16,0 0 5-16,0 0-8 15,0 0-5-15,0 0-1 16,0 0 3-16,0 0-13 16,0 0 0-16,2 0 4 0,-2 0-4 15,0 0 0 1,0 0-11-16,0 0-61 0,0 0-107 16</inkml:trace>
  <inkml:trace contextRef="#ctx0" brushRef="#br0" timeOffset="50934.88">19429 12769 166 0,'0'0'39'16,"0"0"-3"-16,0 0 55 15,0 0-29-15,0 0-46 16,0 0 4-16,0 0-3 16,0 0 16-16,0 0-17 15,0 0 3-15,0 0-2 16,0 0-9-16,0 4-8 0,0 2 1 16,5 8 0-16,2 4 3 15,0 4 6-15,1 3-1 16,3 3-9-16,-1 0 1 15,0 2 0-15,0 0 2 16,-1 0 2-16,1-2-5 16,0 2 0-16,3-2 0 15,-2 0-2-15,-1 0 5 16,0 2-2-16,-1-2 3 16,-3 0-8-16,4 1 8 15,-4-6-5-15,-1 0 1 16,-1-5 0-16,-4-4-7 0,0-4 7 15,0-4 4-15,2-2-2 16,0 0-2-16,0-2 0 16,-2-2-4-16,4 0 4 15,-4 0 0-15,0 0 4 16,0 0 3-16,0 0 4 16,0 0-5-16,0-4-3 15,-8-8-2-15,-1 0-1 16,-1-2 0-16,-2-2 6 15,5-2-6-15,-1 0-3 16,-2-2 3-16,4-1 5 16,-5-1-5-16,1 3-1 15,2-6-2-15,-1-3 3 0,3 2-7 16,-2 2 3 0,2-2-6-16,3 4 9 0,1 0-3 15,2 0 4-15,0 4-4 16,0 1 2-16,0 4 2 15,0-1 8-15,0 0-8 16,0 0 0-16,0 0 1 16,0 0 3-16,0-1 4 15,0 5-8-15,0 0 0 16,0 2-3-16,0 0 7 16,0 1-4-16,0-2 0 15,2-1-4-15,6 2 4 0,-2 0 0 16,-1 6 2-16,-1-1-6 15,-2 3 8-15,0-3-9 16,-2 3 8-16,3 0-6 16,1 0-1-16,2 0 4 15,2 0 2-15,-2-2-1 16,1 0-2-16,-3 2 2 16,-1 0 1-16,0 0 0 15,-3 0 3-15,0 0-4 16,0-2 5-16,0 2-5 15,0 0 2-15,0 0-2 16,0 0-1-16,4 0 0 16,0 0-3-16,9 0 2 0,1 4 2 15,1 6-2 1,1 3 1-16,-3 0 0 0,3 3 0 16,-3 0 0-16,-1 2 8 15,5 5-5-15,-4-4 6 16,1 2-4-16,-3 1-5 15,-1 0 6-15,4 2-3 16,1-2-2-16,-1-2 0 16,1 0-1-16,-1 0 2 15,1 0 0-15,2-2-2 16,2 2 6-16,-1-2-4 16,0 2-4-16,-2 1 5 15,0-3 4-15,1 1-3 16,1-2 1-16,-5-3-5 0,1-2 3 15,-5-1 6-15,-3 0-9 16,3-1 0-16,-2-2 1 16,0-1 0-16,1 2 0 15,-3-3-1-15,-1 0 0 16,-1-2 0-16,1-2-1 16,-1 0 0-16,-3 0 0 15,2-2-14-15,-2 0 1 16,0 0-9-16,0 0-3 15,0 0-17-15,-7-4-43 16,-20-18-274-16</inkml:trace>
  <inkml:trace contextRef="#ctx0" brushRef="#br0" timeOffset="51370.77">19659 13207 164 0,'0'0'46'0,"0"0"-24"16,0 0 84-1,0 0-27-15,0 0-57 0,0 0 1 16,0 0-6-16,0 0 15 16,0 0-12-16,0 0 2 15,0 0-5-15,5 0 1 16,-3-3 4-16,4 2-12 16,2-2 14-16,7-1-13 15,4-3 9-15,4 0-14 16,-1-1 10-16,3-2-7 15,-6 2-6-15,0 0 9 16,-4-2-9-16,-1 2 0 16,-1 0 2-16,-2 2-8 15,0 0 3-15,2 0-32 16,-1 2-44-16,-3 0-43 0,-3 4-135 16</inkml:trace>
  <inkml:trace contextRef="#ctx0" brushRef="#br0" timeOffset="52734.75">20403 13301 10 0,'0'0'91'0,"0"0"-79"16,0 0 24-16,0 0 27 16,0 0-15-16,0 0-10 15,0 0-8-15,7-94 13 16,-7 76-11-16,0 0-11 15,0 1 2-15,-7-1-14 16,-4 2 1-16,0-2-1 16,-2 2-8-16,-3-2 3 15,1 2 5-15,-1-4 0 16,0 2-8-16,3 2 0 16,0 2 0-16,-1 6 1 15,3 0 0-15,0 4 6 0,2 2-7 16,0-1 3-1,0 3 6-15,3 0-9 0,-2 0-1 16,4 0-3-16,-2 0 3 16,-1 0 0-16,3 0-7 15,-4 0 7-15,4 3 1 16,0 7 0-16,-1 2-1 16,1 0 0-16,0 0 0 15,-2 0 0-15,4-2 0 16,0 2 8-16,2 0-8 15,0 0-5-15,0 2 5 16,0-2-2-16,0 2 2 16,0 2 2-16,12-2 0 0,-1 3 6 15,3-6-8 1,-1 1-2-16,-3-4 2 0,2 1 2 16,-1-4 5-16,-2 1-12 15,4 1 11-15,-2-2-4 16,0 1 3-16,3 1 0 15,-3-6-4-15,0 1 2 16,2-2 0-16,0 0 1 16,-1 0-4-16,-1-2 4 15,1-7-3-15,-6-4-1 16,3 1 9-16,0 0-3 16,-4 2-4-16,1 0-1 15,-4 0 1-15,0 0 0 16,1 2-1-16,-1-2-1 0,-2 2 0 15,0 0 2-15,0-4 2 16,0 2-7-16,0-2 6 16,0 0-5-16,0 2 4 15,0 0-2-15,0 4 9 16,0 4-9-16,0 2 0 16,0 0 6-16,0 0-4 15,0 0-3-15,0 0 1 16,0 0-7-16,0 0 0 15,0 0-4-15,0 0 11 16,0 0-7-16,0 12 7 16,4 0 5-16,5 2-4 15,3 2 13-15,-2-2-13 0,4 4-1 16,-1-2 2 0,0 0 2-16,3-2-1 0,-3 0-2 15,3 0-1-15,-1-2 0 16,-1 1 11-16,2-5-7 15,-3-1-3-15,0 0 1 16,-1-3 1-16,-3 0-1 16,-1-2 3-16,2-1-2 15,-2 3 0-15,-3-1 5 16,-1-2-5-16,-2-1 4 16,0 0-2-16,1 0 1 15,-1 0-1-15,0 0-5 0,-2 0 8 16,0 0 1-1,3 0-9-15,1 0 0 0,1 0 3 16,-3 0-1-16,0 0-4 16,0 0-12-16,0-4-19 15,-2 3-41-15,0-3-57 16,0 2-294-16</inkml:trace>
  <inkml:trace contextRef="#ctx0" brushRef="#br0" timeOffset="88312.75">14270 14995 41 0,'0'0'83'16,"0"0"-54"-16,0 0 53 16,0 0 0-16,0 0-48 15,0 0 12-15,0 0-2 16,0 0 0-16,0-38 0 16,0 34-14-16,0 2 7 15,0 0-19-15,0 2 0 0,0 0 1 16,0 0-17-16,0 0-2 15,0 0-5-15,0 0-4 16,0 4-1-16,0 10 10 16,0 4 0-16,0 4 3 15,4 2-1-15,-4 2-1 16,2 4-2-16,-2-4 1 16,2 2 0-16,3-1 8 15,-3 0-8-15,0 5 0 16,0 3 0-16,1 1 0 15,1 4-1-15,1-4 1 16,-1-4 1-16,-2-2 5 16,0-8-6-16,1-4 2 15,-1-4-3-15,0-4 1 0,0-2 0 16,0-4 1-16,-2 0-1 16,3-4-4-16,-3 0 4 15,0 0 2-15,0 0-2 16,0 0-19-16,0 0-1 15,0-14-48-15,-5-8-50 16,-12-4-119-16</inkml:trace>
  <inkml:trace contextRef="#ctx0" brushRef="#br0" timeOffset="89100.9">14015 15051 155 0,'0'0'99'0,"0"0"-65"15,0 0 73-15,0 0-22 16,0 0-46-16,0 0-16 15,2-22 1-15,10 18-20 16,3 4 5-16,5-4-9 16,3 4 6-16,2 0-2 15,-4 0 1-15,6 0-5 0,0 0 2 16,-2 4 2-16,1 6-4 16,-2 4 1-16,-1 2 0 15,-1 2-1-15,-1 0 6 16,0-4-6-16,0 0 1 15,3 2-1-15,-4-2 1 16,-2 0 0-16,-7 3-1 16,-2-2 0-16,-2 6 6 15,-3-3 1-15,-2 1-9 16,-2 6 2-16,0-3 0 16,0 0 6-16,0-2-2 15,0-2-4-15,-4-2 2 0,-2-2 3 16,-2-4-2-16,4 2-3 15,-3-4 2-15,-1 2 7 16,-4-4-6-16,1 2 1 16,-2 0 1-16,4-2-4 15,-4 2 0-15,2-4 5 16,-3 0 5-16,-1 2-1 16,-3-2 0-16,-5 0-8 15,1 0-1-15,0-4 14 16,-1 2-14-16,1-2 8 15,2 0 0-15,2 0 5 16,1 0-9-16,3 0 8 16,1 0-13-16,-1 0 2 15,1 0 3-15,-1 0-2 0,3-2-3 16,1-2 0 0,-2 0 6-16,3 4-3 0,-2-6-3 15,4 2-1-15,1 2 1 16,-1 0 1-16,3-2-1 15,-1 4-4-15,5 0 1 16,-2 0-7-16,0 0-28 16,-3 0-11-16,-2 0-62 15,5 0-25-15,0 0-92 16</inkml:trace>
  <inkml:trace contextRef="#ctx0" brushRef="#br0" timeOffset="89916.37">14617 15105 44 0,'0'0'135'0,"0"0"-69"16,0 0 14-16,0 0-2 15,0 0-39-15,0 0-12 16,0-4-13-16,0 8 2 16,0 6-1-16,0 4 15 15,0 2-19-15,0 2 8 16,0 1 1-16,0 3-13 16,0 0 13-16,-2-4-12 15,0 6 4-15,2 0-4 16,0 4-7-16,0-4 4 0,0 2-5 15,0-4 0-15,6 0 0 16,6-6 0-16,1-2 0 16,2 0 0-16,3-6 0 15,-1 2 2-15,2-6 4 16,-3-4-12-16,1 0 9 16,-1 0-3-16,-3 0 3 15,3 0-1-15,-5 0 5 16,-3-14-2-16,2-2 6 15,-1-2 1-15,-5-4 5 16,-2-2-12-16,-2 0 7 16,0-4-10-16,0 2-2 15,0 2 0-15,-4-2 1 0,-3 0 4 16,-1 3-2-16,-4 4-6 16,-3-2 1-16,-3 3 2 15,-1 0 1-15,-2 0 2 16,0 4-3-16,-1-4-2 15,3 8 2-15,0 2-1 16,6 8-1-16,7 0 2 16,-2 0 3-16,2 0 0 15,-3 0-6-15,-2 4-2 16,0 14 2-16,-2 0 2 16,1 2-3-16,1 5 1 15,2 1-22-15,2-2-11 0,3-2-42 16,2 1-30-1,2-6-67-15</inkml:trace>
  <inkml:trace contextRef="#ctx0" brushRef="#br0" timeOffset="90990.65">14856 15141 258 0,'0'0'74'16,"0"0"-30"-16,0 0 63 0,0 0-62 16,0 0-42-16,0 0 8 15,26 0-2-15,-19 0 8 16,2 10-6-16,1 4 7 15,-2 3-2-15,-4-4-1 16,3 5 3-16,-3 1 2 16,-2 1-15-16,2-2 14 15,2 4-13-15,-6-2-5 16,2 0 2-16,-2 0-2 16,0-4 0-16,0-2 1 15,0 0 0-15,0-4-2 16,0-2-3-16,0-4 1 0,0-4 2 15,0 0 1-15,0 0 11 16,0 0-9-16,0 0 2 16,0 0 6-16,0-4-10 15,-5-10 1-15,-2-2 0 16,3-4 4-16,2 0-6 16,2-4-3-16,0-2 2 15,0 2 1-15,0-1-8 16,8 6 7-16,8-3 0 15,-1 4-2-15,4 4 3 16,-5 1 0-16,1 4-3 16,0 0 1-16,-3 5 2 15,-2 3 0-15,3 1 0 0,3 0-6 16,-1 0 1-16,1 0 4 16,3 0 1-16,-2 0 0 15,3 14 0-15,-5 1-2 16,4 6 2-16,-6 1 1 15,-4 2-1-15,0 2 0 16,-5-4 0-16,3 2 6 16,-5 2-10-16,-2-4 7 15,0-4-6-15,0-4 4 16,0-2-4-16,0-6-7 16,0 0-5-16,0 0-5 15,0-6-6-15,-2 0 20 0,-5 0-2 16,-1 0 8-16,1-12-9 15,-2-8 3-15,2-2 0 16,3-6 5-16,2 2-4 16,2 4 2-16,0-4-11 15,0 0 6-15,6 3 4 16,7 1 1-16,5 0 3 16,0 2-4-16,2 2 3 15,-2 4-1-15,-1 2 2 16,-1 6-5-16,-5 4 5 15,-3 2 0-15,0 0-14 16,1 0 14-16,0 0-3 16,2 8-1-16,0 10 4 15,3-4 0-15,-3 7 0 16,2 1 0-16,-1 2 13 0,-4 2-13 16,1-2 14-16,-7 6-12 15,0-2 4-15,-2 2 0 16,0-2 1-16,0-2-4 15,0 0-3-15,0-8 4 16,0-4-3-16,0 0-1 16,0-6 0-16,0 0-1 15,0-6-13-15,0 0-30 16,0-2-78-16,0 0-121 16</inkml:trace>
  <inkml:trace contextRef="#ctx0" brushRef="#br0" timeOffset="91374.87">15608 15147 279 0,'0'0'40'0,"0"0"63"15,0 0-14-15,0 0-60 0,0 0-24 16,0 0 2-16,0 22 23 16,0-4-8-16,2 3 11 15,1-2 1-15,-1 6-6 16,0-1-21-16,0-2 10 15,3 4-11-15,-3-6 2 16,1 2 0-16,-3-2-6 16,0 0 1-16,0-4-3 15,0-2-3-15,0-2-36 16,0-2-44-16,0-4-64 16,0-4-107-16</inkml:trace>
  <inkml:trace contextRef="#ctx0" brushRef="#br0" timeOffset="92114.76">15737 15159 349 0,'0'0'4'0,"0"0"-4"16,0 0 64-16,0 0-33 16,0 0-3-16,0 0-12 0,29 68 23 15,-27-41-16 1,3 3 2-16,-2 2-23 0,1-2 4 16,-2 2 3-1,3-8-6-15,-1 0-3 0,0-4 15 16,3-4-12-16,-4-2-3 15,-1-10 0-15,0 0 0 16,-2-4 1-16,0 0 3 16,0 0 9-16,0 0 5 15,0-18-13-15,0-6 2 16,0-4-6-16,0-4 2 16,0-4-2-16,0 6 3 15,0 2-3-15,0 8 2 16,0 10 14-16,0-3-11 0,0 8 2 15,0 1-5-15,0 0-3 16,0-1-2-16,0 4 1 16,2-3-4-16,5 4 1 15,-1 0-2-15,3 0 1 16,1 0 5-16,0 0-2 16,1 10 2-16,3 3 0 15,-1 8 0-15,3 1-1 16,-3 2 2-16,3-2 0 15,-1 0 3-15,1-4-4 16,3-4 2-16,-4-2-3 16,-2-8 3-16,-4 0-3 15,-5-4 3-15,3 0 1 0,-5 0 4 16,5-8 5-16,-5-10 1 16,-1-8-6-16,-1-6 16 15,0-6-12-15,0-8-10 16,0 0-1-16,0 3-1 15,0 3-8-15,0 8 6 16,0 4 0-16,0 10 1 16,0 6 2-16,0 12-8 15,0 0-17-15,0 0-38 16,-3 10-116-16,0 12-134 16</inkml:trace>
  <inkml:trace contextRef="#ctx0" brushRef="#br0" timeOffset="92677.8">16219 15432 343 0,'0'0'0'15,"0"0"6"-15,0 0 39 16,0 0 14-16,0 0-40 16,0 0 9-16,0 16-3 15,0-16 3-15,0 0-9 16,0 0-2-16,0-2 26 0,0-22-16 16,0-6-8-16,2-10-5 15,2-4 8-15,1-1-17 16,-4 0 1-16,2 9-1 15,0 4-4-15,-1 9-1 16,0 11 0-16,-2 6-1 16,3 6 3-16,-3 0-4 15,0 0-2-15,2 0 2 16,4 0-14-16,1 0 16 16,4 0-1-16,0 14 2 0,-2 0-1 15,5 8 1 1,-3 1 6-16,-3-1-4 0,4 1 0 15,1 4 1-15,-1-1 0 16,1 2-2-16,-1-4-1 16,3 0 0-16,0 2 1 15,-4-8-2-15,-2 0 1 16,0-6 0-16,-5-2 2 16,-2-4-6-16,3-2-4 15,-2 0-30-15,-3-4-29 16,0 0-9-16,0 0-9 15,-3 0-19-15,-13-14-187 16</inkml:trace>
  <inkml:trace contextRef="#ctx0" brushRef="#br0" timeOffset="93554.63">16212 15378 145 0,'0'0'112'15,"0"0"-55"-15,0 0 36 16,0 0-20-16,0 0-47 16,0 0-8-16,34-40-11 15,-12 26-3-15,9-2-4 16,-1 0-3-16,1 0-35 16,2 2-4-16,-7-3-27 15,-1 8-12-15,-5 3 14 0,-7 2 67 16,3 0 2-1,-3-5-2-15,3 4 6 0,-1 1-2 16,-1-6 17-16,-3 6 13 16,0 1 11-16,-6 2-9 15,-1 1 2-15,-4 0-6 16,0 0-7-16,2 0 6 16,-2 0-16-16,5 9 23 15,-1 5-13-15,0 4-5 16,1 3-11-16,2 1 10 15,-3 0-3-15,1 2-11 16,-1-6 8-16,-2 4-10 16,0-4 6-16,1-2-5 0,-3-4 0 15,0 0-4 1,2-8 0-16,-2 0-1 0,0-4 1 16,0 0-2-16,0 0 0 15,0 0 2-15,0 0 4 16,0-12-4-16,0-8-2 15,-9-6 2-15,-2 0 0 16,4-4-1-16,3 6-5 16,4 2 4-16,0 4-2 15,0 6 3-15,0 6 1 16,0 2-2-16,0 0-1 16,4-1 3-16,8 1 8 15,1 3-8-15,3 1-1 16,1 0 1-16,1 0 5 0,-3 0-5 15,3 0 0-15,1 14 0 16,0 0 0-16,2 4 0 16,-1 4 3-16,1 0-1 15,0 0 0-15,4 0 0 16,-4-4 6-16,0-4-7 16,-5-6-1-16,-6-4 2 15,-1-2-1-15,-4-2 2 16,-4 0-2-16,3 0 16 15,-4 0-2-15,4-14 17 16,-4-10-16-16,0-2 4 16,0-8 0-16,0 2-17 15,0 0-2-15,0 0 2 0,0 6-3 16,-8 3 3-16,7 3-6 16,-4 4 0-16,3 4 0 15,2 4-12-15,0 6-2 16,0-2-44-16,0 4-28 15,12-4-65-15,9 2-86 16</inkml:trace>
  <inkml:trace contextRef="#ctx0" brushRef="#br0" timeOffset="94028.55">16890 15109 281 0,'0'0'26'0,"0"0"14"0,0 0 83 16,0 0-47-16,0 0-53 15,0 0-5-15,4 0 16 16,12 0-2-16,4 0-12 15,4 0 8-15,3 0-18 16,2 0-6-16,2 0 7 16,1 0 0-16,-3 0-7 15,-4 0-4-15,0 0 0 16,-4 0-9-16,-1 0-24 16,-7-4-44-16,-5 0-25 15,-3-2-23-15,-5 2-7 16,0 0-56-16</inkml:trace>
  <inkml:trace contextRef="#ctx0" brushRef="#br0" timeOffset="94283.05">17168 15065 222 0,'0'0'59'16,"0"0"4"-16,0 0 25 16,0 0-41-16,0 0-25 15,0 0 24-15,0 0-33 16,-49 72 10-16,49-50 5 15,0 1 4-15,0-1-10 16,0 0-10-16,0 2 3 16,0 6-3-16,0-4 10 15,5 0-17-15,2-2-3 0,-3-2-2 16,0 0-2-16,1-4-23 16,-3-4-35-16,4-4 13 15,-3-6-74-15,10-4 7 16,-2 0-121-16</inkml:trace>
  <inkml:trace contextRef="#ctx0" brushRef="#br0" timeOffset="94674.88">17312 15169 231 0,'0'0'107'15,"0"0"-81"-15,0 0 75 0,0 0-4 16,0 0-80-16,0 0-16 16,0-1 33-16,0 10-6 15,0 5-4-15,0 4-11 16,0 3 1-16,-3 1 10 16,3 2-20-16,-1-2 4 15,1 4-3-15,0-6-2 16,0 4-1-16,0-4-2 15,0-4 0-15,1 2-1 16,12-4 1-16,0-4 0 16,1 2 1-16,1-8-1 15,1 0 0-15,1-2 2 16,2-2-2-16,-3 0 3 0,7 0-3 16,-7-6-10-16,-1-8-16 15,-1 2-25-15,-7-2-27 16,-5-4-22-16,-2 2-49 15,0 2-149-15</inkml:trace>
  <inkml:trace contextRef="#ctx0" brushRef="#br0" timeOffset="94905.39">17308 15268 194 0,'0'0'73'15,"0"0"-32"-15,0 0 86 16,0 0-60-16,0 0-40 16,0 0-15-16,0-5 10 15,16 4 17-15,1-3-20 16,2 4-1-16,-1-8-13 16,-1 2-5-16,1 2-3 15,-5-6-69-15,-1 2-76 16,-8-5-79-16</inkml:trace>
  <inkml:trace contextRef="#ctx0" brushRef="#br0" timeOffset="95184.75">17266 15077 304 0,'0'0'15'0,"0"0"41"16,0 0 58-16,0 0-43 16,0 0-21-16,0 0-19 15,110 0 6-15,-89 0-8 16,2 0-9-16,-1 0-13 16,-1 0-1-16,5 0-6 15,-4 0 0-15,3 0-18 0,0-4-41 16,-4 0-11-16,0 0-36 15,1 0-34-15,-7-4-95 16</inkml:trace>
  <inkml:trace contextRef="#ctx0" brushRef="#br0" timeOffset="97337.77">17821 15488 36 0,'0'0'87'15,"0"0"-57"-15,0 0 39 16,0 0 15-16,0 0-47 0,0 0-9 15,0 0-4-15,-2-6 14 16,2 6-2-16,-2-2-3 16,-1 2 3-16,3 0 2 15,0 0-12-15,0 0 1 16,0 0-18-16,0 0 11 16,0 0 1-16,0-4-4 15,0 4 6-15,0 0-8 16,0 0 3-16,0 0-10 15,0 0 0-15,0 0-8 16,0 0-1-16,0 0-4 16,0 0-5-16,0 0 8 15,11 0 2-15,3 0 3 0,1 0-3 16,1 0 0-16,-3 0-1 16,2 0 2-16,-1 0-2 15,4 0 3-15,-2 0-4 16,-3 0-8-16,0 0-15 15,-4 0-14-15,0 0-15 16,-6 0-25-16,-1-4-20 16,-2 4-20-16,0-8-78 15</inkml:trace>
  <inkml:trace contextRef="#ctx0" brushRef="#br0" timeOffset="97688.63">17723 15310 126 0,'0'0'11'0,"0"0"51"16,0 0 27-16,0 0-13 15,0 0-18-15,0 0-8 16,75 14 9-16,-52-14 3 0,4 0-13 16,-3 0-9-16,2 0-7 15,-1 0-11-15,-5-4-19 16,-1 0-2-16,-4 0-1 15,-2 4-38-15,1-2-88 16,-8 0-130-16</inkml:trace>
  <inkml:trace contextRef="#ctx0" brushRef="#br0" timeOffset="99088.64">18286 15113 368 0,'0'0'119'0,"0"0"-112"0,0 0 25 16,0 0 77-1,0 0-71-15,0 0-37 0,10-2 5 16,-4 10 9-16,3 6 11 16,2 7-8-16,-1 7 0 15,-2-2 5-15,1 6-9 16,-3 4-14-16,-1 0 7 15,0-2 8-15,-1-2-15 16,-4-8 0-16,4-2 4 16,-4-6-8-16,0-8 9 15,0-2-10-15,0-2 2 16,0-4-9-16,0 0-1 16,0 0 5-16,0 0 6 15,0-12 0-15,0-10-25 16,-8-6 27-16,-4-8 0 0,3-4-4 15,3 0-4-15,2 0 4 16,4 4-2-16,0 0 0 16,0 9-16-16,2 5 20 15,6 4-3-15,3 10 5 16,1 2-4-16,-1 2 4 16,3-2 1-16,1 4-1 15,-2 2 6-15,1 0-5 16,-1 0 3-16,1 4 0 15,1 14-1-15,3 8 1 16,-3-2 7-16,1 6-4 16,-3-3-7-16,-1 1 2 0,-6 2 4 15,1-6-5-15,-5 0 2 16,0-4 0-16,-2 0-3 16,0-8 5-16,0 0-5 15,0-8 0-15,0 0-2 16,0-4 0-16,0 0-1 15,0 0 3-15,0 0 11 16,0-18-11-16,0-2-8 16,-4-4 3-16,-3-8 5 15,3 2-2-15,2-2-5 16,2 0 5-16,0 1-4 16,0 1 2-16,0 8-6 15,4 2 10-15,7 8-5 0,-3 4 5 16,2 2-4-16,1 2 4 15,-1-4 2-15,0 6 4 16,-3 0-6-16,1 2 7 16,-1 0-7-16,5 0 2 15,1 0-2-15,0 16 0 16,3 8 8-16,-2 0 0 16,-2 4 9-16,-1 4-13 15,-3-1 4-15,-2 5-3 16,-2 0 5-16,-1-4-9 15,-3 2-1-15,0-2 0 16,0-6-21-16,0-4-51 16,0-8-54-16,0-8-71 15,0-6-85-15</inkml:trace>
  <inkml:trace contextRef="#ctx0" brushRef="#br0" timeOffset="99508.76">18772 15408 168 0,'0'0'121'0,"0"0"-61"16,0 0 72-16,0 0-32 16,0 0-80-16,0 0-14 0,13-62-2 15,-5 32-1 1,-4-2-3-16,-2-8 27 0,3-9-4 15,1 5-18-15,0 2 4 16,4 10-1-16,-3 16-8 16,-1 8 2-16,-2 8 0 15,5 0-4-15,3 0 4 16,1 8 5-16,1 10-2 16,1 8 11-16,1 5 7 15,-1-2 11-15,1 6-9 16,1-1-12-16,-3 0-2 15,-1 0-7-15,1 2-1 16,-5-10 3-16,1-2-6 16,0-6-1-16,-3-2 1 0,-3-6-18 15,-4-2-32-15,0-6-14 16,0-2-18-16,0 0-52 16,-9 0-3-16,-18-12-194 15</inkml:trace>
  <inkml:trace contextRef="#ctx0" brushRef="#br0" timeOffset="99670.15">18770 15338 313 0,'0'0'47'16,"0"0"-20"-16,0 0 81 16,0 0-26-16,0 0-62 15,0 0-3-15,78-40-11 0,-47 30-12 16,0-6-64-1,-2 2-106-15</inkml:trace>
  <inkml:trace contextRef="#ctx0" brushRef="#br0" timeOffset="100275.11">19091 15159 264 0,'0'0'112'15,"0"0"-110"-15,0 0 65 16,0 0 30-16,0 0-30 15,0 0-23-15,35 85-5 16,-23-61-16-16,1 2 1 0,1 4-5 16,-1-8-8-16,-2 0-8 15,-4-8 0-15,-1 0 2 16,-1-10-5-16,-3-4 0 16,-2 0-16-16,0 0-7 15,0 0 0-15,0 0 13 16,0-10-12-16,0-14-16 15,-7-4 24-15,-6-6-3 16,-3 0 2-16,2 0 15 16,2 6 0-16,3 6 0 15,7 5 0-15,0 11-1 16,2 2 0-16,0 0-4 16,0 4-10-16,0 0 10 15,6 0 5-15,9 0 1 16,1 4 6-16,-1 5 9 0,4 5 6 15,1-5-8-15,4 5 6 16,-2 3-20-16,5-3 14 16,-2 2-8-16,2 0-8 15,-1 0 8-15,0-2-7 16,-1-6 2-16,-7-2 4 16,-7-2-5-16,-4-4 1 15,-4 0 1-15,-3 0 4 16,0-6 18-16,0-10-23 15,0-8 4-15,0-2 1 16,-8-5-11-16,0 4 8 16,3 0-3-16,1-3 2 0,-1 6-1 15,3 6 10-15,-1 0-11 16,3 10-2-16,-2 0-7 16,0 6-15-16,2 2-53 15,0 0-91-15,0 0-157 16</inkml:trace>
  <inkml:trace contextRef="#ctx0" brushRef="#br0" timeOffset="100524.17">19539 15057 147 0,'0'0'358'0,"0"0"-345"0,0 0-9 16,0 0 104-1,0 0-81-15,0 0-12 0,0 56 10 16,4-28 4-16,1-1-3 16,-3 0-3-16,4 4-10 15,2-7 7-15,0 6-15 16,-1-4 1-16,-1-4-6 16,-4 0-6-16,-2-4-68 15,0-8-65-15,0-4-108 16</inkml:trace>
  <inkml:trace contextRef="#ctx0" brushRef="#br0" timeOffset="101084.83">19597 15089 428 0,'0'0'19'0,"0"0"-11"15,0 0 122-15,0 0-51 16,0 0-72-16,0 0 0 16,17-6 8-16,-10 6-9 15,0 6 4-15,2 10 2 16,-3 2-4-16,2 6 2 16,-2 5 11-16,1 0-1 15,-1 6-16-15,-4-3 5 16,3 0 2-16,-5-2-7 0,2-4-3 15,-2-8-1-15,1-4 2 16,-1-4-2-16,0-6 0 16,0 0 2-16,0-4-2 15,3 0 3-15,-3 0-2 16,0 0 4-16,0-14 13 16,0-14-16-16,0-8-1 15,0-4-1-15,0-2 0 16,0 0-3-16,0 6 1 15,0 5 1-15,0 3-7 16,0 10 7-16,0 2-2 16,0 6 0-16,0 2 0 0,8 0 0 15,4 2-1 1,5-6-3-16,-2 6 7 0,7 2-4 16,5 0 3-16,-2-2 1 15,0 4-2-15,-2 2 0 16,0 0-8-16,-8 0-29 15,-1 0-30-15,-3 0 0 16,-7 0-27-16,-4 0-3 16,0 0-35-16,0 0-49 15</inkml:trace>
  <inkml:trace contextRef="#ctx0" brushRef="#br0" timeOffset="101319.86">19711 15200 95 0,'0'0'244'16,"0"0"-236"-16,0 0 47 15,0 0 36-15,0 0-22 16,0 0-23-16,31 30-15 16,-9-28-1-16,0-2-3 15,5 0-19-15,2 0-8 16,0 0-2-16,2-5-41 15,-3-9-40-15,1 5-26 16,-6-9-45-16,-5 4-64 0</inkml:trace>
  <inkml:trace contextRef="#ctx0" brushRef="#br0" timeOffset="101624.42">20019 15119 56 0,'0'0'98'16,"0"0"-19"-16,0 0 47 15,0 0-30-15,0 0-37 16,0 0-17-16,0-4-6 15,0 4-10-15,-2 0-9 16,-2 4 12-16,0 9-3 16,-1 0 8-16,3 5-11 15,-2 1 5-15,4-1-15 16,0 0-5-16,0 4 4 16,0-4-7-16,0 0 3 15,2-2-5-15,7 0 1 16,-1 0-1-16,2-6-3 0,1 0 2 15,4-6-1-15,3-2 0 16,0 0 2-16,0-2-3 16,-4 0-17-16,-2 0-6 15,-3 0-26-15,-1-6-12 16,-2-6-46-16,-6-2-59 16,0-4-114-16</inkml:trace>
  <inkml:trace contextRef="#ctx0" brushRef="#br0" timeOffset="101820.96">20056 15208 34 0,'0'0'448'0,"0"0"-435"16,0 0 37-16,0 0 72 15,0 0-89-15,0 0-26 16,75-39 2-16,-50 29-7 15,0-2-2-15,1-2-39 16,-6-6-92-16,-13 0-106 16</inkml:trace>
  <inkml:trace contextRef="#ctx0" brushRef="#br0" timeOffset="102006.74">20069 15047 474 0,'0'0'1'0,"0"0"13"0,0 0 97 16,0 0-45-16,0 0-48 15,145-8-18-15,-114 2 0 16,7 0-29-16,0-4-80 16,-1 2-84-16,-3-2-97 15</inkml:trace>
  <inkml:trace contextRef="#ctx0" brushRef="#br0" timeOffset="102448.7">20474 14973 258 0,'0'0'66'0,"0"0"6"16,0 0 45-16,0 0-15 16,0 0-52-16,0 0 0 15,-62 24-20-15,55-14 0 16,1 4-27-16,-1-2-3 15,5 2 3-15,-1 0-3 16,3-2-1-16,0-2-11 16,0-4-20-16,0 2 8 15,3 0 14-15,10 0 2 16,5 2 6-16,4-4-10 16,-1 2 2-16,3 0 7 15,0 2-8-15,-4 4 10 16,-1 3 1-16,-9-3-4 0,-3 4 3 15,-7-2 1-15,0 0 3 16,0 4 6-16,-15-4 13 16,-10 2 2-16,-2-6 10 15,0 0 1-15,0-6 0 16,-2-2-23-16,6 0-2 16,-2-4-5-16,5 0 2 15,5 0-6-15,-2 0-1 16,9 0 0-16,-2-14-33 15,4 2-18-15,6-2-5 16,0 0-6-16,0-2-72 16,2 6-57-16</inkml:trace>
  <inkml:trace contextRef="#ctx0" brushRef="#br0" timeOffset="102796.53">20702 15017 220 0,'0'0'30'0,"0"0"38"0,0 0 53 16,0 0-67-1,0 0-5-15,0 0-6 0,-7 16 3 16,7-6-20-16,0-4 1 16,14 2-11-16,6 0 6 15,6-6 10-15,3 2-9 16,-2-4-4-16,0 0-18 16,-3 0 4-16,1 0-5 15,-3-2-35-15,-2-6-37 16,-6-6-61-16,-3 4-37 15,-9 2-74-15</inkml:trace>
  <inkml:trace contextRef="#ctx0" brushRef="#br0" timeOffset="102996.93">20856 15047 176 0,'0'0'112'0,"0"0"-49"16,0 0 42-16,0 0-3 15,0 0-66-15,0 0-3 16,-54 116-1-16,52-93-7 15,2-4 3-15,0 2-11 16,0-3-10-16,0-4-3 16,0 4-3-16,11-4-1 15,0-2-31-15,3 2-49 16,3-6-89-16,-1 2-49 16,-2 0 68-16</inkml:trace>
  <inkml:trace contextRef="#ctx0" brushRef="#br0" timeOffset="103438.65">20915 15426 100 0,'0'0'84'16,"0"0"25"-16,0 0 5 15,0 0-2-15,0 0-18 16,0 0-29-16,23-4-17 16,-9-16-17-16,1-4-4 15,3-12-15-15,-3-4-3 16,-1-8 0-16,1 3-9 15,-3 8-1-15,-1 6 1 16,-3 9-1-16,1 4 10 16,-4 10-9-16,2 4 0 0,-3 2 7 15,2-2-6-15,-1 4 0 16,2 0 6-16,-2 0-5 16,3 0-1-16,1 0 2 15,3 12 5-15,1 6 2 16,-3 1 1-16,2 0 7 15,-1 3-7-15,-5 0 1 16,4 1 0-16,-1-1-2 16,1 0-6-16,0 0 9 15,1-8-13-15,-5 0 2 16,0-2-2-16,0-8-4 16,-4-2-33-16,-2-2-29 15,0 0-10-15,0 0 0 0,0 0 24 16,0 0-14-16,-9 0-29 15,-11-10-25-15,-7-2-7 16,-6 6-27-16</inkml:trace>
  <inkml:trace contextRef="#ctx0" brushRef="#br0" timeOffset="103590.01">21031 15286 208 0,'0'0'131'15,"0"0"-85"-15,0 0 80 16,0 0-9-16,0 0-66 15,0 0-22-15,38-2 13 16,-4-6-17-16,0 2-21 0,-1-1-4 16,-4 2-70-16,-8-3-141 15</inkml:trace>
  <inkml:trace contextRef="#ctx0" brushRef="#br0" timeOffset="104558.75">21791 15021 263 0,'0'0'65'15,"0"0"-46"-15,0 0 60 16,0 0-3-16,0 0-37 16,0 0-14-16,0 0 4 15,67-14 19-15,-42 14 4 16,4-4-20-16,2 4-6 16,0-4-11-16,2 2-5 0,1-2-8 15,-3 0 1 1,-2 0-3-16,-6-4-47 0,-3 4-43 15,-3-2-54-15,-6-6-97 16</inkml:trace>
  <inkml:trace contextRef="#ctx0" brushRef="#br0" timeOffset="104769.77">21999 15021 232 0,'0'0'34'15,"0"0"27"-15,0 0 60 0,0 0-23 16,-2 106-37 0,2-74-20-16,0-5-9 0,0 0-8 15,4 0-12-15,0-5-11 16,-2-4 4-16,1-6-5 16,3 0-34-16,1-6-84 15,4-6-81-15</inkml:trace>
  <inkml:trace contextRef="#ctx0" brushRef="#br0" timeOffset="105186.65">22199 15292 10 0,'0'0'291'0,"0"0"-262"0,0 0 28 16,0 0 67-16,0 0-18 15,0 0-66-15,62 12-19 16,-48-28-13-16,-3-4-5 16,0-4 4-16,-7-2-3 15,1-6 4-15,-3-9-8 16,-2 1 0-16,0-4 0 16,0 8-8-16,0 2-4 15,3 14 12-15,-1 8-9 16,2 10 7-16,-4 2 2 15,7 0-6-15,-1 2 6 16,8 14 3-16,1 4 22 0,5 6-2 16,5 2 1-16,2 2 15 15,0 0-22-15,-3 2 8 16,-2-5-17-16,-1-4 0 16,-6-1-4-16,-4-3-3 15,-2-6-1-15,-5 0-11 16,-1-5-41-16,-3-2-34 15,0 2-44-15,-3-8-68 16,-13 0-163-16</inkml:trace>
  <inkml:trace contextRef="#ctx0" brushRef="#br0" timeOffset="105854.46">22330 15222 487 0,'0'0'29'15,"0"0"-7"-15,0 0 74 16,0 0-50-16,0 0-46 16,0 0-21-16,72-50-10 15,-43 33-30-15,0 3 21 16,0-4-19-16,-3 2 10 16,-1 4 40-16,-5 6 6 15,-1 4 6-15,-2 2 10 16,-1 0 30-16,-3 0-9 15,2 0 11-15,1 8-27 0,2 10 11 16,1 2 3 0,-2 6 0-16,-2-3 0 0,-4-5-9 15,-4 0 4-15,-1-2-7 16,-4 0 2-16,-2-4-17 16,0-2 3-16,0-6-7 15,0 0-2-15,0-4-17 16,0 0-27-16,0 0 2 15,0-4 27-15,0-18-44 16,-10-5 28-16,0 0 27 16,-3-8 0-16,5 3-16 15,-2 4 8-15,8 10 2 16,2 8-4-16,0 2 14 16,0 8-8-16,0 0 9 15,2 0 1-15,10 0 7 0,1 2 6 16,1 10 5-1,1-4 20-15,3 6-2 0,-1-4-11 16,6 4 6-16,-3 2-18 16,-3-10 1-16,4-2 3 15,-4 0 2-15,1-4 1 16,0 0 9-16,0 0-9 16,-4-5 5-16,-4-8 6 15,-3-9-10-15,-5 0 0 16,-2-4-18-16,0-2 3 15,0-2-7-15,-9 2 0 16,-1 6-10-16,1 4-6 0,-1 4-28 16,4 6-10-1,2 4-15-15,4 4-34 0,0 0-95 16</inkml:trace>
  <inkml:trace contextRef="#ctx0" brushRef="#br0" timeOffset="106110.8">23041 14935 454 0,'0'0'37'16,"0"0"-7"-16,0 0 106 15,0 0-66-15,0 0-52 16,0 0 5-16,94 0 1 0,-60 0 4 15,1-2-4-15,-2-2-18 16,1 2-3-16,-3-6-3 16,0 2-26-16,-2-2-51 15,-8-2-52-15,-13 2-47 16,-8 2-112-16</inkml:trace>
  <inkml:trace contextRef="#ctx0" brushRef="#br0" timeOffset="106288.69">23244 14923 257 0,'0'0'67'0,"0"0"4"16,0 0 46-16,0 0-30 0,-33 110-36 15,30-78-12-15,1-2-22 16,2 0 4-16,0-4-14 16,0-1-7-16,0-7 0 15,0-3-12-15,15-6-57 16,8-5-71-16,4-4-53 15</inkml:trace>
  <inkml:trace contextRef="#ctx0" brushRef="#br0" timeOffset="106672.74">23400 15049 191 0,'0'0'204'15,"0"0"-193"-15,0 0 29 0,0 0 43 16,0 0-19-16,0 0-20 15,20 56-6-15,-7-38-5 16,5 0-8-16,2 0-5 16,2-5 8-16,3-3-17 15,-2-6 6-15,3-3-12 16,0-1 18-16,1 0-17 16,-4-1 10-16,-1-17-9 15,-4-5 16-15,-7-3-2 16,-2-6-19-16,-9-4 11 15,0 0-12-15,0 2-1 16,-9 4 0-16,-9 8 1 0,3 6 1 16,-3 8 0-16,3-2 9 15,-4 10-2-15,-3 0-9 16,-3 0 0-16,-4 14 0 16,3 4-10-16,-3 8 7 15,5 2-43-15,3 2-30 16,8 6-23-16,1-6-46 15,8-2-89-15</inkml:trace>
  <inkml:trace contextRef="#ctx0" brushRef="#br0" timeOffset="108928.7">24231 14852 164 0,'0'0'140'16,"0"0"-133"-16,0 0 52 15,0 0 60-15,0 0-62 0,0 0-28 16,0 0-5-16,2-5-2 15,-2 5-5-15,0 0 2 16,0 4-5-16,0 10-4 16,0 0 16-16,0 8-4 15,0 0-7-15,0 0-11 16,-2 0 2-16,2 2 0 16,0 6-1-16,0-8-5 15,0 2 0-15,0 2 6 16,0-4-6-16,0-1 1 15,0-3 3-15,2-7 0 16,3-3-4-16,8 1 0 0,-2-5 0 16,5 0 0-16,-1 0 1 15,3-3 1-15,-2 4 0 16,-5-5 0-16,0 0-3 16,0 0 1-16,-1 0-11 15,0 0-15-15,-1 0-7 16,1-10-18-16,-4-4-49 15,-2-3-75-15,-4-1-146 16</inkml:trace>
  <inkml:trace contextRef="#ctx0" brushRef="#br0" timeOffset="109165.89">24305 15049 301 0,'0'0'57'0,"0"0"-57"16,0 0 70-16,0 0 13 16,0 0-66-16,0 0 2 15,19 0 22-15,-2-2-14 16,-2-2-19-16,1 0-6 16,-1 0-2-16,-1-2-16 15,-1 2-39-15,-4-8-40 16,2 2-22-16,-4-4-97 15</inkml:trace>
  <inkml:trace contextRef="#ctx0" brushRef="#br0" timeOffset="110038.82">24287 14859 80 0,'0'0'178'0,"0"0"-172"16,0 0 60-16,0 0 24 16,0 0-52-16,0 0-22 15,112-30-9-15,-88 21-1 16,2 4-5-16,-5 1 6 16,-4 4-6-16,-3 0 10 15,-4 0 7-15,2 0-12 0,-1 14 10 16,0 8-16-16,1 6 25 15,-2 2-10-15,-1 0-3 16,-2-2-5-16,-2-2 3 16,-1-2 3-16,0-2 2 15,-1 0 3-15,-1-4-16 16,0-4 11-16,0 2-10 16,-2-10 1-16,0 2-3 15,0-8-1-15,0 0 0 16,0 0-8-16,0 0 1 15,2 0 6-15,-2-10-4 16,0-8-6-16,0-8 11 0,0-8-5 16,0-4-6-1,0 0-2-15,4 2-10 0,4 10 10 16,-2 12-2-16,5 8 2 16,-6 3 11-16,2 3-1 15,-1 0 6-15,1 5-2 16,4 13 9-16,3 0 16 15,-4 4-10-15,4-2 11 16,-3 4-10-16,2-2-5 16,-1 0 5-16,-4-4-11 15,-1-4-4-15,0-2-2 16,-4-4 7-16,-1-4-5 0,0-2-1 16,-2-2 1-1,0 0 3-15,0 0 4 16,0 0 0-16,0 0 5 0,0-8-13 15,0-10-1-15,0-6-4 16,4-2-3-16,5-4-24 16,-1 2 4-16,4 2 20 15,-1 6-9-15,3 8 10 16,-5 4 3-16,-1 4 3 16,-1 4-7-16,0 0 7 15,4 0 0-15,-3 0 8 16,6 0-8-16,-1 4 1 15,1 12 1-15,1 6 8 16,-1 2 1-16,-3 2-10 0,-2-2 12 16,-1 2-5-16,0 0 3 15,0-4 1-15,-3 0-7 16,-1-4 6-16,0-4-1 16,0-6-10-16,0 1-5 15,-2-4-6-15,0-1-40 16,0-2-54-16,-2-2-81 15</inkml:trace>
  <inkml:trace contextRef="#ctx0" brushRef="#br0" timeOffset="111958.9">14648 15829 18 0,'0'0'62'16,"0"0"12"-16,0 0 28 0,0 0-6 15,0 0-35 1,0 0-12-16,4-10-12 0,-4 10 8 15,0 0-15-15,0 0-2 16,0 0 1-16,0 0-5 16,0 0-1-16,0-2-1 15,0 0 1-15,0-2-7 16,0 4 0-16,0 0-8 16,0 0 2-16,0 0-4 15,0 0-6-15,0 0-2 16,0 0 0-16,0 0-17 15,0 0 2-15,0 14 14 16,0 0 3-16,5 8 5 0,0 4 0 16,-4 2-2-1,5 7 3-15,-4-8 3 0,0 4-9 16,-2 1 0-16,2-2 1 16,-2-8 1-16,2-4-4 15,0-4 2-15,-2-6-4 16,0-6-15-16,0-2-12 15,2 0-6-15,-2 0-12 16,5 0-11-16,0-2-37 16,4-16-38-16,-1-4-132 15</inkml:trace>
  <inkml:trace contextRef="#ctx0" brushRef="#br0" timeOffset="112306.74">14827 15763 112 0,'0'0'132'16,"0"0"-91"-16,0 0 23 16,0 0 4-16,0 0-3 15,0 0-15-15,0 38-10 16,0-18-5-16,4 0 0 15,0 4 1-15,3-6-14 0,-1 4 9 16,2 0-4 0,0 1-2-16,1-1-3 0,-3 0-18 15,6 0 1-15,-3-2 3 16,-1 0-8-16,0-2 2 16,-4-4-2-16,0-6 0 15,-1 2-19-15,-1-6-42 16,-2-4-28-16,0 0-30 15,0 0-11-15,0 0-21 16</inkml:trace>
  <inkml:trace contextRef="#ctx0" brushRef="#br0" timeOffset="112956.65">14613 15955 72 0,'0'0'242'16,"0"0"-241"-16,0 0 18 15,0 0 64-15,0 0-37 16,118 0-3-16,-85 0-18 16,-2 0-8-16,-2-1-17 15,-2-3-1-15,-2-5-2 16,3 4-42-16,-3 0-30 15,2-3-18-15,-7 3-28 16,-7 0 84-16,-4 5 37 0,-8 0 0 16,2 0 31-1,0 0 14-15,-1 14 29 0,5 4-14 16,-3 5-17-16,2-1-4 16,3 1 3-16,1-2 5 15,0-1-18-15,4 0 4 16,-1-6-17-16,2 0 12 15,1 0-24-15,7-6 18 16,-1-4-14-16,4 0 5 16,-1-4-9-16,-4 0 4 15,-4 0 11-15,-1 0-1 16,-5-8-7-16,0-6-1 0,-4-4 2 16,-3-4-12-1,-4-8 4-15,0-2-4 0,0-8-20 16,-4-1 8-16,-8 9-7 15,1 6 17-15,-2 8 4 16,2 4-4-16,-4 6 1 16,1 4 1-16,-1 0 5 15,-6 4-2-15,-4 0-6 16,4 4-7-16,-4 12 7 16,7 2 1-16,3 2 2 15,5 6-6-15,2-4 6 16,5 5 0-16,3-5-13 15,0 0 3-15,0-4-25 16,0 0-31-16,11-8-41 16,10-10-41-16,-1 0-72 15</inkml:trace>
  <inkml:trace contextRef="#ctx0" brushRef="#br0" timeOffset="114494.89">15354 15881 114 0,'0'0'94'0,"0"0"-67"16,0 0 50-16,0 0-11 15,0 0-22-15,0 0 15 16,61 24-14-16,-53-6-16 16,1 9 11-16,1-5-19 0,-4 0 7 15,-4-3-21-15,2-2 12 16,-4-3-3-16,3-2-12 15,-3-2-4-15,0-2-2 16,0-6 2-16,0 2 0 16,0-4-8-16,0 0-19 15,0 0 1-15,0 0-1 16,0-6 15-16,0-12-27 16,-5-2 25-16,-1-3-3 15,2 4 6-15,1 2 2 16,3 8 7-16,0-1 0 15,0 2 2-15,9-1 5 16,2 5-5-16,5 3 1 0,-1-4 13 16,-1 5-3-1,1 0 18-15,1 0-11 0,1 0-1 16,4 5 4-16,-3 4 3 16,1 5-19-16,0 3 2 15,-6-3 6-15,0 4-8 16,-4-8 0-16,-2-2-3 15,-3 0 1-15,-1-2-3 16,-3-2 0-16,0 4 10 16,1-8-20-16,-1 2 10 15,0 0-9-15,3-2-21 16,-3 0 5-16,0 0-2 0,3 0 7 16,-1 0 11-1,4-8-34-15,-2-6 24 0,3-2 16 16,3 2-7-16,-4-9 4 15,5 5 1-15,3 0-10 16,-4 0 8-16,3 4 6 16,-1 2-4-16,-3 6-1 15,-5 2 7-15,-2 4-1 16,0 0 6-16,1 0 19 16,-1 0-12-16,3 0 9 15,-1 0 13-15,5 4-10 16,0 10-10-16,0-4 5 15,0 7 15-15,0-3-27 16,-1 8-1-16,4 0 5 16,-3-3 0-16,-2 8 8 0,6-1-16 15,-7-4-2-15,6-4-2 16,1 0 6-16,-2-8-2 16,3 2-3-16,-8-8 0 15,5-2 6-15,1 0-7 16,1-2 3-16,5 0 1 15,1 0 4-15,0-2 0 16,-2-4-5-16,-5-4 8 16,-6 6 6-16,-2 0-3 15,-1 4 6-15,-3-4-5 16,0 4-15-16,0 0 13 16,0 0-6-16,2-4 6 0,-2 4-3 15,0 0 7-15,0-4 2 16,0 0-4-16,0 2-3 15,0-2-8-15,0-6 1 16,0 6-5-16,0-4-1 16,0-2 1-16,0 6-3 15,0-4 3-15,0 2 0 16,0 2-1-16,0 4 1 16,0-4 0-16,0 4 1 15,0-4 1-15,0 4-1 16,0-4 3-16,0 2-2 15,0 2-1-15,0 0 2 16,0 0-3-16,0 0-2 0,0 0-2 16,0 0 0-1,0 0-7-15,0 0-2 0,0 0-1 16,0 2 2-16,4 10 12 16,0 2 4-16,4-6-1 15,3 6-2-15,-1 0 2 16,4-6-2-16,-1 2-2 15,1-2 0-15,-1-4 0 16,3-4 0-16,4 0 2 16,2 0-1-16,1 0 1 15,-4-4-1-15,-5-4 4 16,-1-2-6-16,-3 2 7 0,-6-2-5 16,5 2 3-1,-3-6 3-15,4 2-6 0,-6-2 0 16,0-8-2-16,-2 4 4 15,1-6-7-15,-3 2 13 16,0 0-10-16,0-1 2 16,0 7 0-16,0 6 6 15,0 0-2-15,-7 6-4 16,-7 4-4-16,1 0 4 16,-1 0 0-16,-5 0 0 15,1 0-8-15,-2 0 6 16,-2 2 0-16,1 6-1 15,4 4 2-15,1 2-5 16,5 0 4-16,2 4-9 16,2 4-4-16,1-4-31 0,1 5-20 15,3-5-12-15,-2-2-52 16,4-2-63-16,-2-8-147 16</inkml:trace>
  <inkml:trace contextRef="#ctx0" brushRef="#br0" timeOffset="116662.74">16798 15915 351 0,'0'0'28'16,"0"0"-22"-16,0 0 55 16,0 0 7-16,0 0-48 15,0 0-2-15,0-2 11 16,0 12 27-16,0 3-18 15,0 5-1-15,0 1-11 16,0 3 12-16,0 5-27 16,5 3-5-16,1-6-4 0,5 2 3 15,3 0 1-15,1-8-6 16,3 0-1-16,0 0 1 16,0-8 0-16,-2 2 5 15,-1-8-5-15,-1-2 1 16,-3 0 12-16,-3-2-9 15,2 0-3-15,1 0 9 16,-1-4 2-16,2-10 3 16,-3 2 1-16,-3 2-6 15,2-2 1-15,-4 2 6 16,0-2 0-16,-1 6 2 16,-1-2 2-16,-2 0-2 0,2 2-1 15,-2 2-2-15,2-4-8 16,-2 6-4-16,2 2 10 15,-2 0-13-15,0 0 1 16,0 0-1-16,0 0 0 16,0 0-1-16,0 0 0 15,0 0 4-15,0 0-4 16,0 0 1-16,0-2 3 16,0 2-4-16,0 0 4 15,0 0-4-15,0-2 2 16,0-6-5-16,0-2-8 15,0-2-6-15,0 2 12 16,0-2-7-16,0 2 2 0,0 2 5 16,0-1-1-1,0 4 5-15,0-5-7 0,0 6 7 16,0 4 1-16,0-4 0 16,0 4 5-16,0 0-5 15,0 0 0-15,0 0-9 16,0 0 13-16,0 0-6 15,0 0 2-15,0 0 0 16,0 0 0-16,0 0 0 16,0 0 0-16,0 0 3 15,0 0-8-15,0 0 8 16,0 0-6-16,0 0 6 0,0 0-9 16,0 0 6-1,0 0 0-15,0 0-1 0,0 0 4 16,0 0-5-16,0 0 2 15,0 0-1-15,0 0-1 16,0 0-6-16,0 0 3 16,0 0 2-16,0 0 1 15,0 0-10-15,0 0 8 16,0 0 0-16,0 0 1 16,0 0 0-16,0 0 2 15,0 0-13-15,0 0 11 16,0 0 2-16,0 0-7 15,0 0-1-15,0 0 2 0,0 0 5 16,0 0-7 0,0 0 8-16,0 0-15 0,0 0 9 15,0 0-4-15,0 0 0 16,0 0 3-16,0 0-3 16,0-4-1-16,0 4 0 15,0 0 9-15,0 0-5 16,0 0 7-16,0-5 2 15,0 5 3-15,0 0-4 16,0 0-1-16,0 0-2 16,0 0-8-16,0 0 6 15,0 0-8-15,0-1 7 16,0-2-11-16,0 2-1 16,0-2 15-16,0 2-2 0,0-3 1 15,0 4 4-15,0-5 0 16,0 1-6-16,0 0 4 15,0 3 2-15,-2-3-7 16,2 4 7-16,0-5 0 16,0 5 0-16,0 0 8 15,-2-4-8-15,2 3 1 16,-2-2-2-16,2 2 4 16,-2 1-11-16,2 0 14 15,0-5-13-15,0 5 7 16,0 0 0-16,0 0 0 15,0 0 0-15,-3 0 0 16,3 0 8-16,0 0-10 0,-4 0 3 16,1 0-2-1,-1-4-15-15,-3 0-2 0,1 4 15 16,-1-4-15-16,0 3 16 16,0 1 2-16,-1 0-7 15,-3 0-5-15,-1 0 9 16,-1 0-12-16,-3 0 10 15,3 0-11-15,0 0 10 16,4 0 4-16,0 0 2 16,0 0 2-16,2 0-2 15,3 1 0-15,-3 3 0 16,3 0 0-16,-1 0 0 0,-2 1-2 16,3-5 2-1,-1 4 0-15,-1 1-1 0,4 0 2 16,-7-1 1-16,4-3-1 15,-2 2-2-15,3 2 1 16,2 0-2-16,-2-5 1 16,4 5 0-16,-3 2-1 15,3 3 2-15,0-2 2 16,0 6-1-16,0-4-2 16,0 4-5-16,0 2-14 15,0-6-38-15,3 2-30 16,9-8-65-16,7 2-23 15</inkml:trace>
  <inkml:trace contextRef="#ctx0" brushRef="#br0" timeOffset="117231.79">13166 15955 330 0</inkml:trace>
  <inkml:trace contextRef="#ctx0" brushRef="#br0" timeOffset="118154.84">17095 15877 255 0,'0'0'59'0,"0"0"-45"16,0 0 80-16,0 0 5 16,0 0-40-16,0 0-19 15,9-4-23-15,-9 4 4 16,0 0-6-16,4 0-14 16,0 0 10-16,3 10 5 15,-2 2 14-15,2 2-17 16,-1 4 5-16,-2 0 3 15,3 0-10-15,-3 5-5 16,4-1 2-16,-4 0-2 0,2-4-2 16,1 4-5-1,-1-4 5-15,4 0-4 0,-4 0 5 16,3-6-4-16,-3-2-2 16,2-2 2-16,-2-2 6 15,1-2-6-15,-1-4-2 16,3 0 6-16,1 0-1 15,-2 0-2-15,5 0 8 16,-1 0-2-16,-1-4-1 16,1-6 0-16,-6-8-4 15,0 0 19-15,-3-4-13 16,-1 0-2-16,-2-4 0 0,0 0-6 16,0 3 12-1,0 5-9-15,0 4-4 0,0 1 2 16,0-1-1-16,0 5-1 15,0-3-3-15,0 6-3 16,0-2 1-16,0 2-9 16,0 2 2-16,0 0-8 15,-2 0 7-15,-1 2-7 16,1-2-2-16,0 2-7 16,0 0-16-16,2-2 12 15,-2 4-9-15,2 0-57 16,0 0-84-16</inkml:trace>
  <inkml:trace contextRef="#ctx0" brushRef="#br0" timeOffset="118703.67">17620 15865 174 0,'0'0'234'0,"0"0"-219"16,0 0 20-16,0 0 68 15,0 0-30-15,0 0-52 16,0 0-18-16,0 8 14 0,0 6 17 16,0 0-17-1,0 8 7-15,0 5-2 0,0-4-7 16,0 8 15-16,0-1-10 16,0-6-15-16,0 2 3 15,0-8-8-15,0-4 2 16,0-2-2-16,0-4-13 15,0-2-30-15,0-2-23 16,5-4-33-16,2 0-52 16,1 0-62-16</inkml:trace>
  <inkml:trace contextRef="#ctx0" brushRef="#br0" timeOffset="119024.93">17723 15803 355 0,'0'0'91'15,"0"0"-79"-15,0 0-2 16,0 0 73-16,0 0-59 16,0 0-23-16,9 26 43 15,-7 0 0-15,0-2-18 16,2 2 3-16,4 5 1 15,-2-4-11-15,3 0 0 16,2-1 3-16,0 2-21 16,0-2 2-16,1-4-3 0,-6-4 0 15,3-4 1-15,-5-6-1 16,1-2-19-16,-3-2-26 16,0 0-15-16,1-4-41 15,-3 0-32-15,0 0-63 16</inkml:trace>
  <inkml:trace contextRef="#ctx0" brushRef="#br0" timeOffset="119250.57">17634 16026 400 0,'0'0'16'0,"0"0"-12"16,0 0 63-16,0 0 11 15,0 0-62-15,0 0 2 16,73-14-6-16,-55 10 7 16,3-4-14-16,0 3-5 15,2 0 0-15,-3 1-42 16,2-5-42-16,2 4-74 16,-1-4-140-16</inkml:trace>
  <inkml:trace contextRef="#ctx0" brushRef="#br0" timeOffset="119587.32">17964 15937 141 0,'0'0'82'0,"0"0"-18"0,0 0 39 16,0 0-20-16,0 0-47 16,0 0-5-16,0 8 29 15,6 5-19-15,1 2-11 16,-1 6-2-16,-1-2 4 15,2 4-14-15,-3 3-5 16,3-4 0-16,-3-4-2 16,0 0-2-16,-1-6-1 15,4-2-1-15,-1-2-7 16,1-2 1-16,-1-2 1 0,3 0-4 16,3-4-1-1,-1 0 3-15,5 0 4 0,-1 4-4 16,1-4 0-16,-3 0-6 15,1 0-11-15,-3 0-25 16,-3 0-5-16,2-8-39 16,-4-6-34-16,-6 0-95 15</inkml:trace>
  <inkml:trace contextRef="#ctx0" brushRef="#br0" timeOffset="119806.58">18081 16018 435 0,'0'0'83'15,"0"0"-82"-15,0 0 83 16,0 0 14-16,0 0-70 16,0 0-17-16,54-10 4 15,-32 2 1-15,-1 2-16 16,-2-2 0-16,2 2-72 15,-8-2-72-15,-6-5-140 16</inkml:trace>
  <inkml:trace contextRef="#ctx0" brushRef="#br0" timeOffset="119999.64">18081 16018 429 0,'-11'-131'43'16,"30"125"-36"-16,0-2 120 16,3 4-54-16,8-4-48 15,-1 2-22-15,-3-2-3 16,1-2-57-16,-4 2-113 16,-6-2-253-16</inkml:trace>
  <inkml:trace contextRef="#ctx0" brushRef="#br0" timeOffset="120496.65">18211 15861 225 0,'0'0'234'16,"0"0"-219"-16,0 0 13 15,0 0 104-15,0 0-57 16,0 0-52-16,0 0 1 16,0 0 3-16,0 0-13 15,0 0-14-15,2 0-2 16,16 0 2-16,6 0 3 15,7 0 4-15,1 0-4 16,-3 0 5-16,0 0-8 16,-3 0 0-16,-3 0-6 0,-8 0-39 15,-1-4-43-15,-5-2-40 16,-5-2-55-16,-4 0-140 16</inkml:trace>
  <inkml:trace contextRef="#ctx0" brushRef="#br0" timeOffset="120711.28">18371 15847 233 0,'0'0'88'0,"0"0"-88"16,0 0 29-16,0 0 63 16,0 0-52-16,0 0-15 0,-22 125-4 15,22-103 4-15,0 0 3 16,0 0-8-16,0-4-6 15,0 0-14-15,0-4-4 16,2-4-62-16,3 2-31 16,6-6-70-16,-5-2-114 15</inkml:trace>
  <inkml:trace contextRef="#ctx0" brushRef="#br0" timeOffset="121208.13">18558 15881 231 0,'0'0'18'16,"0"0"10"-16,0 0 90 16,0 0-45-16,0 0-33 15,0 0 15-15,0 16-2 16,0-4-11-16,0 2-14 0,0 0 2 16,0 7-15-1,0-2 6-15,3 4-15 0,1-1 4 16,0 0-5-16,0-4-2 15,2-2 1-15,-2-2 0 16,0 0-4-16,3-4 2 16,-1 2-2-16,4-6 0 15,-1 2 1-15,1 0 0 16,2-4 3-16,-1 2-5 16,1-6 2-16,3 0 4 15,0 0-5-15,1 0-6 16,-3 0-7-16,3-4-17 15,-3-6-16-15,-3 2-22 16,-4-2-1-16,-6-4-37 16,0 2-72-16,0-2-46 0</inkml:trace>
  <inkml:trace contextRef="#ctx0" brushRef="#br0" timeOffset="121438.73">18639 15998 347 0,'0'0'94'0,"0"0"-62"15,0 0 84-15,0 0-21 16,0 0-62-16,0 0-14 16,0 0-16-16,4 0 3 0,14 0-4 15,0-4-2-15,1 0-5 16,-1-5-23-16,-1 1-55 15,-7 3-21-15,-3-5-22 16,-7 2-65-16</inkml:trace>
  <inkml:trace contextRef="#ctx0" brushRef="#br0" timeOffset="122774.24">18639 15998 266 0,'-6'-141'66'0,"6"135"-66"0,10 2 0 16,10 0 42-16,2 2-39 16,1 2 2-16,-2 0-5 15,-2 0 3-15,-1 0-3 16,-3 0 2-16,-1 0 5 16,-1 0-7-16,0 0-9 15,-1 0 9-15,-2 6 7 16,2 2 3-16,-3 2 3 15,-3 4 6-15,1 4-4 16,-3 4-12-16,1 0 7 16,0 5 10-16,-1-5-3 15,0 0 0-15,-2 0 1 16,1-4 8-16,-1 0-12 0,0-4 2 16,2-2-5-1,-2-2 11-15,1-2-8 0,0 2-3 16,-3-6-2-16,0-4-9 15,0 0 0-15,0 0-7 16,0 0-8-16,0 0 7 16,0 0-5-16,0-8-1 15,-6-6 0-15,0-4 2 16,-1-4-14-16,1-4-4 16,-1-1 0-16,5 0-23 15,2 0 14-15,0-1-18 16,0 6 23-16,0 4 24 15,7 0 10-15,4 6 4 16,2 2 6-16,-4 0 14 16,2 6 24-16,-5 2-19 0,4 2 22 15,-4 0-5-15,-1 0-1 16,-1 0-22-16,0 0 1 16,2 4-7-16,-2 8 16 15,-2-2-7-15,0 2 0 16,0 2-3-16,1-4-20 15,-1 2 12-15,0-3-15 16,0 0 3-16,-2 0-8 16,2 0 5-16,-2 0 0 15,0 0 0-15,0 0 2 16,0 5 1-16,0-5-4 16,0 4 3-16,0-3-4 0,0-2 2 15,5-4-2-15,0 0 2 16,-1 0 6-16,3 2-5 15,1-2-1-15,4 0-3 16,-1-4 1-16,2 0-16 16,1 0-13-16,1 0 15 15,-1 0-3-15,-4-4 3 16,4-10 16-16,-5 2-14 16,0 2 12-16,-5 2-2 15,1 2 4-15,-4 2 0 16,3 4 3-16,-4 0 16 15,0 0-9-15,0 0 3 16,0 0-4-16,0 0 0 0,0 0-4 16,2 0 9-16,2 0-8 15,0 10 16-15,7-1-12 16,1 4 7-16,3 1 0 16,3-2-2-16,0 2-14 15,-2-10 10-15,1 2-8 16,1-4 0-16,0-2 0 15,0 0-1-15,0 0 4 16,-3 0-2-16,-1 0-3 16,-6-2 2-16,1-8 6 15,-2-8-8-15,0 0 3 16,0-8-2-16,-3-1-1 0,-2 4-1 16,0 5 1-1,-2 0 2-15,0 5 6 0,2 5 10 16,-2 2-1-16,0-2 4 15,0 4 0-15,0-2-20 16,0 2 16-16,0 4-4 16,0-4-14-16,0 4-3 15,0 0 3-15,-6-4 0 16,-1 4-10-16,1-2 0 16,-4 2-4-16,4-2 4 15,-3 2-8-15,-2 0 13 16,-5 0-9-16,-2 0 3 15,-4 0-7-15,-2 2-7 16,-1 8 2-16,3 0-3 16,0 2 9-16,4-2-5 0,2 4 15 15,3 2-5-15,4 3 5 16,-1-6-1-16,4 4-8 16,2-2-17-16,-1 3-31 15,3-1-53-15,2-3-127 16</inkml:trace>
  <inkml:trace contextRef="#ctx0" brushRef="#br0" timeOffset="123740.78">19516 15789 174 0,'0'0'14'16,"0"0"29"-16,0 0 94 15,0 0-63-15,0 0-35 16,0 0-1-16,-24 0 2 16,24 0 8-16,0 0-10 15,0 0 10-15,0 0-9 16,0 0-15-16,0 0-7 16,0 0-11-16,5 0 4 15,8 0-7-15,6 0 1 16,6 0-3-16,0 0-1 15,2 0 1-15,-3 0-2 16,-2 0-4-16,-4 0-18 0,-8 0 3 16,-4 0-12-16,-6 0 15 15,0 0 3-15,0 0 14 16,0 0-22-16,-7 0 8 16,-4 0 14-16,-2 0 0 15,-1 10 1-15,3-2 1 16,1 2-2-16,0 2 2 15,6 0 13-15,-1 4-8 16,5 2 3-16,0 2 5 16,0 0-3-16,0 1 8 15,0-7-12-15,0-1 11 16,5 1-13-16,1-1 5 16,2-8-3-16,0 4-1 0,5-1-2 15,3-2 2-15,-1 2 7 16,8 0-3-16,-1 2-5 15,2-6-6-15,-4 0 6 16,-3-4-6-16,-7 0-3 16,-3 0-22-16,-3 0-29 15,-4 0-17-15,0 0-15 16,0-14-74-16,0-2-145 16</inkml:trace>
  <inkml:trace contextRef="#ctx0" brushRef="#br0" timeOffset="123990.93">19585 15918 503 0,'0'0'76'0,"0"0"-70"16,0 0 45-16,0 0 49 15,0 0-69-15,0 0-17 16,74 0 5-16,-50 0-15 15,1 0-3-15,4 1-2 16,0 3 0-16,4-4-26 16,-2 0-17-16,-2 0 4 15,3 0-22-15,-1 0-33 16,-2 0-42-16,-2-8-113 0</inkml:trace>
  <inkml:trace contextRef="#ctx0" brushRef="#br0" timeOffset="124215.15">20036 15843 377 0,'0'0'44'16,"0"0"-20"-16,0 0 82 15,0 0-25-15,0 0-28 16,0 0 1-16,-7 62-6 16,5-40-11-16,2 1 0 15,0-1-17-15,0 0 1 16,0-3-20-16,6-2 4 15,1-3-5-15,-1-6-11 16,1 2-41-16,3-6-36 16,2 0-19-16,7-4-41 0,0 0-56 15</inkml:trace>
  <inkml:trace contextRef="#ctx0" brushRef="#br0" timeOffset="124580.95">20305 15913 75 0,'0'0'217'0,"0"0"-205"16,0 0 62-16,0 0 33 15,0 0-50-15,0 0-30 16,51-66 1-16,-51 56 12 16,0 6-15-16,0 0-1 0,0 0-22 15,-9 4 2-15,-11 0-4 16,-2 0 3-16,-2 0-9 15,1 4 12-15,3 6-13 16,3 6 16-16,-2-2-6 16,4 4-1-16,3 0 0 15,4 0-2-15,4-1 0 16,4-2 4-16,0 3 6 16,0-1-3-16,0-3 6 15,12-6-6-15,2 2-6 16,-1-6 0-16,3 0-1 15,-3-4-25-15,6 0-16 0,-2 0-44 16,1-8-36-16,-5-6-45 16,-6 0-105-16</inkml:trace>
  <inkml:trace contextRef="#ctx0" brushRef="#br0" timeOffset="124640.17">20305 15913 195 0</inkml:trace>
  <inkml:trace contextRef="#ctx0" brushRef="#br0" timeOffset="124791.06">20305 15913 195 0,'-20'32'27'0,"20"-32"-5"0,0 0 87 0,9 0-53 0,2 0-15 16,0 0-11-16,0 0-11 16,1 5 11-16,-4 4-12 15,3 5 20-15,-1 3-14 16,-2 1-3-16,-1-4 7 0,-3 2-26 16,-1-2 0-1,-1 0-4-15,-2-6-12 0,3-2-57 16,1-2-62-16,2-4-55 15</inkml:trace>
  <inkml:trace contextRef="#ctx0" brushRef="#br0" timeOffset="125218.67">20524 15913 79 0,'0'0'345'0,"0"0"-339"15,0 0 36 1,0 0 69-16,0 0-32 0,0 0-41 16,48 85-11-16,-30-71 18 15,0-4-17-15,2-2-11 16,-2-4-10-16,2-4 9 16,0 0-4-16,3 0 0 15,-3-4 14-15,2-13-17 16,-2-1-8-16,-5-4 5 15,-1-1 1-15,-7-4-5 16,-7 5-2-16,0 2-2 16,0 0 1-16,-7 6-1 15,-9 0 4-15,1 0-1 16,3 6 3-16,1 4-4 0,7 4 1 16,-2 0-2-16,-1 0-10 15,-7 0-1-15,1 8 8 16,-5 12-4-16,2 2-2 15,5-2-11-15,2 3-5 16,7-5-47-16,2-5-16 16,0-4-39-16,7-8-36 15,15-1-134-15</inkml:trace>
  <inkml:trace contextRef="#ctx0" brushRef="#br0" timeOffset="126282.9">21000 15775 269 0,'0'0'68'0,"0"0"-46"16,0 0 99-16,0 0-31 16,0 0-59-16,0 0-5 15,0-4 11-15,0 4-8 16,-2 0-15-16,-7 0-2 15,1 8-7-15,-2 2-2 16,4-2 0-16,-1 6-4 16,3-4 1-16,-1 2 0 15,2-4 1-15,3 2-1 16,0-6-6-16,0 2-7 0,0-2 13 16,0 0-3-16,0-4 1 15,3 0 2-15,0 0 0 16,-1 0 0-16,-2 0 2 15,0 0 5-15,0 0 1 16,0 0 10-16,2 0 6 16,0 0-2-16,5 0-4 15,1 0-4-15,4 0-14 16,-1 0 3-16,0-4 5 16,-2 4 6-16,0 0-2 15,-3-4-2-15,1 2 3 16,2 0-11-16,2 0 3 15,5 2-5-15,-1-4-3 16,6 0 2-16,-6 0-3 0,-1 2-5 16,-3 0 3-16,-7 2 2 15,0-2 4-15,-4 2-4 16,0 0 4-16,0 0-1 16,0 0 0-16,0 0 0 15,0 0-4-15,0 0 5 16,2 0-5-16,-2 0 9 15,0 0-4-15,0 0 0 16,0 0 4-16,0 0-4 16,0 0 3-16,0 0-1 15,0 0-2-15,0 0 0 16,0 0 0-16,0 0 5 16,0 0-2-16,0 0-2 0,0 0-1 15,0 0 5-15,0 0-2 16,0 0 4-16,0 0-3 15,0 0-4-15,0 0 1 16,0 0-1-16,0 0-1 16,0 0-3-16,0 0 2 15,0 0-3-15,0 0 3 16,0 0 1-16,2 4 2 16,2 6-1-16,-2-2 0 15,2 2 0-15,-2 0 2 16,-2 2-3-16,0-6 1 15,0 6-2-15,0-3 1 0,0 0-2 16,0 0 2-16,0 0 1 16,-4-4-1-16,-6-1-8 15,4 1 1-15,-5-1-7 16,-1 1 15-16,-1 0 0 16,-2-1 0-16,-3-1 0 15,-2 3 4-15,-2-6-8 16,-3 0 2-16,-2 0 1 15,5 0-1-15,-1 0-4 16,4 0 2-16,3 0 4 16,3 0 0-16,4 0-2 15,4 0 2-15,1 0 0 16,2 0-4-16,2 0-2 0,0 0-4 16,0 0-20-16,0 0-22 15,0 0-32-15,0 0-51 16,0-6-116-1</inkml:trace>
  <inkml:trace contextRef="#ctx0" brushRef="#br0" timeOffset="126912.86">21392 15721 178 0,'0'0'73'0,"0"0"3"0,0 0 25 16,0 0 12 0,0 0-52-16,0 0 0 0,0-2-14 15,0 2-11-15,0 0-17 16,-2 0-8-16,-6 2 4 15,0 8-11-15,0 4 20 16,-1 2-12-16,-1 2 7 16,2 2-13-16,3 0 9 15,-1 2-11-15,2-2-2 16,-1 0 2-16,0-1-2 16,3-4 4-16,2 1-6 15,0-2 2-15,0-4-2 16,0 3 0-16,0-4 1 15,0 4-1-15,9-9 0 0,2 2 0 16,2-2 1-16,3-4 3 16,-1 0-1-16,6 0-3 15,-3 0 0-15,-3 0-10 16,-3 0-10-16,-3-10-20 16,-3 6-5-16,-2-5-17 15,1 4-30-15,-5-3-15 16,0-1 0-16,0 0-92 15</inkml:trace>
  <inkml:trace contextRef="#ctx0" brushRef="#br0" timeOffset="127148.68">21374 15875 275 0,'0'0'123'0,"0"0"-91"16,0 0 59-16,0 0 6 15,0 0-70-15,0 0-19 16,0 0 12-16,0 0-12 16,6 0 10-16,6 0-7 15,4 0 0-15,0 0-9 16,-1-2-2-16,3-2-17 16,-2 0-41-16,-3-2-30 15,-2-2-45-15,-7-2-45 16</inkml:trace>
  <inkml:trace contextRef="#ctx0" brushRef="#br0" timeOffset="127362.83">21374 15875 287 0,'18'-126'64'15,"-13"122"-47"-15,6 0 83 16,7 2-28-16,2 0-51 15,-3 0 5-15,0 2 7 16,-5 0-5-16,5 0-11 16,-2 0-4-16,-4 0-12 15,2 0-1-15,-2 0-29 16,-1 0-66-16,-6-4-95 16</inkml:trace>
  <inkml:trace contextRef="#ctx0" brushRef="#br0" timeOffset="128414.14">21085 15793 32 0,'0'0'62'16,"0"0"-57"-16,0 0 45 15,0 0 13-15,0 0-26 16,0 0-9-16,33-12 29 16,-31 12-14-16,1 0 6 15,-3 0-9-15,0 0 3 16,0 0-4-16,0 0 0 0,0 0-11 15,0 0-7 1,0 0-8-16,0 0-13 0,0 0 4 16,0 0-1-16,0 0 4 15,0 0 0-15,0 0 1 16,2 0-6-16,-2 0 6 16,0 0-8-16,0 0 0 15,0 0 1-15,0 0 3 16,0 0-8-16,0 0-1 15,0-2-2-15,0 0-15 16,0 0 12-16,4 2-24 16,-2-4 11-16,4 0 17 15,-2 0 6-15,-2 4 0 16,0-2 0-16,-2 2-1 16,0 0 8-16,0 0-8 0,0 0 4 15,0 0-3-15,0 0 0 16,0 0 0-16,0 0 7 15,0 0-3-15,0 0-2 16,0 0 9-16,0 0-4 16,0 0-3-16,0 0-4 15,0 0-26-15,0 0 12 16,0 0 14-16,-4 0 4 16,-6 0-4-16,2 0 0 15,-1 0 14-15,-2 0-14 16,-1 0 10-16,2 0 1 15,-2 0 0-15,-1 0-5 16,2 0-1-16,-1 6 0 0,4-2-3 16,-1 0 5-16,3 0-4 15,-6 0-1-15,3 2 0 16,1-2-3-16,-2 0 5 16,1 0-8-16,-1 2-13 15,-2 2-19-15,1 2-17 16,-3-2-77-16,3 2-139 15</inkml:trace>
  <inkml:trace contextRef="#ctx0" brushRef="#br0" timeOffset="132225.7">21997 15972 198 0,'0'0'28'0,"0"0"-25"15,0 0 22-15,0 0 47 16,0 0-35-16,0 0-15 16,0 0-17-16,46 0 9 15,-44 0-2-15,2 0-1 16,0 0-6-16,-3 0 10 16,-1 0-8-16,0 0 8 0,0 0-3 15,0 0 1-15,0 0 5 16,0 0 2-16,0 0 6 15,0 0-5-15,0 0 8 16,3 0-8-16,-3 0 1 16,2 0-7-16,-2 0-14 15,0 0 9-15,0 0-8 16,7 0 1-16,-1 0 1 16,10 0-1-16,6 0-3 15,2 0 3-15,5 0-3 16,-4 1 4-16,-6-1-3 15,-2 0-2-15,-9 0-14 16,-4 0 6-16,2 0-24 16,-6 0 3-16,0 0-26 15,0-1-60-15,0-13-282 0</inkml:trace>
  <inkml:trace contextRef="#ctx0" brushRef="#br0" timeOffset="132988">22221 15843 54 0,'0'0'49'0,"0"0"-2"16,0 0-21-16,0 0 4 15,0 0 31-15,0 0-13 16,34 48-3-16,-32-44-28 15,0 2 8-15,2-2-5 16,-1 0-6-16,1 0 0 16,1-4-3-16,-3 2 1 0,0 1-7 15,-2-2 10 1,0 3-14-16,0 4 24 0,0-3-12 16,0 4-4-16,0 0 9 15,0 5-9-15,0-5-3 16,-9 4-3-16,0-3-1 15,1 2-1-15,-1-6-2 16,1 6 3-16,0-8-4 16,1 6 2-16,-1-6 0 15,0 2 1-15,4 2-1 16,0-4 0-16,-1 0 1 16,3 0-1-16,2-4 5 15,0 0-4-15,0 0 2 16,0 0 11-16,0 0 13 0,0-4 17 15,0-12-30-15,0-2-11 16,0-5 1-16,0 0-1 16,0-4 0-16,0 0-1 15,0 4 0-15,2 1-2 16,3 8 0-16,-1 2 6 16,0 4-2-16,2 2-4 15,0-2 0-15,3 2-2 16,-3 2 2-16,4 0 0 15,-2 0 0-15,-1 4-3 16,-1-4-8-16,-2 0 5 16,-1 4-13-16,0-2-6 15,-3 2-16-15,2 0-15 0,-2 0-31 16,0 0-128-16</inkml:trace>
  <inkml:trace contextRef="#ctx0" brushRef="#br0" timeOffset="134066.54">22687 16146 175 0,'0'0'187'0,"0"0"-173"15,0 0-5-15,0 0 71 16,0 0-19-16,0 0-53 16,29-62 16-16,-25 48-1 15,1 2 7-15,-1-2-17 16,0 0 2-16,2-4 8 16,0-4-4-16,0-5-6 15,1 1-6-15,3-2 7 16,0-6-11-16,1 0 5 15,3-4-1-15,-1 2-7 16,-4-8 4-16,-2 4-3 16,0 0-1-16,-1 4 2 15,-2 8-1-15,3 10 4 0,0 1-7 16,-5 3 3-16,1 4-2 16,-1 2 2-16,-2 4-1 15,2 3 0-15,0 1-3 16,-2 0 3-16,0 0 0 15,0 0-2-15,0 0-11 16,0 1 7-16,2 13 6 16,5 7 11-16,-3 2-10 15,1 8 11-15,-3-5-9 16,1 2 9-16,-1-2-11 16,-2 0 3-16,0 2-2 15,2 2 2-15,0 2 3 0,0 0-6 16,0 2 6-16,1-2-5 15,-1 0-1-15,-2-1 4 16,4-5-4-16,1-2 2 16,-3-2-1-16,3 0 1 15,-3-4 0-15,2 0-1 16,1-6-1-16,-1 2-1 16,-1-4 0-16,-2-2 0 15,-1-4-1-15,3-4-15 16,-1 0-30-16,-2 0-31 15,0 0-12-15,0 0-10 16,0-8-30-16,0-10-223 16</inkml:trace>
  <inkml:trace contextRef="#ctx0" brushRef="#br0" timeOffset="134367.76">22729 15976 31 0,'0'0'166'16,"0"0"-141"-16,0 0 23 16,0 0 58-16,0 0-39 0,0 0-35 15,12-8 6-15,-2 3 12 16,1 5-3-16,5-5-8 15,-2 2-14-15,-1 3-17 16,2-1 3-16,1 1-8 16,2 0-2-16,2 0-1 15,0 0-51-15,2 0-49 16,-2 0-49-16,-4 0-119 16</inkml:trace>
  <inkml:trace contextRef="#ctx0" brushRef="#br0" timeOffset="135222.06">23010 16124 59 0,'0'0'186'0,"0"0"-110"16,0 0-12-16,0 0 24 15,0 0-40-15,0 0-24 16,0 0 1-16,26-70 15 16,-21 42-11-16,0-4-17 15,1-7 3-15,3 3-2 0,0 4-5 16,3 0-1-16,0-2-5 15,2 2 2-15,1 2-5 16,2 6 2-16,0-2 0 16,-1 8 4-16,-3 0-4 15,-1 4 3-15,-6 2 1 16,1 2-4-16,-1 6 7 16,-1-6-4-16,6 6-4 15,-4-4-5-15,-1 2 5 16,-2 2 10-16,0 0-8 15,0 4 0-15,-2 0-1 16,-2-4 0-16,2 4 4 16,-2 0 6-16,0 0 0 0,0 0-7 15,0 0 5 1,0 0-6-16,2 5 8 0,0 4 0 16,3-1 0-16,-1 0-9 15,-2-2 7-15,0 2-5 16,4-2 2-16,-6 2 2 15,1 0-3-15,-1 2 6 16,5 4-10-16,-1 2 8 16,1 2-3-16,-1 0 0 15,-2 4-6-15,5-2 1 16,-3 2-1-16,1 4 4 16,-3-4-8-16,-2 0 10 15,0 0-6-15,0 0 3 0,0 1-6 16,0-1 9-16,0 1-6 15,0 0 0-15,0-1 1 16,0-4-2-16,0-4 2 16,0 2-1-16,0-6 2 15,0-2-3-15,3-4 1 16,-1 2 0-16,0-6-1 16,-2 4 1-16,0-4-1 15,0 0 2-15,0 0-2 16,2 0-3-16,0 0-9 15,0 0-19-15,-2 0-2 16,0 0-15-16,0 0 7 0,0-8-31 16,0-10-50-1,0-4-29-15,0-2-78 0</inkml:trace>
  <inkml:trace contextRef="#ctx0" brushRef="#br0" timeOffset="135598.59">23050 15905 218 0,'0'0'46'0,"0"0"-11"16,0 0 48-16,0 0-7 16,0 0-35-16,0 0-2 15,51-14-3-15,-39 10 6 16,1-2 0-16,3 2-8 16,1 0-14-16,1 0-5 15,3 0 0-15,-6 0-7 16,3 2-3-16,-3 2-3 15,1 0-2-15,1 0-5 16,-3 0-16-16,4 0-29 16,2 0-13-16,0 0-8 15,0 0-46-15,0 0-121 16</inkml:trace>
  <inkml:trace contextRef="#ctx0" brushRef="#br0" timeOffset="137511.18">23593 15891 207 0,'0'0'35'0,"0"0"-13"15,0 0 54-15,0 0-31 16,0 0-33-16,0 0-6 0,6 9 20 15,-6 10 7-15,2 7-6 16,-2 2 8-16,2 3-3 16,-2-1-11-16,2-6-10 15,2 2 2-15,1 0-13 16,1-8 8-16,4 0-7 16,1-8 4-16,-1-2-10 15,6-4 5-15,0 0-2 16,2-4 2-16,-1 0-4 15,-1 0 4-15,-1-16 9 16,-1 2-8-16,-3-8 8 16,-1 0-8-16,-4 0-1 0,1 0 4 15,-7 2-4-15,0-2-8 16,0 4 8-16,0 1 3 16,0 8-2-16,0-5-2 15,-7 10 1-15,1-5 0 16,-4 5 0-16,-1 3-1 15,-3-4-6-15,1 5-7 16,0 0 12-16,-3 0-8 16,5 0 2-16,-2 0-4 15,2 0 8-15,2 0 1 16,-1 0 3-16,2 9 0 16,1 5-1-16,1 0-2 15,2 4 3-15,4-4 0 0,0 4 0 16,0 0 4-16,0-2-3 15,0-2-1-15,10-2 0 16,3-2 3-16,3-6-3 16,4-4 3-16,0 0-2 15,1 0 3-15,-2-4 3 16,1-10 1-16,-1-6 10 16,-4 2-4-16,-3-5 0 15,-2 4 1-15,-1-3 1 16,-3 4-13-16,0 4 5 15,-2 5 16-15,-2 1-22 16,0 4 24-16,-2 4-16 0,0 0 6 16,0 0 2-1,0 0-15-15,0 0-1 16,0 0-2-16,0 0 0 0,0 4 0 16,0 9 3-16,3 5 1 15,3 1 5-15,0 3-7 16,4 5-2-16,-1-5 0 15,2-4 0-15,2-6 0 16,-2-2-11-16,5-10-6 16,-3 0 2-16,5 0 12 15,0 0 5-15,0-6-2 16,-3-6 3-16,-3-6 3 16,-4 4-3-16,-1-4 1 15,-5 6 1-15,0-2 1 16,-2 0 0-16,0 6-5 0,0-1 4 15,0 5-1 1,0 3-1-16,0 1 0 0,0 0-3 16,0 0 0-16,0 0 0 15,0 0-3-15,0 0 3 16,0 0-3-16,0 0 4 16,0 4-1-16,0 10 1 15,7 4-1-15,2 0 9 16,0-4-9-16,2-2 0 15,1-2-3-15,-2-2 3 16,1-4 0-16,1-2 6 16,-1-2-6-16,3 0 1 0,1 0-1 15,-1 0-10-15,-1 0-19 16,-2 0-34-16,-4 0-25 16,-1 0-39-16,-4-2-91 15</inkml:trace>
  <inkml:trace contextRef="#ctx0" brushRef="#br0" timeOffset="138132.85">24347 16110 200 0,'0'0'50'15,"0"0"-23"-15,0 0 59 16,0 0-26-16,0 0-33 16,0 0 10-16,0 0 8 15,16-80-3-15,-9 54-8 16,1-10 0-16,1-5-17 15,-1-5 13-15,2-2-20 16,1 8-5-16,-4 0-3 16,6 14 1-16,-4 2 0 15,-1 8 6-15,0 6-9 0,-2 2 4 16,-1 4 3-16,-5 2-6 16,0 2 5-16,0 0-1 15,0 0-5-15,0 0 0 16,2 0 3-16,2 6-1 15,4 4 2-15,-2 6 4 16,3-2-7-16,-5 4 14 16,2 0-14-16,-3 8 14 15,0 0-4-15,-2 6-4 16,2-4-5-16,-1 2-2 16,0-4 3-16,3-3-1 15,-3-1 0-15,2 0-1 16,1-4-1-16,0 0-3 0,3 0 3 15,-3-4 1-15,1-4 5 16,-4-2-6-16,1 0 2 16,-1-6-11-16,-2 0-8 15,2-2-39-15,-2 0-36 16,0 0-17-16,0 0-6 16,0 0-56-16,-7-12-87 15</inkml:trace>
  <inkml:trace contextRef="#ctx0" brushRef="#br0" timeOffset="138410.97">24353 15963 148 0,'0'0'217'0,"0"0"-169"15,0 0 12-15,0 0 48 16,0 0-38-16,0 0-37 15,0-9-8-15,0 9 0 16,0 0-4-16,10 0-5 16,5 0 9-16,2 0-1 15,-1-4-16-15,3 4-8 16,0 0-1-16,-1 0 0 16,2 0-32-16,0-5-29 15,3 5-31-15,-1 0-18 0,0-4-70 16,-4 4-98-16</inkml:trace>
  <inkml:trace contextRef="#ctx0" brushRef="#br0" timeOffset="139398.53">24730 15931 116 0,'0'0'64'0,"0"0"-24"16,0 0 59-16,0 0-12 16,0 0-44-16,0 0 1 15,27 27-15-15,-25-26-4 16,1-1 4-16,3 0-8 16,-1 0-9-16,-1 0-10 15,2 0 11-15,-1-5-12 16,-1-9 6-16,0 1-1 0,0-5-5 15,-4 0 4-15,0-4-1 16,0 0-6-16,0 0 4 16,0 4 6-16,-4 4 10 15,-4 4-3-15,3 6-4 16,1 2 14-16,2 2-9 16,0-2-10-16,-2 2 9 15,-5 0-14-15,1 0 14 16,0 0-13-16,-4 0 3 15,3 6-4-15,5 2-2 16,-2 2-3-16,4 2 4 0,-1 6 0 16,-1-4-1-16,-3 4 0 15,4 0 2-15,-1 3-1 16,4-3 4-16,0 0-8 16,0-4 3-16,0-5-1 15,0 0-6-15,0 0 2 16,2 0-2-16,10-1-1 15,-1-4 8-15,2-2-4 16,3-2-3-16,-1 0 10 16,3 0-2-16,-3 0 5 15,-1-2-3-15,-1-10-1 16,-1-1 1-16,-3-1-1 16,-5 0 1-16,2 0 3 15,2 1-4-15,-4 0 1 0,0 3 4 16,-1 2-6-16,-3 4 0 15,0 2-5-15,0 2 7 16,0 0-2-16,0 0 15 16,0 0-15-16,0 0 11 15,0 0-10-15,0 6-1 16,0 8 1-16,0 3 1 16,0 1 1-16,0 0-5 15,4 1 4-15,4-2-2 16,2-3 0-16,1 4 2 15,4-6-3-15,1 2 4 16,2-8-3-16,-5 2 3 0,-2-4 2 16,3-4 1-1,-3 0-2-15,3 0 0 0,-1 0-3 16,0 0-2-16,3-4-14 16,-6-4-30-16,2 2-34 15,-10 2-59-15,-2 0-138 16</inkml:trace>
  <inkml:trace contextRef="#ctx0" brushRef="#br0" timeOffset="148960.56">3015 3411 55 0,'0'0'5'0,"0"0"-5"0,0 0 9 16,0 0 19-1,0 0-3-15,0 0-25 0,0 0 3 16,0 0-3-16,0 0 3 16,0 0 7-16,0 0-1 15,0 0-8-15,0 0 4 16,0 0-5-16,2 0 0 15,6 0 0-15,-2 0 0 16,9 0 0-16,1 0 4 16,2 6-4-16,0 2 2 15,-1 2-2-15,3 0 0 16,1 2 0-16,-4 2-2 0,4 2 2 16,-1 2 2-1,2 4 0-15,4 0 4 0,3 4 0 16,3 0-5-16,3-2 6 15,2 2-3-15,-4 0-2 16,-2 0 3-16,-7 1-4 16,-2 0 12-16,-3 4-5 15,-4-5 1-15,-1 2 11 16,-1-2-7-16,-3-4 1 16,4 4-7-16,-1 0 4 15,1 0 2-15,-1 2-3 16,3 0 3-16,-3 0-3 15,3 2-6-15,-3-2-3 16,-2 1 6-16,3-5-4 16,-8-2 0-16,4-7-3 0,-6 0 7 15,1-3-6-15,-3-4 9 16,0-2-4-16,0-2-6 16,0-2 0-16,2 2 0 15,1-2 0-15,-3 2 5 16,2 0-5-16,-4-2 4 15,6 0-2-15,-4-2 2 16,0 0 24-16,-2 0-6 16,0 0-4-16,0 0 1 15,0 0-4-15,0 0-1 16,0 0-1-16,0 0-8 16,0 0-3-16,0 0 9 0,0 0-7 15,0 0-1-15,0 0-3 16,0 0 0-16,0 0 0 15,0 0 0-15,0 0-32 16,4 0-38-16,3 2-86 16,-3 2 39-16,-4-4-22 15</inkml:trace>
  <inkml:trace contextRef="#ctx0" brushRef="#br0" timeOffset="151000.62">3621 4099 105 0,'0'0'43'0,"0"0"-28"15,0 0 8-15,0 0-2 16,0 0 7-16,0 0 0 16,0 0-23-16,0 0-5 15,0 0 1-15,0 0-1 16,0 0 1-16,0 0-1 16,5 0 4-16,-1-3-4 0,5-2 5 15,2-2 3 1,6 0-3-16,2-2-2 0,1 1-3 15,4 0 4-15,3 0-7 16,0 1 6-16,-2 0-6 16,-3 1-5-16,-5 2 6 15,-3 4-9-15,-5 0 9 16,-5 0-1-16,0 0-1 16,-4 0 4-16,4-2-3 15,-4 2 2-15,0 0-6 16,1 0 6-16,-1 0-8 15,3 0 9-15,-1 0 0 0,-2 0 5 16,0 0-12-16,0 0 14 16,0 0-13-16,0 0 12 15,0 0-6-15,0 0 0 16,0 0-3-16,0 0 3 16,0 0 2-16,0 0 1 15,0 0-1-15,0 5-1 16,0-2 0-16,0-1 5 15,0 4 1-15,0 2-2 16,0 5 7-16,-6 5-9 16,-10 1 10-16,2 2-11 15,-1-2-2-15,-2 2 5 16,0 1-1-16,-1 2-3 0,1 0-2 16,-2 2 3-1,7-2-3-15,-2-2 2 0,3 0-1 16,4-4 2-16,3-2-2 15,0-2 4-15,4-2-2 16,0-2-1-16,0 2 0 16,0 0-1-16,0-2 2 15,0-1-2-15,0-2 7 16,0-1-7-16,0 3 0 16,1-2 0-16,4 4 3 15,2-4-3-15,-3 1 0 16,-2 0 1-16,2-3-2 0,-4-4 2 15,0 2 0 1,0-2-1-16,0-1 1 0,0 0-1 16,0 0 6-16,0 0 12 15,0 0-7-15,0 0 8 16,0 0 8-16,0 0 6 16,0 0 0-16,0 0-26 15,-2-5-2-15,-6-9-3 16,-5 1 13-16,1-1 4 15,-1 0-15-15,3 1 2 16,2-1 4-16,1-3-10 16,1 5 6-16,-4 0-1 15,2 0-4-15,-3 0-1 16,-3-4 0-16,3 2 3 16,2 2-1-16,0 0-1 0,5 6 2 15,1-2-4-15,1 2 1 16,0 0 0-16,-2 2-2 15,-1-2 4-15,0 0-4 16,4 4 5-16,-4-2-3 16,0 0 0-16,1 2 0 15,2 0 1-15,2 2-5 16,0 0 8-16,0 0-9 16,0 0 5-16,0-2 0 15,0 2 1-15,0 0 3 16,0 0-4-16,0 0-3 15,0 0 3-15,-2 0 0 0,2 0-2 16,0 0 2-16,0 0 0 16,0 0 0-16,0 0 1 15,0-2-2-15,0 2 2 16,0 0-6-16,0 0 0 16,0-2 4-16,0-2-3 15,6-2 7-15,7 0-4 16,5-4 2-16,1 1-2 15,-2 0-6-15,1 0 7 16,-1 2 3-16,-1-1-3 16,-5 2-2-16,-4 2 2 15,-2-3-1-15,1 3 2 16,1 0 0-16,-3-1 2 0,4 0-6 16,-2 0 4-1,1-1-3-15,3-2 4 0,2 1-5 16,1 1 4-16,-4 1-2 15,3-2 2-15,-6 3-2 16,0 1 2-16,-3-1-1 16,-1 4 0-16,-2 0 2 15,0-3-4-15,2 2 1 16,0 1 1-16,-2-3 0 16,1 1 3-16,2 0-5 15,1-2 4-15,0 2-3 16,0-2 2-16,1-4-1 0,-1 2 5 15,0 2-4-15,-2 0-2 16,-2 4 1-16,0 0-8 16,0 0-4-16,0 0-10 15,0 0-14-15,0 0-25 16,0 0-65-16,8 0-20 16,-4 0 62-16</inkml:trace>
  <inkml:trace contextRef="#ctx0" brushRef="#br0" timeOffset="154240.54">4720 3836 34 0,'0'0'46'16,"0"0"-1"-16,0 0 0 16,0 0-5-16,0 0-19 15,0 0-4-15,0 0-10 16,-18-14-2-16,16 14-3 0,0-2-2 16,-3 2 2-1,5 0 1-15,-2-2-3 0,2 2 0 16,-2-2 0-16,-1 2-7 15,3 0 7-15,0-2-3 16,-2 0 1-16,2-4-10 16,-2 2 0-16,2 0 12 15,-3-1 17-15,1 4 14 16,0-3 3-16,0 0-2 16,2 2-2-16,-2-2-4 15,0 1-10-15,2-1 0 16,-3 0-2-16,3 3 13 15,-2-1-5-15,2-2 1 16,-2 4 3-16,2-4-10 0,-2 0 13 16,2 1-12-16,0 3 7 15,0 0-12-15,0 0 4 16,0 0-16-16,0 0 0 16,0 0-3-16,0 0-4 15,0 0 3-15,0 7-4 16,0 7 8-16,2 5 0 15,7 6 0-15,-3 1-3 16,3 2 1-16,-2 2 2 16,0-2 0-16,1 0 0 15,2-4-2-15,-1 0 2 0,-1-6-1 16,2-1-4 0,-6-4-4-16,1-4 4 0,-5-6-19 15,0 1 6-15,0-2 4 16,0-2-8-16,0 2 11 15,0-2-2-15,0 0 4 16,2 0-8-16,-2 0-12 16,2 0-26-16,-2 0 0 15,2 0-15-15,0 0-4 16,0 0 11-16,3-10 22 16</inkml:trace>
  <inkml:trace contextRef="#ctx0" brushRef="#br0" timeOffset="154721.84">4773 3671 12 0,'0'0'113'15,"0"0"-74"-15,0 0 23 16,0 0-1-16,0 0-11 16,0 0-23-16,0-2 4 15,0 2 3-15,0 0-11 16,0 0-9-16,0 0-12 0,0 0 0 16,7 12 3-16,4 5-2 15,-2 2-1-15,3 3 0 16,-2 1 3-16,1-1 1 15,1-2-5-15,-1 0 6 16,-1 4-7-16,0-2 1 16,-1 2 2-16,-1-2 1 15,2-2-1-15,-6-2-3 16,3-4-1-16,-5-2-1 16,2-2-7-16,-2-4 1 15,-2 2 3-15,3-6-10 16,-1 2-18-16,1-2 4 0,-2-2-6 15,2 0-14 1,-1 0-2-16,-2 0 6 0,0 0 23 16,0 0 20-16,0 0-24 15,0 0-72-15</inkml:trace>
  <inkml:trace contextRef="#ctx0" brushRef="#br0" timeOffset="155053.54">4684 3962 167 0,'0'0'61'0,"0"0"34"0,0 0-12 16,0 0-26-16,0 0-15 15,0 0-19-15,-2 0-4 16,2 0-19-16,0 0 0 16,4 0 0-16,12-2 1 15,2-4 3-15,-1 2-4 16,4-2 11-16,-6 0-6 16,1 0-3-16,-3-2-2 15,-1 4-1-15,-1 0-33 16,0-2-3-16,4 6-39 15,-4-2-97-15,-7 0-76 0</inkml:trace>
  <inkml:trace contextRef="#ctx0" brushRef="#br0" timeOffset="157526.61">5005 3712 20 0,'0'0'14'16,"0"0"12"-16,0 0 26 16,0 0-9-16,0 0-20 15,0 0 4-15,0 0 13 16,0-23 9-16,0 22-15 15,0-2-23-15,0 3-8 16,0-1 1-16,0 1 2 16,0 0-6-16,0 0-2 15,0 0-8-15,0 0 7 0,0 0 3 16,0 0 1 0,0-3 5-16,0 3 5 0,0 0 2 15,0 0-9-15,0 0-2 16,0 0-2-16,0 0 0 15,0 0 1-15,0 0 7 16,0 0-7-16,0 0 21 16,0 0-2-16,0 0-11 15,0 0-2-15,0 0-7 16,0 0-2-16,0 0-6 16,0 10 5-16,0 5 6 15,0-1-2-15,0 5 1 0,0 2-2 16,2-1-1-1,3 2 1-15,-1-4 5 0,0 2-5 16,2-2-2-16,-4 2 2 16,4 0 6-16,-4-4-6 15,3 2-2-15,-3-6 2 16,0 0 5-16,-2 0-5 16,0-4 0-16,2 2 0 15,2-4 0-15,-1 0-3 16,0-2-3-16,1 2 3 15,-2 0-5-15,2-4 1 16,3 0-24-16,-3-2 27 16,6 0-3-16,3 0 6 15,-1 0-1-15,3 0-15 16,-2-6 7-16,-2-4-10 0,0 0-1 16,-4 4-28-16,-2 0-3 15,1 0-5-15,-6 2-12 16</inkml:trace>
  <inkml:trace contextRef="#ctx0" brushRef="#br0" timeOffset="157835.44">5045 3878 172 0,'0'0'83'0,"0"0"-10"16,0 0-27-16,0 0-6 16,0 0-27-16,0 0-8 15,18 0 24-15,-3 0-16 16,1-4-5-16,-1-2-5 15,-1-2-3-15,-3 2-11 16,-2 2-9-16,0-4-27 16,-2 4-79-16,-5-2-20 15</inkml:trace>
  <inkml:trace contextRef="#ctx0" brushRef="#br0" timeOffset="158141.65">5036 3702 136 0,'0'0'34'0,"0"0"12"0,0 0 21 16,0 0-16-16,0 0-3 16,0 0-17-16,56-11-14 15,-39 9-14-15,4 2 1 16,-1-1-4-16,2-2-8 16,7-2-63-16,-2 0-42 15,-3-3-83-15</inkml:trace>
  <inkml:trace contextRef="#ctx0" brushRef="#br0" timeOffset="158389.54">5255 3675 69 0,'0'0'32'0,"0"0"27"15,0 0 45-15,0 0-35 16,0 0-27-16,0 0 3 16,24 0-15-16,-9 0-18 15,4 0-12-15,5 0-1 16,0-6 1-16,3 0-26 16,-5 5-49-16,-3-4-37 15,-9 1-58-15</inkml:trace>
  <inkml:trace contextRef="#ctx0" brushRef="#br0" timeOffset="158637.68">5384 3666 112 0,'0'0'77'0,"0"0"-53"15,0 0 4-15,0 0 5 16,0 0 13-16,-15 114-33 15,12-84 19-15,-2 0-14 16,5 0-14-16,0-2-7 16,0-4 3-16,0-2 0 15,10-2-9-15,-2-2-8 16,-1-2-11-16,-1-2-26 16,2-2-25-16,0-6-4 0,1-2-31 15</inkml:trace>
  <inkml:trace contextRef="#ctx0" brushRef="#br0" timeOffset="159078.37">5500 3774 28 0,'0'0'208'15,"0"0"-188"-15,0 0 54 0,0 0 0 16,0 0-12-16,0 0-39 16,0-12 9-16,0 12 3 15,0 0 12-15,0 0-29 16,0 0-8-16,0 0-10 16,-2 0 0-16,2 5-9 15,0 8 9-15,0 5 0 16,0 2 5-16,0 2-5 15,0 0 5-15,0-2-12 16,0 4 9-16,0-2-2 16,2 0 0-16,6 0 5 15,1-6-7-15,1 0 3 16,0-2-2-16,-1-4 2 0,5 3-2 16,-3-6 0-1,0 0-14-15,-2-3 10 0,-2-3-10 16,1-1-3-16,4 0 0 15,1 0-9-15,1-8-10 16,-3-6-34-16,-3-4-83 16,-6-2-103-16</inkml:trace>
  <inkml:trace contextRef="#ctx0" brushRef="#br0" timeOffset="159313.67">5531 3904 239 0,'0'0'63'0,"0"0"-12"15,0 0 20-15,0 0-10 16,0 0-28-16,0 0-19 16,0-6 16-16,0 2-18 15,11-2-12-15,0-2-1 16,5 0-14-16,-3-2-35 15,-2-2-4-15,0 0-44 16,-7-6-72-16</inkml:trace>
  <inkml:trace contextRef="#ctx0" brushRef="#br0" timeOffset="160556.66">5566 3712 148 0,'0'0'138'0,"0"0"-78"0,0 0-3 16,0 0-38-16,0 0-15 16,0 0 0-16,0 0-8 15,0 0-5-15,7 0 7 16,11 0-29-16,-3 0-23 16,3 0 4-16,-4 0 14 15,-5 0 16-15,-3 0 3 0,1 0 17 16,-5 0-4-1,0 0 4-15,0 0 4 0,1 4 18 16,2 7-14-16,-1 4-8 16,5 0 13-16,-3 3-5 15,3 3 13-15,0-1-2 16,2 4-3-16,0 0 15 16,1 0-18-16,-4 0 5 15,-1 0-15-15,0 0 7 16,-2-2-7-16,-3 0 11 15,0-6-13-15,0-4-2 16,-2-3 1-16,0-8-2 16,0-1 1-16,0 0 0 15,0 0 2-15,0 0 5 0,0 0 5 16,0-1-10-16,-2-14-2 16,-4-3-10-1,-2 2-6-15,6-6 13 0,-2 2 3 16,1 2-2-16,1-2 6 15,2 0 6-15,0 0-7 16,0 0 8-16,0-2-9 16,0 2 6-16,0-1-7 15,0 7 0-15,0 1-1 16,7-1 1-16,5 1-1 16,-6 3 2-16,0 5 1 15,-1 2 1-15,0 2-4 16,-4 1 1-16,-1 0 0 15,0 0-5-15,0 0-5 16,0 0-10-16,0 4 20 0,0 14 3 16,0 0-2-16,0 1 1 15,0-1 0-15,0 5 1 16,0-3-3-16,0 4 0 16,0 0 2-16,0-4 1 15,0 0-3-15,0 2 3 16,0-6 0-16,0 2-3 15,0-4 0-15,0-4-2 16,6-4-4-16,-2 0 6 16,2 1 0-16,3-4-3 15,3-1 9-15,3-2-12 16,3 0 1-16,1 0-1 16,6 0-22-16,-4 0 3 0,-6-10-19 15,-6 4 20-15,-4-4 16 16,-5 2 8-16,0-4-11 15,0 2 11-15,0 2 0 16,-7 0 13-16,0 4 16 16,2 2 0-16,3 2 15 15,2 0-19-15,0 0-13 16,0 0-10-16,0 0 1 16,0 0-3-16,0 0-9 15,0 0 9-15,0 0 0 16,0 6 12-16,2 4-2 15,10 0-2-15,1 4 0 0,5 0-2 16,2-4-3-16,0-4-2 16,0-2 9-16,-4-4-7 15,0 0 14-15,-1 0 8 16,1 0 1-16,-3-6-16 16,1-8-7-16,-6-4 8 15,-3 0-10-15,-5-4 9 16,0-6-10-16,0-2-1 15,-9 2-14-15,-7 4 15 16,-2 6 6-16,3 4 1 16,-1 6 12-16,0 1-8 15,-1 7 0-15,3 0-8 16,-1 0-6-16,-3 0-3 0,2 9-2 16,1 5-11-16,-1 2 6 15,3 8-11-15,-1 4-6 16,1 0 2-16,4 4-30 15,5-8-46-15,4-4-55 16</inkml:trace>
  <inkml:trace contextRef="#ctx0" brushRef="#br0" timeOffset="161184.94">6191 3734 10 0,'0'0'114'0,"0"0"-71"16,0 0-6-16,0 0 10 15,0 0-16-15,0 0-18 16,0 0-3-16,9 0 4 16,-1 0 5-16,5 0-14 15,1 0-3-15,1 0 0 16,3 8-2-16,-1-4 0 16,-2-1-2-16,1 1-10 0,-8-1-9 15,-1-2 9-15,-5 2 11 16,-2-3-12-16,0 4 12 15,0-4-3-15,0 0 4 16,0 2 11-16,0-2-11 16,0 0 1-16,0 4 8 15,0 1-6-15,0 4 1 16,-11 3-4-16,-5 2 4 16,1 0 9-16,-3 0-12 15,3 0 21-15,1 2-20 16,3-2 7-16,3 4-4 15,2-4-1-15,2 2-4 0,4 0-1 16,0-2 1-16,0-2 7 16,0 2-3-16,0-2-1 15,0-2 2-15,6 2-2 16,4-2 3-16,1-2 4 16,1 0-2-16,5-4-1 15,-2 1-4-15,1-4-6 16,-2-1 1-16,1 0-22 15,-2 0-12-15,-4 0-42 16,-4-1-71-16</inkml:trace>
  <inkml:trace contextRef="#ctx0" brushRef="#br0" timeOffset="161404.88">6217 3950 112 0,'0'0'68'0,"0"0"-59"16,0 0 14-16,0 0 35 15,0 0-3-15,0 0-18 16,27-4-8-16,-7 4 8 16,2 0-33-16,5-8-4 15,4 0-35-15,0-4-100 16,-2-4-91-16</inkml:trace>
  <inkml:trace contextRef="#ctx0" brushRef="#br0" timeOffset="161634.7">6491 3764 197 0,'0'0'90'0,"0"0"-89"16,0 0 16-16,0 0 16 15,0 0 4-15,0 0-8 16,0 38 8-16,0-22-15 16,0 0 0-16,4 4-8 15,0-2-6-15,4 2-7 16,-1 0 0-16,3 2-1 16,2-4-44-16,3-2-20 0,1-6-88 15</inkml:trace>
  <inkml:trace contextRef="#ctx0" brushRef="#br0" timeOffset="162035.16">6734 3743 242 0,'0'0'40'0,"0"0"2"16,0 0 49-16,0 0-18 16,0 0-27-16,0 0-7 15,-11-34-10-15,6 34-7 16,-2-2 2-16,1 2-24 16,-5 0 0-16,-1 0-4 15,-3 6-5-15,-1 12-1 16,3 3-1-16,5 1 7 15,-2 0-7-15,4-2-2 16,1 2 0-16,3-2 13 16,2-2-4-16,0-2 2 15,0-4-5-15,0 0-13 16,7-4 15-16,1 0-3 0,8 0-4 16,-3-4-8-1,5 0-12-15,3-4-11 0,-4 0-39 16,-3 0-59-16</inkml:trace>
  <inkml:trace contextRef="#ctx0" brushRef="#br0" timeOffset="162282.51">6678 3878 103 0,'0'0'34'16,"0"0"1"-16,0 0 17 15,0 0-19-15,0 0 14 16,0 0-9-16,50-26-2 0,-42 26-25 16,5 0-2-16,1 6 17 15,-3 6-14-15,3 2-6 16,-6 0-5-16,1 2-2 16,1 0-7-16,-6 2-28 15,-4-2-17-15,0-2-80 16,0-6 14-16</inkml:trace>
  <inkml:trace contextRef="#ctx0" brushRef="#br0" timeOffset="162722.59">6854 3848 129 0,'0'0'46'16,"0"0"11"-16,0 0 7 16,0 0-21-16,0 0-23 15,0 0-3-15,11 72-2 16,3-58 1-16,-1-6-9 16,5 0 7-16,0-4-13 15,2-4 20-15,2 0 3 16,0 0 4-16,1-10-14 15,-3-4-6-15,-5-2 4 0,-3-6 5 16,-8-4 4-16,-4-2 2 16,0-3-14-16,-4 2-9 15,-14 4 2-15,-2 7 25 16,4 4-12-16,-2 6-9 16,1 4 2-16,3 1-2 15,3 3-1-15,2 0-5 16,2 0-1-16,0 0 0 15,-1 7-8-15,-1 11 0 16,-3 4-18-16,6 3-2 16,2 3-36-16,4-4-15 15,0-2-37-15,0-2-48 0</inkml:trace>
  <inkml:trace contextRef="#ctx0" brushRef="#br0" timeOffset="163092.7">7153 3693 148 0,'0'0'101'16,"0"0"-92"-16,0 0 33 16,0 0-2-16,0 0-29 15,0 0 6-15,0 0 19 16,49-2 5-16,-25-5-25 15,-1 3-7-15,1-5-7 16,5 0-2-16,1 0-5 16,-7-1-47-16,0 4-86 15,-6-4-139-15</inkml:trace>
  <inkml:trace contextRef="#ctx0" brushRef="#br0" timeOffset="163285.04">7278 3792 229 0,'0'0'35'16,"0"0"-16"-16,0 0 2 16,0 0-2-16,19 110-5 15,-11-96-13-15,3-4-2 0,2 0-70 16,-2-6-60-1</inkml:trace>
  <inkml:trace contextRef="#ctx0" brushRef="#br0" timeOffset="163630.76">7447 3910 105 0,'0'0'46'16,"0"0"28"-16,0 0 0 15,0 0-22-15,125 16-15 0,-92-16 16 16,2 0-11-16,0-16-9 16,-4 2-4-16,-6-6 1 15,-2 0-10-15,-9-4 8 16,-12-4-5-16,-2-2 0 15,0 2-14-15,-14 6 1 16,-8 5-5-16,-4 8-5 16,-1 2-1-16,-2 7-4 15,2 0-27-15,0 0-16 16,1 21-4-16,3 10-4 16,4 4-42-16,0 1-90 15</inkml:trace>
  <inkml:trace contextRef="#ctx0" brushRef="#br0" timeOffset="164886.44">4825 4539 116 0,'0'0'59'16,"0"0"-47"-16,0 0 0 0,0 0 34 16,0 0 2-16,0 0-29 15,0 0-7-15,0 0-5 16,0 0 9-16,0 0 3 15,0 0-3-15,0 0 5 16,0-1-14-16,0 1 24 16,0 0-9-16,0 0-5 15,0 0-8-15,0 0-3 16,0 0 1-16,0 0-7 16,0 0-6-16,0 0-7 15,0 1 4-15,0 10 4 0,0 3 4 16,0-3 0-1,0 4 0-15,0-3-3 0,0 2 4 16,0-2 0-16,0 0-13 16,0 0 4-16,0-4-28 15,4-2-21-15,-2-2-23 16,-2 0 12-16,0-2 28 16,2 0-31-16,-2-2-10 15</inkml:trace>
  <inkml:trace contextRef="#ctx0" brushRef="#br0" timeOffset="165558.54">4777 4520 119 0,'0'0'34'0,"0"0"20"15,0 0-5-15,0 0 7 16,0 0-24-16,0 0-25 15,16-17-5-15,-9 17 2 16,5-1 3-16,-4 1-3 0,3 0 2 16,3 0 2-16,-1 0 1 15,3 0-5-15,1 0-4 16,1 0 0-16,0 0-4 16,-2 5-4-16,-1 5 0 15,-3 3-9-15,-2 0 6 16,0 0 11-16,-1 1 3 15,-3-2 4-15,1 0-6 16,-3 0-1-16,-2-2 2 16,0 0 0-16,4 0-2 0,-6-2 2 15,0 4-4 1,0-2 4-16,0 2-3 0,0-2 4 16,-8-2 6-16,-3 0-6 15,3-4 6-15,-2 0-2 16,1-4-1-16,-4 0 2 15,-3 0 8-15,-1 0 5 16,-3 0 9-16,-1 0 1 16,2 0-11-16,1 0-6 15,5 0 2-15,-3 0-3 16,3 0-2-16,1-2-8 16,3 0 3-16,5-2-3 15,0-2-3-15,4 4-23 16,0-2-2-16,0-2-49 15,0 0-9-15,0-4-40 0,0-2-81 16</inkml:trace>
  <inkml:trace contextRef="#ctx0" brushRef="#br0" timeOffset="167102.73">5184 4459 32 0,'0'0'11'0,"0"0"-11"16,0 0-23-16,0 0 16 16,0 0-1-16,0 0 3 0,-17 0 5 15,13 0 5 1,4 0 33-16,-2 2-3 0,2 0-29 16,0 2 2-16,0 3-2 15,0-4 8-15,0 4-2 16,0 1 14-16,0-1 5 15,0 4 7-15,2 0 5 16,7 2-10-16,0 1-11 16,0-5-1-16,2 4 3 15,1-3-18-15,-2 0 7 16,-1-2 8-16,-3 0-19 16,0 2 3-16,0-4 0 15,-1 2 2-15,-3 0-6 16,2-2 13-16,-2 2-14 15,-2-2-1-15,0-2-5 0,2 0-2 16,-2-2 8-16,0-2 2 16,0 0-2-16,0 0 11 15,0 0 11-15,0 0 1 16,0 0-14-16,0-6-9 16,-2-4-7-16,-2 0-9 15,0-2 12-15,-1-2 4 16,1-2 2-16,-4 0 0 15,2-2-2-15,-3 0-3 16,5 0 2-16,-2-1 0 16,2 4-23-16,4-1 9 15,0 3 10-15,0 3-10 0,0 1 8 16,0 0 4-16,6 1-4 16,2 0 7-16,1 2 3 15,-3 2-2-15,4 0 0 16,-1 2 1-16,-1 2-2 15,4 0-4-15,1 0 4 16,1 0 0-16,-1 0-13 16,-2 0-2-16,-4 10-17 15,0 0 18-15,-5 0 10 16,-2 5 1-16,0 0 3 16,0 2-2-16,-7 1-1 15,-9 0-10-15,1-3 4 16,3-2-37-16,4-1 17 0,1 0-5 15,-2-2 14-15,2-2 6 16,1-2-11-16,1 0 14 16,3 0 2-16,0-4 7 15,2 0 1-15,0 0 1 16,0-2-1-16,0 0-1 16,0 0-3-16,0 0 5 15,0 0 5-15,0 2 2 16,0-2 7-16,0 0 16 15,2 0 31-15,0 2-13 16,5 2 15-16,1 0-26 16,6 2-10-16,3 0-16 0,4 0 12 15,2 2-6 1,-2 0-11-16,6 2 1 0,-4 0-1 16,-3 0 10-16,-3-4-6 15,-1 0 2-15,-5-2-9 16,-2-2 14-16,-4-2-10 15,-5 2 12-15,0-2 1 16,0 0-11-16,0 0 3 16,0 0-6-16,0 0 9 15,0 0-2-15,0 0 10 16,0 0 19-16,0 0-12 16,0 0 1-16,0 0-3 15,0 0 3-15,0 0-21 16,0 0 6-16,0 0-15 15,0 0-1-15,0 0 0 0,0 0-21 16,0 0-11-16,0 0-11 16,0 0-11-16,0 0-61 15,-7 0-30-15,-6 0-115 16</inkml:trace>
  <inkml:trace contextRef="#ctx0" brushRef="#br0" timeOffset="169918.59">9695 4110 73 0,'0'0'37'0,"0"0"-12"16,0 0-15-16,0 0-10 15,0 0-4-15,0 0-25 16,0 0-13-16,-2 0-8 15</inkml:trace>
  <inkml:trace contextRef="#ctx0" brushRef="#br0" timeOffset="171512.84">9740 3675 67 0,'0'0'63'15,"0"0"-7"-15,0 0 29 16,0 0 2-16,0 0-38 15,0 0-4-15,0 0-21 16,0-4-9-16,2 4-7 16,0 0-8-16,3 6 4 0,1 6 4 15,1 5 8 1,0-2 2-16,0 6-3 0,1 3 1 16,-1 2 0-16,-1 2-16 15,2 0 7-15,-2 0-7 16,0-4 3-16,-1 0-3 15,-2 0 2-15,6-4 7 16,-7 0-8-16,0-6-2 16,0-4-4-16,0-2 0 15,-2-2-8-15,0-2-17 16,0 0 6-16,0 0-21 16,0 0-36-16,0-2-40 15,0-2-43-15</inkml:trace>
  <inkml:trace contextRef="#ctx0" brushRef="#br0" timeOffset="171918.74">9927 3663 312 0,'0'0'32'16,"0"0"-14"-16,0 0 48 16,0 0-5-16,0 0-34 15,0 0-27-15,2 0 2 0,-2 0 4 16,0 3-4-16,5 4 13 16,-1 4-3-16,5 3 5 15,-2 1-14-15,2 6 11 16,1 1-7-16,-1 4-2 15,1-1 7-15,-2 2-12 16,-1-1 6-16,-1-4-3 16,2 0-1-16,-2-2-1 15,1-6-1-15,-3 0 0 16,0 0 0-16,2-4-1 16,-2 0-20-16,0-4-6 15,0 0-32-15,-1-2-2 16,-1 2-38-16,-2-4-64 0,0-2-10 15</inkml:trace>
  <inkml:trace contextRef="#ctx0" brushRef="#br0" timeOffset="172203.83">9776 3882 236 0,'0'0'7'0,"0"0"13"15,0 0 66 1,0 0-26-16,0 0-34 0,0 0-19 16,8-6 12-16,10 6 5 15,2 0-11-15,5-2-3 16,1 0 0-16,1 0-10 15,2-2 0-15,-2 2-2 16,-1-4-41-16,-1 4-56 16,-5-2-107-16</inkml:trace>
  <inkml:trace contextRef="#ctx0" brushRef="#br0" timeOffset="172797.07">10163 3739 337 0,'0'0'19'16,"0"0"-10"-16,0 0 33 15,0 0 5-15,0 0-47 16,0 0 6-16,-3 31-3 15,3-12 0-15,0 2 1 16,0 1-4-16,0-4 5 16,3 2 0-16,8 0-5 15,0 0 5-15,2 4-3 0,3-4 2 16,2 2-2-16,0-4-2 16,2-4-11-16,0-2 10 15,0-6-5-15,-6-4-6 16,-3-2 2-16,-7 0-7 15,-2 0 16-15,0 0 1 16,-2-4 19-16,0-10-15 16,0-6 6-16,0-6-4 15,0 0-2-15,-2-4 0 16,-11-4-1-16,-1-2 7 16,-1 0-9-16,1 4 14 15,1 5-8-15,1 11 19 16,4 9-14-16,1 0 12 0,1 7-2 15,2-1-9 1,-8 1-12-16,-1 0-1 0,-3 0-5 16,-1 5 4-16,0 8-7 15,5-1 8-15,0-1-1 16,3 2-8-16,-2 1 2 16,3 2-10-16,-4 0 2 15,3 2-24-15,5 0-13 16,2 0-10-16,2-2-71 15,0-2-42-15</inkml:trace>
  <inkml:trace contextRef="#ctx0" brushRef="#br0" timeOffset="173776.54">10348 3792 144 0,'0'0'29'0,"0"0"15"15,0 0 25-15,0 0-16 16,0 0-29-16,0 0-24 16,13-3 14-16,-6 14-3 0,4 1 2 15,1 1-11-15,-2 4 18 16,-1-1-11-16,3 4 5 15,-4-2-6-15,1 2 0 16,1 0-2-16,-4-2-6 16,0-2 7-16,-1-4-7 15,-5 0 6-15,0-6-5 16,0 0-1-16,0-2-4 16,0-2 2-16,0 0-4 15,0-2 6-15,0 0 11 16,0 0-5-16,0 0 0 15,-5-10 4-15,1-6-10 16,2 4 5-16,-2-4-5 16,2 2 5-16,2 0-2 15,-4-4-3-15,4 2 3 0,0 2-3 16,0 4 6-16,0 0-5 16,10 2-1-16,-4 0 0 15,5 0-1-15,1 2 1 16,1 2 1-16,1-1-1 15,-3 4 0-15,-5-1 3 16,1 2-3-16,0 0-1 16,0 0-5-16,6 12-8 15,-2 6 4-15,2 0 10 16,3 0 3-16,-5 0 2 16,0 4-5-16,-4-4 9 15,0 0-8-15,-3-2-1 16,0-2 6-16,-1-2-3 0,1-2-3 15,-4-6-1-15,0 0-4 16,0-2 2-16,0-2 0 16,0 0-4-16,0 0 7 15,0 0 2-15,0 0 6 16,-7 0-4-16,-3-12-4 16,-2-4 0-16,1 0-2 15,-3-4-7-15,6 6 1 16,1-4-20-16,5 2 16 15,2 2 12-15,0 0 0 16,0 4 2-16,0 0 0 16,0 0-4-16,0 2 4 0,6 2-2 15,1 4 0-15,2-2 0 16,2 2 9-16,-2-2-5 16,3-1 3-16,-4 5-6 15,1 0 1-15,1 0 1 16,-2 0-3-16,3 7-2 15,1 9 2-15,1 2 3 16,0 0-2-16,5 2 17 16,-3-2-17-16,-1 0 0 15,-3-6-1-15,-2 2 9 16,0-2-9-16,-3-2-1 16,1 0-1-16,-3-2-8 15,-1 2-45-15,-3 0-73 0,0-6-105 16</inkml:trace>
  <inkml:trace contextRef="#ctx0" brushRef="#br0" timeOffset="174280.81">10804 3984 104 0,'0'0'37'0,"0"0"4"16,0 0-10-1,0 0 11-15,0 0-15 0,0 0 9 16,99 94-15-16,-77-84 4 16,-2-2-11-16,1-4-1 15,-6 1-3-15,-4-4 6 16,0-1-4-16,-2 0-6 15,0 0 6-15,-4 0 6 16,4-1 4-16,-3-13-9 16,-4-4 7-16,-2-7-1 15,0 0 5-15,-2-6-15 16,-18-3 6-16,-7-2-1 16,0 0-8-16,5 2 28 15,2 7-8-15,2 6 6 16,7 6 1-16,0 6-2 0,5 4-3 15,-1 4-7-15,4 1-21 16,1 0-2-16,-5 0-5 16,-6 19-12-16,0 10 11 15,-3 1-4-15,5 2-8 16,4-2-7-16,7-2-4 16,0 0-9-16,0 0-19 15,2-2-37-15,9-2-21 16,5-6-94-16</inkml:trace>
  <inkml:trace contextRef="#ctx0" brushRef="#br0" timeOffset="175314.7">11132 3778 106 0,'0'0'70'0,"0"0"-60"16,0 0 42-16,0 0 52 15,0 0-58-15,0 0-36 16,0-7-6-16,0 7 15 0,0 0-6 15,0 0-7 1,0 0-4-16,5 0 5 0,13 0-3 16,-1 3-4-16,8 1 2 15,0-2 1-15,1 2-6 16,-2-4 3-16,-1 0-3 16,-3 0-7-16,-7 0 10 15,-4 0-9-15,-4 0 9 16,-5 0-5-16,0 0 10 15,0 0-9-15,0 2 4 16,0 1-5-16,0 8 2 16,-12 1 1-16,-1 4 2 0,-3-2 5 15,1-2-2-15,-1 0-2 16,1 2-2-16,1 4 2 16,1-4-3-16,-1 2 2 15,3 0 0-15,3 0 2 16,1 2-2-16,-1-2 0 15,4 0 2-15,2 2-4 16,2-4 4-16,0 3 1 16,0-6 0-16,0 1 3 15,0-6-3-15,2-2 7 16,10-1-6-16,-3-3 2 16,4 1 7-16,3-1-4 15,0 0 0-15,3 0-7 0,0 0-4 16,-6 0-15-16,0 0-29 15,-4 0-25-15,-5-8-55 16,-4-2-90-16</inkml:trace>
  <inkml:trace contextRef="#ctx0" brushRef="#br0" timeOffset="175556.69">11106 4014 327 0,'0'0'16'0,"0"0"-10"0,0 0 39 16,0 0-12-16,0 0-10 16,0 0-18-16,39 4-4 15,-16-2 3-15,4-2-4 16,4 0 0-16,2 0-43 15,3 0-100-15,-3 0-114 16</inkml:trace>
  <inkml:trace contextRef="#ctx0" brushRef="#br0" timeOffset="175816.76">11451 3878 328 0,'0'0'14'16,"0"0"-4"-16,0 0 62 16,0 0-26-16,0 0-37 15,0 0-6-15,0 22 11 16,2-4 3-16,2 4-4 16,0 2-5-16,2 0 0 15,-2-2-4-15,0 0-3 16,1-2-1-16,-3-2 0 15,2 0-16-15,4-1-46 16,-4-5-62-16,2-5-93 16</inkml:trace>
  <inkml:trace contextRef="#ctx0" brushRef="#br0" timeOffset="176201.51">11750 3910 98 0,'0'0'272'0,"0"0"-266"16,0 0 18-16,0 0 31 15,0 0-1-15,0 0-31 0,-17-34-9 16,11 32 5-16,-1 0 2 15,-3 2-21-15,-6 0 0 16,-3 0-1-16,-2 2-7 16,0 12 1-16,1 4 4 15,5 2-2-15,4 2-8 16,2 2 3-16,6 0 0 16,1-2-5-16,2-2 2 15,0-3 3-15,0-6 6 16,0 0-3-16,0-4-4 15,7-3-22-15,4 0-14 16,7-1-25-16,0-3-6 16,-1 0-23-16</inkml:trace>
  <inkml:trace contextRef="#ctx0" brushRef="#br0" timeOffset="176466.83">11691 3986 12 0,'0'0'57'16,"0"0"-23"-16,0 0 14 15,0 0-13-15,0 0-15 16,0 0 18-16,92 32-1 16,-79-18 2-16,-4 0-13 15,0 0 2-15,-5 0 12 0,-2-1-25 16,-2-1-8-1,0-2 2-15,0-1-6 0,0 1-3 16,0-3-14-16,0-1-25 16,0-2-69-16,0-4-61 15</inkml:trace>
  <inkml:trace contextRef="#ctx0" brushRef="#br0" timeOffset="176882.99">11820 4028 147 0,'0'0'27'16,"0"0"10"-16,0 0 50 0,0 0-21 16,0 0-23-16,0 0-30 15,98 107 8-15,-71-96 3 16,2-2-7-16,-4-3-10 15,2-6 19-15,-8 0 4 16,2 0-21-16,-3 0 5 16,-5-6 5-16,-2-8 3 15,-4-6-1-15,-7-2 2 16,0-4-11-16,0-3-5 16,-11 3-4-16,-5 0 7 15,-2 4-5-15,1 4 2 16,1 6 2-16,-4 4-9 0,4 4 0 15,-2 4-3-15,1 0-8 16,1 0-1-16,-2 10 2 16,4 6-2-16,6 4-8 15,1 4 3-15,3 1-30 16,4-4-25-16,0 1-21 16,0-6-79-16,15-6-47 15</inkml:trace>
  <inkml:trace contextRef="#ctx0" brushRef="#br0" timeOffset="177163.48">12204 3924 244 0,'0'0'150'15,"0"0"-109"-15,0 0 10 16,0 0-5-16,0 0-13 16,0 0-33-16,60-14 10 15,-36 14 4-15,1 0-9 16,0 0 2-16,1 0-4 16,1 0 0-16,-3 0-3 15,1 0-37-15,-3 0-44 0,-9 0-32 16,-7 0-144-16</inkml:trace>
  <inkml:trace contextRef="#ctx0" brushRef="#br0" timeOffset="177325.12">12342 3966 132 0,'0'0'32'0,"0"0"-11"15,0 0 24-15,0 0 12 16,-2 111-44-16,2-88 1 15,2 0 8-15,8-4-11 16,-2 0-11-16,3-3-4 16,1-2-132-16</inkml:trace>
  <inkml:trace contextRef="#ctx0" brushRef="#br0" timeOffset="177692.05">12456 4157 147 0,'0'0'27'15,"0"0"-17"-15,0 0 39 16,0 0 48-16,0 0-23 16,140 58-30-16,-102-54-9 15,-2-2-7-15,1-2-5 16,-5 0 6-16,-3 0-4 0,-5-12 3 15,-4-4-15-15,-6 0 22 16,-6-4-13-16,-8-5-4 16,0-1 12-16,0 1-18 15,-10 0-8-15,-13 3 14 16,3 0-6-16,-4 6-9 16,-1 0-2-16,0 6-2 15,5 6-9-15,-1 4 0 16,-2 0-23-16,-4 2-10 15,-4 22-43-15,-2 8-1 16,-1 3-76-16,3 1-108 16</inkml:trace>
  <inkml:trace contextRef="#ctx0" brushRef="#br0" timeOffset="178818.63">11769 4034 62 0,'0'0'97'16,"0"0"-51"-16,0 0 13 15,0 0 5-15,0 0-14 16,0 0-28-16,3-4-6 16,-1 4 5-16,-2 0-5 15,0 0-6-15,0 0 3 0,0 0 3 16,0 0-3-16,0 0-6 16,0 0-7-16,0 0 0 15,0 0 0-15,0 0-5 16,0 0-1-16,0 8 1 15,0 0 4-15,-2 5 1 16,-5-2-7-16,0 1-5 16,1-2 2-16,-3-2 0 15,2-2-1-15,2-2 0 16,-1-1 7-16,-1-2 2 16,1 2 3-16,-2-2-1 15,2-1 0-15,2 0 0 0,-3 3-7 16,1-3 7-16,0 2 0 15,2-2 4-15,0 1-3 16,2-1 1-16,-1 3 1 16,1-3-1-16,0 0 3 15,-2 0-1-15,-1 0-2 16,0 0 0-16,-1 1-2 16,1-1 0-16,1 0-4 15,2 0 1-15,-2 0 2 16,1 0-5-16,1 0-12 15,2 0-20-15,0 0-14 16,0 0-47-16,0 0-101 16</inkml:trace>
  <inkml:trace contextRef="#ctx0" brushRef="#br0" timeOffset="-205878.09">14189 16704 50 0,'0'0'38'0,"0"0"8"16,0 0 37-16,0 0-21 16,0 0 11-16,0 0-23 15,0 0-3-15,0-13-16 16,0 9 3-16,0 4 3 15,0-1 1-15,0 1-7 16,0 0 2-16,0 0-8 16,0-3-7-16,0 3-12 0,0 0 8 15,0 0-13-15,0 0 5 16,0 0-4-16,0 0 2 16,0 0-3-16,0 0 0 15,0 0-1-15,0 0 0 16,0 0-7-16,0 0 6 15,0 0-8-15,2 0 7 16,2 0 2-16,3 8-2 16,-2 5 6-16,2 5-7 15,-1-4 4-15,1-1-1 16,-5 6 0-16,0-3 2 16,0 4 0-16,1 2-1 15,2 0-1-15,-3-4 0 0,0 4-1 16,0 0 1-16,0 0 2 15,0 4-1-15,1-8 3 16,-1 0-4-16,0 0 0 16,0-8 0-16,0 2 0 15,0-2 0-15,4-2 2 16,-6-4 0-16,2-4-2 16,-2 2 0-16,0-2 2 15,2 4-1-15,-2-4 0 16,0 0-1-16,0 0 2 15,0 0-1-15,0 0 2 16,0 0-2-16,0 0 0 0,0 0-1 16,0 0-7-16,0 0-3 15,0-14-35-15,0-8-64 16,-7 0-75-16,-9-2-155 16</inkml:trace>
  <inkml:trace contextRef="#ctx0" brushRef="#br0" timeOffset="-205008.43">14089 16744 61 0,'0'0'114'15,"0"0"-69"-15,0 0 55 16,0 0-16-16,0 0-28 15,0 0-7-15,9-13-22 16,-3 9-4-16,4 4-5 16,1 0-5-16,2-1-3 15,7-2-3-15,2 2 3 16,7-3-5-16,0 4-5 16,0-5-6-16,-3 5 6 15,-3-4 2-15,-3 4-2 16,-7 0 0-16,-1 0 0 15,-3 0-1-15,-5 0-3 16,-2 0 2-16,2 0-13 16,-4 0 8-16,3 9 0 0,-3 0 6 15,0 4 1-15,0 1 0 16,0 0 5-16,-7 2-1 16,-4-2 0-16,2 0-3 15,-2 0 5-15,2-2-6 16,1 2 3-16,0-6-3 15,2 2 2-15,-3-2 0 16,5-4 0-16,-4-2 1 16,4 2-2-16,4 0 0 15,-2-4-1-15,2 0-1 0,0 0 1 16,-2 0 1 0,2 0 0-16,0 0 4 15,0 0-5-15,0 0 2 0,-2 0 2 16,2 0 12-16,0 0 1 15,0 0 0-15,0 0-8 16,0 0-7-16,0 0 0 16,0 0 0-16,0 0-2 15,0 0-3-15,0 0 3 16,0 0-1-16,0 0-3 16,0 0 4-16,4 0 5 15,2 0-5-15,6 8 0 16,-1-2 7-16,3 6-7 15,-1-2-2-15,0 4 2 16,1-2 2-16,1 6 1 0,-1-4 1 16,-4-2-4-16,2 2 3 15,-3 0-1-15,2-2-1 16,-2-2 0-16,2 4-1 16,-2-6 1-16,-2-4 0 15,0 1 2-15,-3-4 0 16,-2 3-3-16,-2-4 0 15,0 0-2-15,0 0 1 16,0 0-10-16,0 0-12 16,0 0-8-16,0 0-4 15,0-5-33-15,0-12-50 16,0-5-13-16,0 2-29 0</inkml:trace>
  <inkml:trace contextRef="#ctx0" brushRef="#br0" timeOffset="-204564.11">14517 16802 148 0,'0'0'91'0,"0"0"-29"16,0 0 24-16,0 0-18 15,0 0-40-15,0 0 0 16,0-4-13-16,0 4 14 15,0 0-23-15,0 0-1 16,0 0-1-16,0 10 2 16,0 4 10-16,0 2-4 0,0 2 0 15,0 0-4-15,0 0 10 16,0 0-11-16,2 4 0 16,2-4 0-16,3 0-3 15,-1-4-4-15,2 2 4 16,-2 2-6-16,3-4 6 15,-1 0-6-15,4-6 8 16,1 2-5-16,-1-2 2 16,-1 1-3-16,0-4 0 15,0-1 1-15,0 1 3 16,3-5-4-16,-3 0 2 16,-3 0-5-16,1 0 4 15,-1 0-2-15,-2 0-38 0,0-9 6 16,-3-5-32-16,-3 0-15 15,0-4-70-15,0 2-39 16</inkml:trace>
  <inkml:trace contextRef="#ctx0" brushRef="#br0" timeOffset="-204262">14565 16914 53 0,'0'0'139'0,"0"0"-77"16,0 0 10-16,0 0-16 16,0 0-40-16,0 0 13 15,16-8-16-15,-3 8 16 16,8-6 0-16,-4 2-15 15,-1 0 2-15,2 0 0 16,-5 0-1-16,-1-2-13 16,1 2-2-16,-4 0-22 15,-5-6-34-15,-2 2-75 16,-2-2-208-16</inkml:trace>
  <inkml:trace contextRef="#ctx0" brushRef="#br0" timeOffset="-203995.72">14565 16914 138 0,'36'-138'93'0,"-37"138"-42"15,1 0 43-15,0 0-37 16,0-4-25-16,0 4-18 15,0 0 9-15,6-4-13 16,5-1 17-16,4 4-22 16,-1-3 12-16,3 4-16 0,4 0 2 15,-3 0-3-15,-3 0-6 16,1 0-55-16,-5 0-105 16,-5 0-166-16</inkml:trace>
  <inkml:trace contextRef="#ctx0" brushRef="#br0" timeOffset="-203072.15">15056 16786 29 0,'0'0'60'15,"0"0"14"-15,0 0 11 16,0 0-24-16,0 0-12 16,0 0 6-16,-36-28-20 15,30 28-1-15,-1 0-2 16,-1 0-2-16,0 0-5 15,-1 0 2-15,-2 0 1 16,0 4-13-16,0 6 3 0,-1 2-9 16,4 2 5-16,-3 0-5 15,3 0 2-15,2 2 3 16,2 2-5-16,2-4 1 16,2 4-2-16,0-4-1 15,0 4-7-15,0-2 2 16,0-2 3-16,0 0-4 15,8 0-1-15,6 2 1 16,1-6 2-16,6-2-1 16,-1-2 3-16,2-2-1 15,-2-4-4-15,3 0 0 16,-4 0 8-16,-1 0-6 16,-5 0-2-16,1-6 0 0,-1-10 7 15,-3 2-7 1,0-8 5-16,1 0-3 0,-4 0 1 15,2 4 1-15,-2-6-3 16,1 8-1-16,-4 2 0 16,4 0 2-16,-6 2-1 15,0 6-1-15,1-2 0 16,-1 4 0-16,-2 0 3 16,0 2-3-16,0 2-3 15,0 0 3-15,0 0 0 16,0 0-5-16,0 0 4 15,0 0-4-15,0 0-13 0,0 0 5 16,0 10 11 0,0 4 2-16,0 2 1 0,0-2 0 15,0 4 0-15,0 0 3 16,0 0 0-16,0 0-2 16,2 0-1-16,4 0 1 15,3 4-1-15,5-4-1 16,-1 0-1-16,5-2-1 15,-3-6 2-15,1 0 3 16,3-2-3-16,-4 0 2 16,1-3-2-16,-3-4 5 15,-5-1-3-15,2 0-2 16,-2 0 3-16,3 0-6 16,3-10 1-16,-3-4-26 0,0-4-15 15,-4-4-14-15,-5 0-35 16,-2 4-26-16,0 2-47 15,0 2 7-15</inkml:trace>
  <inkml:trace contextRef="#ctx0" brushRef="#br0" timeOffset="-202860.02">15252 16888 32 0,'0'0'43'15,"0"0"1"-15,0 0 35 16,0 0-3-16,0 0 14 0,0 0-47 16,51 0-8-16,-33 0-5 15,-1-4-7-15,4 2-7 16,-3-6-13-16,-3 0-3 16,-1 2-25-16,-3-6-146 15</inkml:trace>
  <inkml:trace contextRef="#ctx0" brushRef="#br0" timeOffset="-202592.19">15303 16798 180 0,'0'0'116'16,"0"0"-62"-16,0 0 43 0,0 0-24 15,0 0-53-15,0 0-14 16,-4-8 8-16,6 2-8 16,12 2-6-16,-1-4 1 15,3 4-1-15,-3-1 1 16,2 4-1-16,-1-3-12 16,-1 4-18-16,1-4-8 15,-6 4-37-15,1 0-88 16,-2 0-5-16</inkml:trace>
  <inkml:trace contextRef="#ctx0" brushRef="#br0" timeOffset="-201978.14">15622 16762 130 0,'0'0'48'0,"0"0"-35"15,0 0 43-15,0 0-24 16,0 0-5-16,0 0 4 16,-62 6 15-16,48-2-2 15,3 4-3-15,1 2-27 0,4-2 4 16,4-2-11-16,-2 6-6 15,4-2-1-15,0 2 5 16,0-2 2-16,0-2-6 16,0-2 13-16,8 2-10 15,6-4 4-15,-1 0-7 16,3 0 5-16,-1-2 5 16,6 2-4-16,-2 0-3 15,4-4 10-15,1 4 0 16,1 0 6-16,-6 2-17 15,0 2 1-15,-3-4 1 16,-1 6-5-16,-7-6 0 0,-3 4-1 16,0-2 1-16,-5 2 0 15,0-4 7-15,0 2-1 16,0 2 12-16,-7 0 6 16,-6-2-5-16,-8 6-3 15,2-6-4-15,-4-2-7 16,3 0 1-16,3 0-5 15,1-4 6-15,0 0-2 16,3 0 2-16,2 0 3 16,2 0-3-16,2-4-6 15,-2 4-2-15,0 0-6 16,3 0-32-16,-4 0-49 0,6 0-27 16,2 0 14-16,2 0-93 15,0 0-47 1</inkml:trace>
  <inkml:trace contextRef="#ctx0" brushRef="#br0" timeOffset="-201307.65">16009 16776 149 0,'0'0'89'0,"0"0"-22"15,0 0 28-15,0 0-28 16,0 0-39-16,0 0 8 16,-73 0-6-16,60 4 3 15,4 2-11-15,0 2-11 16,-1-4 0-16,6 2 4 15,0 2-10-15,2-4-5 16,-1 0 0-16,3 2-3 16,0-2-4-16,0 0 5 15,0 0 2-15,0-4 0 16,0 4-1-16,0-4-5 16,7 2-2-16,5 2 5 0,1-4-4 15,-1 0 7-15,5 4-12 16,-1-4 10-16,1 4 2 15,-1 0-8-15,-3 2 5 16,0-2 3-16,-1 4-2 16,-4-2 2-16,-3 2 0 15,1 2 0-15,-1-2 0 16,-2 2 0-16,-1-2-5 16,-2-4 5-16,0 4 3 15,0-2 20-15,-14 2 5 16,-4 2 10-16,0-2-23 15,-1 0-2-15,-2-2-1 16,5-2-7-16,1-4 2 0,-1 0-3 16,3 0 7-16,2 0-11 15,0 0 2-15,2 0 6 16,3 0-8-16,1-4 0 16,1 4-3-16,4 0 3 15,0 0-2-15,0 0-24 16,0 0-24-16,0-4-13 15,0 2-10-15,0-2-48 16,0 0-150-16</inkml:trace>
  <inkml:trace contextRef="#ctx0" brushRef="#br0" timeOffset="-200857.81">16186 16776 9 0,'0'0'248'15,"0"0"-175"-15,0 0 6 16,0 0 6-16,0 0-34 15,0 0-26-15,0 0-5 16,0 0 1-16,0 0 3 16,0 0-8-16,0 0-5 0,0 0-3 15,0 0-8-15,0 0-3 16,0 4 3-16,0 2 5 16,2 6-2-16,4-2 1 15,-2 2 3-15,4 2-5 16,-4 0 7-16,1-2-6 15,-1 2 4-15,0 0-4 16,-2 0-1-16,3-2 1 16,-5-2-2-16,1-2 1 15,-1 0-2-15,0-8-29 16,3 2-16-16,-3-2-14 16,0 0-21-16,0 0-40 0,0 0-68 15</inkml:trace>
  <inkml:trace contextRef="#ctx0" brushRef="#br0" timeOffset="-200186.09">16234 16723 30 0,'0'0'148'0,"0"0"-119"16,0 0 38-16,0 0 8 0,0 0-28 16,0 0-16-16,52-1-9 15,-42 1 4-15,2 0 2 16,-1 9-16-16,-1 0 5 16,-2 0-2-16,3 5 10 15,-2-1-23-15,4 1 13 16,-2-2-9-16,1 2 2 15,-1 0 9-15,-5-2-13 16,3 6 3-16,-2-8-4 16,0 4-3-16,1 2 0 15,-1-6 9-15,0 4-6 16,0-6 1-16,-1 0-3 0,1 2 4 16,-1-2-3-1,2 2-1-15,-2-2-1 0,-4-4 1 16,3-2 3-16,-5 2-3 15,0-4 1-15,0 0 0 16,0 0 3-16,2 0 14 16,-2 0 7-16,0 0 7 15,0 0-5-15,0 0 2 16,0-10-15-16,0-2-9 16,0-2-4-16,0-4-1 15,0 0 3-15,0-4-3 16,0 0 0-16,0 0 1 15,0-4 0-15,-2 6-2 16,2 2-1-16,0 2 0 16,0 2-1-16,0 4 1 0,0 2 0 15,0 3 0-15,0 1 0 16,0-1 0-16,0 1-5 16,0-1 6-16,2 1-5 15,0 4-5-15,4 0-13 16,-2 0-5-16,2 0-11 15,-2 0-19-15,1 0-59 16,-1 9-132-16</inkml:trace>
  <inkml:trace contextRef="#ctx0" brushRef="#br0" timeOffset="-199546.27">16607 16727 107 0,'0'0'116'0,"0"0"-101"16,0 0 60-16,0 0 3 16,0 0-33-16,0 0-23 15,0 67 1-15,0-49-5 16,0 0 7-16,0 0-21 15,0 0 13-15,0 4 7 16,0 0-10-16,0 0 10 0,9-4-15 16,-3 0 2-16,3 0-8 15,-2 0 2-15,0-6-4 16,1-2 0-16,1-2 1 16,0-4 0-16,2-4 0 15,0 0 0-15,3 0-2 16,1 0 4-16,1 0 2 15,2-8-4-15,-7-2 1 16,-2-2 0-16,-3 2 0 16,-1-2 2-16,-3-2 2 15,1 0 4-15,-3-2-3 16,0 2 5-16,0-4-4 0,0 0-2 16,0 4 0-1,0-8-6-15,0 4 5 0,0 0-5 16,-5 0-1-16,-4-4 0 15,0 10-1-15,1-2 1 16,0 4-4-16,0 6-1 16,-1 4 5-16,-1-4 0 15,2 4 3-15,-3 0-6 16,2 0-1-16,0 0 3 16,0 0 1-16,0 4-4 15,0 5 3-15,-2 5-3 16,2 3 3-16,-2 5 1 15,-2-2-2-15,2 2-33 16,1 0-19-16,2 0-75 16,-1 0-79-16</inkml:trace>
  <inkml:trace contextRef="#ctx0" brushRef="#br0" timeOffset="-198782.37">16876 16972 145 0,'0'0'84'0,"0"0"-43"15,0 0 36-15,0 0-15 16,0 0-26-16,0 0-14 0,9 0 6 16,-9 4-4-1,0-4 15-15,0 0-3 0,0 0-5 16,0 0-3-16,0 0-9 15,0 0-9-15,3 0-7 16,1 0 0-16,0 4-1 16,5-4 1-16,0 0-2 15,2 0 6-15,5 0-6 16,-1 0 5-16,1 0-4 16,4 0 2-16,0 0-2 15,1 0 1-15,0 0-3 16,0 0 2-16,-4 0-5 15,1 0 2-15,-5 0-2 16,1 0-14-16,-5 0-23 16,-3 0-43-16,-3-4-45 0,-3 0-188 15</inkml:trace>
  <inkml:trace contextRef="#ctx0" brushRef="#br0" timeOffset="-198480.37">16938 16852 62 0,'0'0'112'0,"0"0"-88"0,0 0 44 15,0 0 21-15,0 0-44 16,0 0-15-16,0 0 2 15,0 0 2-15,0 0-3 16,8 0 4-16,7 0 6 16,5 0-16-16,2 4 11 15,2-4-26-15,3 0 0 16,-2 0 1-16,-2 0-11 16,-2 0-24-16,-3 0-79 15,-9-4-172-15</inkml:trace>
  <inkml:trace contextRef="#ctx0" brushRef="#br0" timeOffset="-196915.84">17299 16641 174 0,'0'0'58'0,"0"0"-48"15,0 0 92-15,0 0-24 16,0 0-39-16,0 0-20 0,5-8 19 16,-5 8-25-16,0 0 3 15,0 0-14-15,2 8 8 16,0 6 23-16,-1 4-12 16,6 4-6-16,-1 5 7 15,0 0-15-15,1 0 3 16,3 5-5-16,-6-6 2 15,4 0-2-15,1-4 0 16,-5-4 0-16,2 0-5 16,-4-4 0-16,0-4 0 15,-2-2 6-15,2-4-4 16,-2 0-2-16,0-4-2 0,0 0-10 16,0 0 5-1,0 0 7-15,0 0 4 0,0 0 1 16,0-4 4-16,0-14-6 15,0-8 1-15,-2-2-2 16,-8-2-2-16,6-2 1 16,2 2-2-16,2 2-3 15,0 6 4-15,0 0 0 16,2 8-2-16,10 1-6 16,-1 5 8-16,1 6-1 15,5 2 1-15,-4 0-4 16,5 0 2-16,-4 10 1 15,5 3 1-15,-4 6 0 16,-1 2 0-16,-3-2 0 16,1 2-2-16,-4 3 0 0,-3-6 2 15,-1 4 0-15,0-4 5 16,-4 0-7-16,0-2 5 16,0-6-2-16,0-2-1 15,0-2 0-15,0-6-4 16,0 0 4-16,0 0 7 15,0 0 2-15,0 0-9 16,0-14-2-16,0-4-18 16,0-4 20-16,0 0-8 15,0 0 8-15,0 0-5 16,0 2 5-16,0-6-1 16,0 4-5-16,0 4 2 0,8 4 4 15,3 1-4-15,1 3 3 16,2 6-3-16,2 0 4 15,-3 4 0-15,0 0 4 16,1 0-4-16,-1 4-4 16,0 10 4-16,1 4 0 15,-5 4 10-15,-3 1-4 16,2 3-5-16,-4-4 2 16,-2 2 5-16,0-2-8 15,-2-4 4-15,0 0 4 16,0-2-8-16,0 2-5 15,0-8 5-15,0-2 0 16,0 2-19-16,0-6-60 0,0 4-29 16,0-8-181-16</inkml:trace>
  <inkml:trace contextRef="#ctx0" brushRef="#br0" timeOffset="-196436.05">17788 17016 24 0,'0'0'157'0,"0"0"-118"0,0 0 50 16,0 0 36-16,0 0-65 15,0 0-33-15,17-8 7 16,-12-6 6-16,2 0-10 15,-1-12-4-15,-2 0 0 16,3-6-3-16,-2-4-4 16,4 2-11-16,2 2-8 15,0 1 0-15,4 12 0 16,-2-2 2-16,-1 11-2 16,-3 6-3-16,-3 0 2 15,2 4-2-15,2 0-1 16,1 0 3-16,3 0 1 15,-1 8 1-15,1 1-1 16,-1 5-6-16,3 4 6 16,-1 0-1-16,1 0 2 15,-3 4-1-15,-1 0 0 0,-6-4 0 16,1 4-2-16,-3 0 4 16,0 0 1-16,-1 0-3 15,-3-8 3-15,0 0-3 16,0-2-9-16,0-6-40 15,0 2-26-15,0-8-34 16,0 0-131-16</inkml:trace>
  <inkml:trace contextRef="#ctx0" brushRef="#br0" timeOffset="-195542.33">17785 16892 242 0,'0'0'148'0,"0"0"-143"16,0 0 33-16,0 0 42 15,0 0-16-15,0 0-30 16,98 0-10-16,-62 0 4 16,-1-4-14-16,1-2-11 15,-2-6-3-15,-3 8-11 16,-2-6-36-16,-1 2-26 15,-5-2-39-15,-3 6-14 16,-5-4-35-16,-5 4 72 0,-1-2 60 16,-5 2 29-16,-2 0 11 15,0 4 35-15,-2 0 9 16,0 0 9-16,2 0 4 16,-2 0-27-16,2 0-13 15,1 0 10-15,-1 4 1 16,3 6-6-16,2 6-6 15,-1 2-4-15,1 0-2 16,0 4 4-16,2 0-9 16,-5 0 4-16,0-2-5 15,3 0-4-15,-4-2-2 16,-2-8 1-16,2 2-7 0,-3-6 1 16,0-2 0-1,0 0-4-15,0-4 2 0,0 0-2 16,0 0 5-16,0 0 3 15,0 0-2-15,0-18-6 16,0-4-6-16,-7-4 5 16,5-2 2-16,2 6-1 15,0 4 1-15,0 0 2 16,0 2-3-16,0 2 0 16,0 4-3-16,2 2 3 15,5 0 0-15,4 2 0 16,-2 2 1-16,-1 0 1 15,2 4-1-15,-2 0 1 16,1 0 0-16,1 0-2 16,0 0 0-16,1 0 0 0,1 8 0 15,-1 10 0-15,3-4 3 16,-4 4-2-16,3 0-1 16,1 0 2-16,-3-6-1 15,0 2 0-15,-1-6 1 16,-4-2-1-16,0-2-1 15,-1 0 2-15,-5-4 0 16,1 0 2-16,2 0 5 16,-3 0 6-16,5-14 7 15,-2-2-12-15,-1-6 5 16,0-6-3-16,-2 2-1 0,0-2-5 16,0 2-6-16,0 8 2 15,0 4-1-15,0 1-1 16,0 4 0-16,0 0-2 15,0 4-2-15,0 1-14 16,-2 0-41-16,0-1-40 16,-1 1-126-16</inkml:trace>
  <inkml:trace contextRef="#ctx0" brushRef="#br0" timeOffset="-195010.39">18623 16780 210 0,'0'0'89'0,"0"0"-10"0,0 0 36 16,0 0-16-16,0 0-40 15,0 0-11-15,2-4-21 16,-2 4-4-16,0 0-12 15,0 0-10-15,0 0-1 16,0 4-3-16,0 6-1 16,0 8 4-16,0 4 8 15,2 0-6-15,-2 0-2 16,2 0 3-16,2 0 2 16,-1-4-5-16,0 4 0 15,1-8 3-15,-2 0-2 16,5-2-1-16,-5-6-1 15,0 2-5-15,3-4-14 16,-5-4-8-16,0 0-23 16,0 0-2-16,0 0-6 0,0 0 8 15,0 0-56-15,0 0-55 16,2-12-2-16</inkml:trace>
  <inkml:trace contextRef="#ctx0" brushRef="#br0" timeOffset="-194311.03">18754 16691 239 0,'0'0'126'0,"0"0"-125"16,0 0 28-16,0 0 30 16,0 0-26-16,0 0-19 15,18 85 10-15,-15-63-8 16,-1 0 5-16,2 0 3 16,-2 2-16-16,0-2 2 15,-2 0-8-15,0 0 3 16,0-4-2-16,0 0 0 15,0-6-3-15,0-6 1 16,0-2 4-16,0 0-3 0,0-4 0 16,0 0 1-16,0 0 1 15,0 0 7-15,0 0 0 16,0 0 4-16,0 0 4 16,0-12-14-16,0-2 0 15,-2 0-2-15,-2 0 5 16,2 2-3-16,-3-6 6 15,5 4 1-15,0-4-4 16,0 0-2-16,0 0 1 16,0-4-5-16,0 4 0 15,0-4-1-15,7 4-1 16,-1-4 0-16,2 5-2 0,-2 3 2 16,-1 4-5-16,-1 6 5 15,-2 0 0-15,0 4-1 16,-2 0 1-16,2 0-3 15,2 0-2-15,4 0 2 16,1 0 3-16,1 0 0 16,0 0 0-16,1 0 0 15,2 0 1-15,3 0 2 16,-1 0 0-16,-1 4-1 16,1-4-1-16,-1 0-1 15,-1 0 2-15,1 4-2 16,-1-4-1-16,-5 0-23 15,2 0-30-15,-8 0-49 16,-2 0-147-16</inkml:trace>
  <inkml:trace contextRef="#ctx0" brushRef="#br0" timeOffset="-194063.78">18804 16888 242 0,'0'0'85'0,"0"0"-55"15,0 0 68-15,0 0-31 16,0 0-27-16,0 0-15 16,37 0 6-16,-23 0-8 0,1 0-15 15,3 0-7-15,-2 0-1 16,2-6-1-16,-3 6-41 15,3-4-50-15,-5 0-90 16</inkml:trace>
  <inkml:trace contextRef="#ctx0" brushRef="#br0" timeOffset="-193681.78">19064 16763 233 0,'0'0'31'0,"0"0"23"16,0 0 60-16,0 0-76 15,0 0-9-15,0 0 0 16,0 53 12-16,0-35-17 16,0-4-2-16,0 4-8 15,0-2 14-15,0 4 9 16,2 2-22-16,5-4-3 15,0 4 0-15,1-4-3 16,-1-2-2-16,3-2-4 16,-4 0 5-16,0-2-4 15,1-2-1-15,0-6-1 16,2-4 2-16,0 0 0 0,1 4 0 16,7-4 1-16,1 0-4 15,-1 0-1-15,-1 0-22 16,-5-8-6-16,0-6-24 15,-4-8-16-15,-3 0-48 16,-4 0-117-16</inkml:trace>
  <inkml:trace contextRef="#ctx0" brushRef="#br0" timeOffset="-193456.19">19128 16874 3 0,'0'0'235'0,"0"0"-180"16,0 0 16-16,0 0 23 0,0 0-34 15,0 0-11-15,41 0 5 16,-26 0-26-16,1 0 10 16,-1-4-24-16,1 0-14 15,0-2-8-15,-5-2-76 16,-2-2-64-16,-7-2-250 15</inkml:trace>
  <inkml:trace contextRef="#ctx0" brushRef="#br0" timeOffset="-193278.22">19128 16874 377 0,'27'-112'46'15,"-9"104"-2"-15,0 3 51 16,0 1-53-16,0 3-42 16,2-3-8-16,0 0-116 15,0-5-262-15</inkml:trace>
  <inkml:trace contextRef="#ctx0" brushRef="#br0" timeOffset="-192400.25">19686 16790 24 0,'0'0'37'15,"0"0"50"-15,0 0 8 16,0 0 2-16,0 0-14 16,0 0-3-16,-16-10-4 15,14 10-23-15,0-4 3 16,-3 4-21-16,1 0-11 16,-5 0-13-16,-2-4 0 15,-10 4-11-15,-2 0 0 16,-4 0-4-16,-4 0 4 0,6 0-1 15,4 4 1-15,9 0 0 16,2 6 0-16,1-6-8 16,3 6 2-16,-1 2 1 15,3-6 5-15,-3 6-4 16,2-4 4-16,3 2 0 16,0-6 0-16,2 0 1 15,0 2-2-15,0-2-2 16,0-4 3-16,0 4 3 15,2 0 0-15,16 0-1 16,4-2 2-16,3 2 0 16,-1 0-3-16,1 0 1 15,0-4 3-15,-4 6-5 16,-5 2 0-16,1 0-2 16,-9-2 4-16,-1 6-4 0,1-2-1 15,-3 2 2-15,-5 2 1 16,0 0-6-16,0-2 3 15,0-2 3-15,-3-2 1 16,-10 2-1-16,-5-2 9 16,-8-2 1-16,4-2 0 15,-3-4-1-15,5 0-6 16,2 0 6-16,4 0 3 16,2 0-2-16,1-10-4 15,3-2-2-15,0-2-4 16,1 4-3-16,3 2-16 15,1 4-10-15,1 0-1 16,2 4-3-16,0 0-18 0,0 0-33 16,0 0-21-16,0 0-54 15,11 0 28-15</inkml:trace>
  <inkml:trace contextRef="#ctx0" brushRef="#br0" timeOffset="-192054.17">19791 16808 143 0,'0'0'48'0,"0"0"-6"15,0 0 64-15,0 0-39 16,0 0-23-16,0 0 4 16,35 0-2-16,-12 0-11 15,1 0-8-15,2 0-5 16,-1 0-4-16,0 0-5 16,-3 0-13-16,1-4 14 15,-6 2-13-15,-3 2-1 16,-3-4-5-16,-5 4-40 0,1-4-33 15,-6 0 0-15,2-2-47 16,-3 2-70-16</inkml:trace>
  <inkml:trace contextRef="#ctx0" brushRef="#br0" timeOffset="-191868.33">19973 16798 74 0,'0'0'45'15,"0"0"-25"-15,0 0 74 16,0 0-21-16,0 0-41 15,0 0 4-15,-37 112 4 16,37-90-19-16,0-8-1 16,0 4-10-16,0 4-3 15,0-4 0-15,0 0-7 16,0-2-19-16,2-2-27 16,6-4-163-16,-1-6 39 0</inkml:trace>
  <inkml:trace contextRef="#ctx0" brushRef="#br0" timeOffset="-191320.12">20042 17088 38 0,'0'0'61'0,"0"0"-42"16,0 0 39-16,0 0 20 15,0 0-14-15,0 0-17 16,16 10-2-16,-11-10-10 15,-1-1 7-15,2-12-17 0,1-9-12 16,2-2 2-16,0-6 1 16,0-2-3-16,2-2-7 15,-4 6 2-15,1 6-3 16,-1 8-4-16,-1 2 4 16,2 2 0-16,-2-2 3 15,3 6 2-15,1-2 2 16,-4 0-2-16,3 6 1 15,-5-2-3-15,0 0-1 16,-2 4 5-16,1 0-9 16,0 0 1-16,1 0-3 15,3 0-1-15,-1 0 2 16,-2 4 0-16,3 2-2 0,-2 6 3 16,-1 2-3-16,3-2 5 15,-3 2 1-15,1 4 0 16,-1 0 1-16,1 0-2 15,-1 0 0-15,1 4 1 16,-1-4 2-16,0-4-4 16,1 2 0-16,-1-2 0 15,1-6-2-15,0 2-2 16,-3-6 2-16,0 0-2 16,0 2-3-16,0-6-13 15,0 0-22-15,1 0-19 16,-3 0-5-16,2 0 6 15,-2-14-68-15,0-4-75 0</inkml:trace>
  <inkml:trace contextRef="#ctx0" brushRef="#br0" timeOffset="-191100.39">20046 16972 331 0,'0'0'78'16,"0"0"-58"-16,0 0 64 16,0 0-20-16,0 0-35 15,0 0-19-15,100-8 6 16,-77 2-10-16,2 2-6 16,-1 0-3-16,1 0-52 0,1-2-73 15,-6 2-283-15</inkml:trace>
  <inkml:trace contextRef="#ctx0" brushRef="#br0" timeOffset="-190801.75">20447 16964 332 0,'0'0'78'0,"0"0"-72"0,0 0 67 15,0 0-11-15,0 0-43 16,0 0-1-16,79 0 1 15,-64 0-19-15,5-4-6 16,-1 2-77-16,-2-2-117 16</inkml:trace>
  <inkml:trace contextRef="#ctx0" brushRef="#br0" timeOffset="-190276.25">20802 16848 279 0,'0'0'95'0,"0"0"-53"15,0 0 44-15,0 0-60 16,0 0-20-16,0 0-5 16,0 0 0-16,-95 0-1 15,78 8 2-15,4-2-4 16,4 2 1-16,5 0-5 15,-1-4 5-15,5 2 1 0,0 2-2 16,0-4 0-16,0 2 2 16,0-2 0-16,2 4 3 15,10-2 2-15,-1-2 1 16,4 0 1-16,3 0-1 16,-2 0-2-16,2 2 6 15,-2 2-2-15,-1-4 0 16,-1 2 10-16,-1 2-11 15,-3 0 7-15,0 2-5 16,-1 0 19-16,-5 2-13 16,-2-4-9-16,-2-2 3 15,0 2-4-15,0-4-4 16,0 6 1-16,0-6 9 16,-15 2-6-16,-3 2 0 0,-4-4 2 15,4 0-6-15,4-4-1 16,1 0 0-16,2 0-14 15,2 0-12-15,2-12 7 16,3-6-14-16,2 4-33 16,2-4-27-16,0 6-72 15,0 2-52-15</inkml:trace>
  <inkml:trace contextRef="#ctx0" brushRef="#br0" timeOffset="-189804.17">21047 16860 187 0,'0'0'63'16,"0"0"5"-16,0 0 47 16,0 0-46-16,0 0-26 15,0 0-18-15,-4-4 1 16,2 4-9-16,-2 0-6 0,-2 10 6 16,2 6 2-16,0-2-8 15,1 0 3-15,-1 4-4 16,4 0 6-16,0 0-4 15,-2-6-2-15,2 6-2 16,0-4 1-16,0-2 1 16,0-2 6-16,0-2-15 15,4-2 3-15,5 2 1 16,1-4 1-16,-2-2-4 16,3-2 1-16,2 0 1 15,3 0-2-15,4 0-2 16,-2 0-22-16,0-10-5 0,-3-4-23 15,-3 0-53 1,-4-2-39-16,-3 2-124 16</inkml:trace>
  <inkml:trace contextRef="#ctx0" brushRef="#br0" timeOffset="-189665.85">21047 16860 38 0</inkml:trace>
  <inkml:trace contextRef="#ctx0" brushRef="#br0" timeOffset="-189556.15">21047 16860 38 0,'53'24'349'0,"-53"-24"-315"0,0-2-9 0,8-2 80 0,7 0-50 16,-1 4-36-16,-1-4 11 15,-1 0-12-15,0 0-1 16,-3 2-17-16,3-6-11 15,-4 4-51-15,1-2-103 16,-7-2-205-16</inkml:trace>
  <inkml:trace contextRef="#ctx0" brushRef="#br0" timeOffset="-189347.12">21056 16762 207 0,'0'0'232'0,"0"0"-213"16,0 0 72-16,0 0 1 15,0 0-54-15,0 0-15 16,131-13-8-16,-110 13-9 16,-6-4-6-16,3 3-33 15,0-3-110-15,-3-5-206 16</inkml:trace>
  <inkml:trace contextRef="#ctx0" brushRef="#br0" timeOffset="-188073.75">21671 17205 212 0,'0'0'51'0,"0"0"11"16,0 0 67-16,0 0-63 16,0 0-46-16,0 0-6 15,18-14 6-15,-13 0 5 16,-1-7-18-16,-2 2 21 16,2-12-5-16,-2-1-1 15,3-12-12-15,-3-6-5 16,0-6-3-16,3 6-2 0,2 6-2 15,1 8-13-15,3 5 6 16,-1 13-5-16,-2 13 1 16,1-4 7-16,-1 5 5 15,0 4-1-15,1 0-1 16,2 0 3-16,3 0-4 16,1 4 1-16,1 14 3 15,-1 9-1-15,1-1 3 16,-5 2 10-16,0 2-8 15,-4-2 0-15,2 2-4 16,-2-2 3-16,-1 2 2 16,1-6-3-16,-3 2 1 15,1-4 2-15,-1 0-1 16,2-4-4-16,0 0 2 0,-2-4-1 16,0-1 3-16,-2-8-4 15,3 0-5-15,-5-1-43 16,0-4-46-16,0 0-82 15,0 0-37-15</inkml:trace>
  <inkml:trace contextRef="#ctx0" brushRef="#br0" timeOffset="-187825.3">21754 16964 260 0,'0'0'63'16,"0"0"-43"-16,0 0 76 16,0 0-21-16,0 0-29 15,0 0-10-15,84 12-7 16,-53-12-5-16,-4 0-18 16,2 0-3-16,-2 0-6 15,-5 0-8-15,1 0-51 16,-4-8-26-16,-1-6-92 15,-3 0-48-15</inkml:trace>
  <inkml:trace contextRef="#ctx0" brushRef="#br0" timeOffset="-187264.17">22132 16874 212 0,'0'0'57'0,"0"0"39"16,0 0 14-1,0 0-34-15,0 0-45 0,0 0-10 16,7 0-3-16,-5 0-14 15,0 0 5-15,2 4 1 16,4 10 4-16,-2 4-6 16,-1 0 3-16,1 4-6 15,0 4 3-15,0-2 2 16,-2 2-6-16,0-4 2 16,-1-4-4-16,-1 0 4 15,-2-5-5-15,0 1 1 16,0-10-1-16,0 1 1 0,0-5-2 15,0 0 1 1,0 0-1-16,0 0 0 0,0 0 0 16,0-5 9-16,0-17-7 15,-5-5-2-15,-5-9 0 16,2-4 0-16,2 0-2 16,1 0 0-16,5 8-6 15,0 2 1-15,0 4 0 16,3 6 0-16,13 2 3 15,3 2 2-15,1 2 0 16,3 4 1-16,0 2-1 16,0-2 2-16,0 6-2 15,-4 4 2-15,-3 0 0 16,-5 0 0-16,-3 1-2 16,-4 16 1-16,-2 1 1 0,-2 0 3 15,0 4 2-15,0 2 2 16,-12 2-6-16,-5-4 0 15,-3 0-1-15,-3-4 4 16,4-4-8-16,0 2 3 16,4-6-28-16,3-6-32 15,6 0-27-15,0-4-78 16,6 0-62-16</inkml:trace>
  <inkml:trace contextRef="#ctx0" brushRef="#br0" timeOffset="-186796">22489 16820 235 0,'0'0'123'15,"0"0"-72"-15,0 0 33 16,0 0-28-16,0 0-38 16,0 0-11-16,0 6 18 15,0 6 5-15,0-2-10 16,0 2-3-16,0 6-8 0,0-4-3 16,0 4 0-1,0 0-3-15,-3-4 2 0,-1 2-3 16,4-2 0-16,0-4 1 15,0 6-3-15,0-2 1 16,0 0 3-16,0-2-3 16,0 2 0-16,4-4 1 15,8-2-1-15,1 1 3 16,3-4-2-16,1 4 1 16,1-5 3-16,-1-3 3 15,2-1-4-15,1 0 3 16,-5 0-5-16,1 0-1 0,-3-1-2 15,-4-12-17-15,-2-5-35 16,-5-4-52-16,-2 0-100 16</inkml:trace>
  <inkml:trace contextRef="#ctx0" brushRef="#br0" timeOffset="-186573.9">22504 16910 160 0,'0'0'253'0,"0"0"-237"16,0 0 22-16,0 0 50 15,0 0-32-15,0 0-29 16,56 0 14-16,-33 0-3 16,0 0-14-16,0-10-15 0,-1 2-7 15,-2 0-2-15,-4-2-15 16,-5 2-52-16,-2-6-62 15,-9 0-62-15</inkml:trace>
  <inkml:trace contextRef="#ctx0" brushRef="#br0" timeOffset="-185824.32">22589 16727 247 0,'0'0'27'0,"0"0"48"16,0 0 41-1,0 0-54-15,0 0-19 0,0 0-7 16,91 22-1-16,-69-17-11 16,1-5-20-16,-3 4 6 15,3 6-9-15,-2-2-1 16,2 0 1-16,-3 2-3 16,-7-2 4-16,1 2-2 15,-3-2 1-15,-3 2-1 16,-1 2 3-16,-2-6-3 15,-3 6 0-15,0 2 0 16,-2 0 0-16,0 4 7 16,0 4-6-16,0-4 0 15,0 0 5-15,0-2-5 16,0 2 4-16,0-4-5 0,0-6 10 16,0-2-5-1,0-6-4-15,0 0 1 0,3 0 1 16,-3 0 2-16,0 0 0 15,2 0 3-15,-2-6-6 16,4-16-1-16,-2-8-1 16,3-2-2-16,-3-4 2 15,2 2-2-15,3 2-9 16,0 14 8-16,2 4-3 16,-5 10 6-16,3 4-2 15,-5 0-6-15,1 0 2 16,5 0 6-16,-1 0 3 0,1 4-3 15,2 6 0 1,1 4 0-16,3-2 14 0,-1 2-7 16,2 0-5-16,3 2 0 15,-2-2-2-15,1 0 9 16,4 0-9-16,-2-2 1 16,1-6 2-16,-1-2 5 15,-6-4 3-15,-7 0 0 16,2 0 11-16,-4 0-5 15,-2 0-1-15,0-6 9 16,0-14-13-16,-2-4-6 16,0-2-6-16,0-2 0 15,0-2-7-15,-4 2-17 16,2 6-2-16,0 9 3 16,2 8-10-16,0 1 7 0,0 4-8 15,0 0-19-15,0 0-40 16,2 0 7-16,9 9-20 15,-3 5-124-15</inkml:trace>
  <inkml:trace contextRef="#ctx0" brushRef="#br0" timeOffset="-185374.23">23313 16968 125 0,'0'0'49'0,"0"0"14"16,0 0 37-16,0 0-21 15,0 0-27-15,0 0-13 0,16 26 16 16,-16-26 17-16,0 0-5 16,0 0 3-16,0-18-29 15,4-4-37-15,3-4 7 16,1-2-10-16,4-6 0 16,1 6-1-16,-1-2 0 15,1 8 1-15,-5 4-3 16,4-1 2-16,-3 10 0 15,-3-4-3-15,-2 9 3 16,-1 3-6-16,-3 1 6 16,5 0-11-16,-1 0 6 15,3 0 2-15,1 0-1 16,2 4 3-16,-1 6 1 0,3 8 1 16,2 0 0-1,-3 0-1-15,2 0 1 0,-1 0-1 16,1-2 2-16,-1-2-1 15,-2 0-1-15,1-2-4 16,-3-2 4-16,-4-2 0 16,0-2 0-16,-4-2-9 15,2-4-38-15,-2 0-16 16,0 0-47-16,0 0-68 16,0 0-61-16</inkml:trace>
  <inkml:trace contextRef="#ctx0" brushRef="#br0" timeOffset="-185176.23">23354 16862 9 0,'0'0'385'0,"0"0"-362"16,0 0 16-16,0 0 72 15,0 0-71-15,0 0-36 16,81 0 0-16,-52-2 10 15,0-2-14-15,3-4-15 16,1 2-79-16,0-6-143 16</inkml:trace>
  <inkml:trace contextRef="#ctx0" brushRef="#br0" timeOffset="-184654.25">23850 16699 201 0,'0'0'212'16,"0"0"-203"-16,0 0 80 16,0 0 22-16,0 0-85 15,0 0-11-15,0 0 7 16,-4 0 2-16,-8 0-24 16,-1 10 8-16,1-1-8 15,2 0 0-15,5 4 1 16,1-9-2-16,2 6-1 15,2-6 2-15,0 1 2 0,0 4-2 16,0-1 0-16,0-2-5 16,0 2-3-16,0 0-6 15,11-6 3-15,-1 2-5 16,4 0 9-16,-1 0 4 16,1 0 1-16,1 2 2 15,-1-2 2-15,-1 0-2 16,-2 0 0-16,1 0 0 15,-4 6 4-15,-1-6 2 16,0 6 9-16,-5-6-14 16,1 4 8-16,-3-4-8 15,0-2 11-15,0 6-1 16,-5-4 7-16,-11 0 4 0,-6 2 3 16,-2-2-7-1,-3-4-11-15,2 0 0 0,7 0-7 16,5 0 4-16,1 0-4 15,4-8-17-15,-1-6-15 16,3 0 6-16,1 0-16 16,2 2-26-16,3 6-26 15,0-2-97-15</inkml:trace>
  <inkml:trace contextRef="#ctx0" brushRef="#br0" timeOffset="-183918.03">24336 16758 186 0,'0'0'39'16,"0"0"30"-16,0 0 58 16,0 0-39-16,0 0-50 15,0 0 8-15,11-36-12 16,-9 36 5-16,-2 0-6 16,0 0-14-16,0 0-1 15,0 0-12-15,0 0-6 16,0 0-2-16,0 0 2 15,0 9 2-15,0 4 6 0,0 1 2 16,0 4-3-16,0-4-2 16,0 4 1-16,0-4-5 15,0 2 6-15,0 2-7 16,0-4 0-16,0 0 1 16,0 2-1-16,0-2 2 15,0-4-2-15,0 6 2 16,2-6 0-16,5-2-2 15,2-2 0-15,0-2 3 16,2 0 1-16,3 0-1 16,-1 0 3-16,3-4-3 15,-1 0 4-15,3 0-6 16,-1 0 0-16,2-8-1 0,-4-6-2 16,-4-2-20-1,0 2-8-15,-6 0-11 0,-1 2-7 16,-4 6 5-16,0-2-7 15,0 2-23-15,0-2-32 16,-13 0-2-16,-1-2-20 16,-1 2 32-16</inkml:trace>
  <inkml:trace contextRef="#ctx0" brushRef="#br0" timeOffset="-183849.16">24336 16758 211 0</inkml:trace>
  <inkml:trace contextRef="#ctx0" brushRef="#br0" timeOffset="-183716.07">24336 16758 211 0,'96'54'40'0,"-98"-58"28"0,2 4 73 0,0 0-46 0,0-4-50 16,0 4 1-16,0 0 0 16,0 0-17-16,0-2-25 15,0-2 8-15,11 0-4 16,1 0-8-16,5-2-8 16,-1-2-18-16,-1-5-47 15,1 4-44-15,-5-5-90 16,-7-4-107-16</inkml:trace>
  <inkml:trace contextRef="#ctx0" brushRef="#br0" timeOffset="-182913.72">24449 16645 220 0,'0'0'49'0,"0"0"-47"15,0 0 92-15,0 0 2 16,0 0-52-16,0 0-14 15,0 0 3-15,76 14-8 16,-55-10-8-16,3 2 1 16,-4 2-10-16,-3 2-1 15,-1 2 10-15,-1 2-5 16,-1 0-4-16,-1 4-1 16,-1 0-1-16,-3 3-3 15,-1-3 4-15,-2 2-7 16,2 0 3-16,-3-6 1 15,-5-4-2-15,2-2-2 0,-2 0 0 16,0-6 2-16,0-2-1 16,0 0-1-16,0 0-1 15,0 0-3-15,0 0-9 16,0 0 5-16,0-6 4 16,0-10 1-16,0-8 3 15,0-6-7-15,8-2 3 16,3 0 0-16,1 6-5 15,-1 3 9-15,-3 14 0 16,0 4-3-16,-4 1-2 16,0 4 5-16,1 0 8 15,3 0-7-15,2 0 10 16,-1 10-2-16,1 2-1 0,2 7 2 16,-3-6-8-1,-1 5 15-15,0-5-15 0,-4 5 7 16,0-4-2-16,-4-6-3 15,0 2 0-15,0-6-4 16,0 0-4-16,0-2 4 16,0-2 3-16,0 0 5 15,0 0-8-15,0 0-5 16,3 0-1-16,1-14 0 16,2-4-7-16,4-10 2 15,1-11-12-15,0 3 0 16,2 0 7-16,5 8-24 0,-4 6 27 15,-4 10 2-15,1 8 5 16,-1 4 2-16,1 0 4 16,-3 2 0-16,4 16 0 15,-3 0 8-15,-3 4 7 16,1 2 5-16,2-6 0 16,0 0 9-16,-3 0-27 15,1-1 14-15,-2-8 1 16,-3 4-5-16,5-7-7 15,-5 2-2-15,0-4-3 16,0-4-8-16,2 0-57 16,-4 0-42-16,0 0-209 15</inkml:trace>
  <inkml:trace contextRef="#ctx0" brushRef="#br0" timeOffset="-180986.67">14372 17379 175 0,'0'0'86'0,"0"0"-26"16,0 0 25-16,0 0-10 15,0 0-29-15,0 0-12 16,0 0 7-16,0 0-26 16,0 0-3-16,0 0 9 15,0 0-12-15,0 0 1 16,0 0-6-16,0 0 13 16,0 0-5-16,0 0-2 15,0 0 3-15,0 0-7 16,0 0-5-16,0 12 5 15,0 6 2-15,0 0-1 0,0 0-6 16,0 9 1-16,0-5 0 16,0 1 1-16,2 0-2 15,0 3 1-15,0 0-2 16,0-2 0-16,3 2 11 16,0-4-7-16,-1 0-3 15,3-4 0-15,-5-4 3 16,2-2-3-16,-4-6-1 15,2-2 2-15,-2-4-4 16,0 0-1-16,0 0 0 16,0 0 3-16,0 0 0 15,0 0 1-15,0-8-1 16,0-14-28-16,-8-6-10 0,-1-2-21 16,4-2-65-16,1 4-132 15</inkml:trace>
  <inkml:trace contextRef="#ctx0" brushRef="#br0" timeOffset="-180534.35">14526 17365 141 0,'0'0'44'0,"0"0"35"15,0 0 34-15,0 0-37 16,0 0-23-16,0 0-10 16,24 76-4-16,-19-62-7 15,1 4-1-15,0-5-11 16,2 0-10-16,-2 1 11 15,1 3-9-15,-3-3-5 16,1 0-2-16,2 0-1 16,-3-2-2-16,1 2-1 15,-3-2 0-15,2-2 3 16,-4-2-4-16,2 2 2 16,3-2-2-16,-3-2 0 0,1-2 0 15,-2 0-18-15,2 0-18 16,-3-4-19-16,2 0-2 15,-2 0-1-15,0 0 7 16,0 0-30-16,-9-8-7 16,-11-2-34-16,2-6-41 15</inkml:trace>
  <inkml:trace contextRef="#ctx0" brushRef="#br0" timeOffset="-179860.25">14349 17558 198 0,'0'0'75'15,"0"0"17"-15,0 0 12 16,0 0-32-16,0 0-23 16,0 0-16-16,87 0 1 15,-53 0-18-15,-1 0 4 16,0 0-13-16,1 0-3 15,-3-4-4-15,-1-2-5 16,-9 2-55-16,0 0-14 16,-8-5 5-16,-1 4-23 15,-6 1-11-15,-4-1 56 16,0 5 47-16,0-4 1 0,-2 4 23 16,3 0 11-1,-3 0 7-15,0 0 3 0,0 0-11 16,0 0-16-16,4 0 5 15,1 9 8-15,4-1-10 16,2 10 2-16,2-4-5 16,3 4 45-16,2 0-29 15,-1-4-11-15,6 2-5 16,-4-2-2-16,6-4 1 16,-3-2-4-16,-1-4 9 15,-2-4-11-15,-5 0 1 16,-3 0-5-16,0 0 5 0,-2 0-1 15,0 0-4-15,0-14-2 16,0-2 5-16,-2-6-6 16,-7-2-3-16,0-6-1 15,0 2-2-15,0-3-9 16,-9 5 7-16,-3 8-6 16,-1 0 1-16,-1 12-4 15,4 2-5-15,-3 4 9 16,-6 0 5-16,1 0 2 15,1 4 1-15,-3 6 2 16,4 4-2-16,0 4 0 16,1-1-8-16,-1 5-12 0,5-4-8 15,1 0-13 1,0 0-4-16,6 4-43 16,4-4-20-16,0-4-40 0,0-4-21 15</inkml:trace>
  <inkml:trace contextRef="#ctx0" brushRef="#br0" timeOffset="-179080.33">15072 17513 145 0,'0'0'52'0,"0"0"43"16,0 0-5-16,0 0-31 16,0 0-6-16,0 0-12 15,56 63-10-15,-48-47-11 16,-3-2 4-16,-1 4 5 16,0-8-29-16,-2 2 10 15,-2-2-8-15,0-6 5 16,0 4-6-16,0-6-1 15,0-2 7-15,0 0-7 16,0 0 3-16,0 0-3 0,0 0-2 16,0 0 0-1,-4-10 1-15,-2-8-19 16,-1-4 1-16,1 0-18 0,2 0 9 16,4 4 15-16,0 8-3 15,0 2-2-15,6 4 14 16,5 4 4-16,-1 0 2 15,6 0 7-15,-1 0-2 16,6 12 11-16,-3 2-3 16,-1 0-2-16,-3 4-4 15,-1 0 5-15,0-2-3 16,-3 2-5-16,-4-4 16 16,-1 4-13-16,-5-6-2 15,0-2 0-15,0 0-7 16,0-2 4-16,0 0 0 0,0-8 1 15,-5 0-3-15,1 0-2 16,0 0-11-16,-4-8-6 16,4-14-20-16,0-4 17 15,-1-2-6-15,5-4-4 16,0 2 0-16,0 4 20 16,0 2-4-16,7 7 14 15,7 8 0-15,-4 4 1 16,1 5 8-16,1 0 8 15,1 0 3-15,3 0-13 16,1 14 20-16,4 3-5 16,-1 1 3-16,-1 0-6 15,-2 0 2-15,-5 0-3 16,-1 0-1-16,-3 0-5 16,-2-4-9-16,-4-2 3 0,0-2-5 15,-2 2-1-15,0-6-47 16,0-2-68-16,0-4-105 15</inkml:trace>
  <inkml:trace contextRef="#ctx0" brushRef="#br0" timeOffset="-178651.36">15468 17616 87 0,'0'0'145'0,"0"0"-17"0,0 0-29 16,0 0-31-16,0 0-12 16,0 0 5-16,107 88-28 15,-87-84-6-15,0-4-7 16,-2 0 19-16,0 0-18 16,-3-4-5-16,-2-8 5 15,-3-6-2-15,-6 0-2 16,-2-4-4-16,-2-6-2 15,0-2-4-15,-2 2-6 16,-13 2-1-16,-3 3-6 16,0 5 6-16,2 9 0 15,5 4-3-15,0 5-5 0,0 0 1 16,-3 0-3-16,-1 0 7 16,1 10 1-16,-1 12 2 15,4-4 3-15,2 5-2 16,0-5-1-16,5 4 1 15,4-4-3-15,0 0 1 16,0 0-8-16,0 0-56 16,0-10-29-16,13 2-110 15,3-10-172-15</inkml:trace>
  <inkml:trace contextRef="#ctx0" brushRef="#br0" timeOffset="-177849.26">15745 17512 160 0,'0'0'52'0,"0"0"-34"16,0 0 89-16,0 0-22 16,0 0-57-16,0 0 2 15,-7-4 18-15,7 0 4 16,4-1-4-16,12 5-18 16,2-4 7-16,1 3-16 15,6-3-5-15,2 4-16 16,-2 0 10-16,-5-4-4 15,-1 4 0-15,-8 0-5 0,-1-5-1 16,-6 5 10-16,-2 0-10 16,-2 0 0-16,0 0-1 15,0 0-3-15,0 0-4 16,0 0-7-16,0 0-3 16,0 0 1-16,0 0 0 15,0 0-4-15,0 0 21 16,-4 13 5-16,-8-3 6 15,1 3-9-15,1 0 4 16,-2 1-5-16,1 4-1 16,2-4 1-16,0 2-1 15,5-2 0-15,1 0 4 16,3 0 2-16,0-6-4 0,0 2 5 16,0-2-4-16,0-4 4 15,0 2-2-15,3-2 2 16,4 0 6-16,4-4-5 15,-3 0 2-15,2 0-1 16,5 0-9-16,-2 0 6 16,-1 0-3-16,-1 0-3 15,-7 0-13-15,0 0 0 16,1 0-8-16,-5-4-32 16,0-6-17-16,0 2-34 15,0-2-63-15,-5-2-90 16</inkml:trace>
  <inkml:trace contextRef="#ctx0" brushRef="#br0" timeOffset="-177655.3">15851 17588 193 0,'0'0'165'0,"0"0"-109"15,0 0-12-15,0 0 9 16,0 0-20-16,0 0-14 15,36 0 14-15,-18 0-22 16,0 0-5-16,8-4-6 16,-6-4-34-16,3-2-60 0,-8 2-115 15</inkml:trace>
  <inkml:trace contextRef="#ctx0" brushRef="#br0" timeOffset="-177400.25">16098 17467 231 0,'0'0'163'16,"0"0"-109"-16,0 0 1 15,0 0-13-15,0 0-14 16,0 0 9-16,0 32-8 16,0-18 2-16,0 3-12 15,0 1 3-15,5-4-4 0,-1 4-2 16,6-4-12-1,-4 4 3-15,3 0-5 0,-3-2 5 16,2 2-7-16,-2-8-20 16,1 2-60-16,1-6-32 15,4-2-81-15</inkml:trace>
  <inkml:trace contextRef="#ctx0" brushRef="#br0" timeOffset="-176712.32">16410 17530 87 0,'0'0'108'0,"0"0"-78"16,0 0 33-16,0 0 11 15,0 0-41-15,0 0-7 16,12-35 29-16,-12 30 4 15,0 1-32-15,0-1 21 16,0 5-20-16,-6 0 8 16,-4-4-14-16,-3 4-3 15,-3 0 0-15,1 0-14 16,-3 0-4-16,3 4-2 16,-2 9 0-16,4-3-1 15,2 8 2-15,2-4 0 16,3 4 8-16,1-2-4 0,2-2 2 15,3 0 0-15,0-2 5 16,0 2-9-16,0-4 4 16,8-2-2-16,2 0-4 15,3-2 0-15,6-2 0 16,-1-4-10-16,1 0-6 16,-1 0-26-16,-5 0 11 15,-5 0 2-15,-6-4-34 16,-2-6 27-16,0-6 9 15,0 2 3-15,0 4 13 16,0-2-7-16,-2 2 18 16,2 6 0-16,-3-4 0 0,3 8 6 15,0-2 11 1,0-2-9-16,0 0 7 0,0 4 9 16,5-4-1-16,8 4-5 15,-3 0 5-15,5 0-6 16,-5 0 0-16,4 0-8 15,-1 4 0-15,0 6 0 16,-1 2 0-16,-1 2 1 16,1-2-1-16,-6-2-5 15,-2 0 7-15,1 2-10 16,-3-4 1-16,-2-2-1 16,2-2-1-16,-2-4-37 15,0 0-31-15,2 0-27 16,2 0-114-16,2 0-72 15</inkml:trace>
  <inkml:trace contextRef="#ctx0" brushRef="#br0" timeOffset="-176260.14">16564 17522 230 0,'0'0'93'16,"0"0"-45"-16,0 0 41 15,0 0-24-15,0 0-27 16,0 0-8-16,9 62-1 0,2-44-6 16,2 0 5-1,3-4 1-15,2-6-20 16,2 2 5-16,0-6-2 0,0-4 5 16,0 0-6-1,1 0 2-15,-6 0-2 0,-4-4-3 16,-2-6 4-16,-2-8-9 15,-7 4 10-15,0-8-8 16,0 4 8-16,0-4-9 16,-2 4 2-16,-9 0-5 15,-1 0 0-15,1 1-1 16,3 7 5-16,-4 2-5 16,-1 4-4-16,-1 4-7 15,1 0 1-15,-3 0-1 16,1 0 8-16,-3 12 2 0,5 2-3 15,1 4 4-15,3-4-2 16,7 3-1-16,2-3-37 16,0 0 3-16,0-2-25 15,9-2-62-15,9-10-20 16,7 4-122-16</inkml:trace>
  <inkml:trace contextRef="#ctx0" brushRef="#br0" timeOffset="-175722.25">17041 17472 203 0,'0'0'109'0,"0"0"-59"0,0 0 54 15,0 0-42-15,0 0-31 16,0 0-10-16,-58-5 13 15,52 5-11-15,3 5-14 16,-2 0-9-16,3-1 2 16,0 1-2-16,0 3-2 15,2-3 2-15,0 0 0 16,0 4 0-16,0-5 4 16,2 1-4-16,7 3 3 15,5-2-3-15,-1-2 3 16,3 4-3-16,1-2-1 15,-1 2-1-15,-1 0 0 0,-3-2 4 16,-4 2 0-16,-1 2-2 16,-3-2-5-16,-1 2 5 15,-3-2 1-15,0 0 5 16,0 2-7-16,0-2 4 16,-4 2 5-16,-14-2 13 15,-7-2-3-15,-6 2 14 16,-2 0-22-16,-1-2-1 15,5-2-3-15,5-4-4 16,6 0-2-16,2 0-21 0,8 0 9 16,-2 0-19-1,6-10 0-15,-3-2 19 0,3 2-36 16,4-2 21-16,0 6-1 16,0-6-8-16,0 6-23 15,4-6-64-15,12 6-52 16</inkml:trace>
  <inkml:trace contextRef="#ctx0" brushRef="#br0" timeOffset="-175305.26">17185 17522 174 0,'0'0'80'15,"0"0"-14"-15,0 0 16 16,0 0-39-16,0 0-22 16,0 0 7-16,0 0 13 15,0 9-16-15,0 4 0 16,0-3 5-16,0 2 1 16,0-2-6-16,0 6-1 15,3-2-8-15,0-4 0 16,-1 4-1-16,2 2-8 15,1-2 0-15,1 0 1 16,0-2 1-16,4 2 10 16,-1-4-11-16,-1-2-3 0,1 0-1 15,1-4-1 1,-4-4 1-16,5 2-4 0,1-2 3 16,1 0-1-16,3 0-2 15,1 0-9-15,-3 0-25 16,-3-10 0-16,-5-2-26 15,-4-2-37-15,-2 0-61 16,0-4-176-16</inkml:trace>
  <inkml:trace contextRef="#ctx0" brushRef="#br0" timeOffset="-175083.26">17266 17594 137 0,'0'0'172'0,"0"0"-111"16,0 0 23-16,0 0-14 15,0 0-31-15,0 0-27 16,69-28-6-16,-55 20-5 16,-6 4-2-16,1-2-13 15,-5-2-27-15,2-1-23 16,-6 4-47-16,0-8-48 15</inkml:trace>
  <inkml:trace contextRef="#ctx0" brushRef="#br0" timeOffset="-174872.35">17266 17594 186 0,'-47'-131'182'0,"47"131"-147"16,0 0 45-16,0 0 6 15,9-4-46-15,7 0-13 16,2-2 11-16,-2 2-9 16,1-4-8-16,-3 2-20 15,3-2-1-15,-2 4-41 16,-1 0-49-16,1-2-90 16,1 2-230-16</inkml:trace>
  <inkml:trace contextRef="#ctx0" brushRef="#br0" timeOffset="-170785.15">18244 17656 69 0,'0'0'10'0,"0"0"18"16,0 0 18-16,0 0-13 15,0 0 4-15,0 0 11 16,3 0-1-16,-3 0-8 15,0 0 12-15,0 0-16 16,0 0-10-16,0 0-6 16,0 0-3-16,0 0-7 0,0 0 6 15,0 0-4 1,0-4-10-16,0-2 0 0,0-2 14 16,0-2-8-16,0 2 3 15,0-6-3-15,0 2 1 16,0-2-7-16,0 0-2 15,-7 2 0-15,-2-2 1 16,0 0 0-16,0 1 3 16,0 4-2-16,0 0-1 15,0 0-2-15,3 4 2 16,-4 1 2-16,0 0-2 16,-1 4 0-16,-1-1 0 15,1 1-1-15,-3 0 1 16,-1 0 4-16,-1 0-4 15,1 0 0-15,4 0-3 0,-5 1-2 16,3 7 2 0,-1 1 3-16,1 0-2 0,7-4 4 15,-2 4-4-15,6 0 3 16,0 0-1-16,0 0 0 16,2 5 1-16,-2-2-1 15,2 2 1-15,0 0 6 16,0 4-2-16,0-2-3 15,0 2 4-15,8-4 1 16,4-4-4-16,3 2 0 16,3-4-2-16,0-6 5 15,0-2-4-15,-3 0 1 0,1 0 14 16,-1 0 8-16,1 0-13 16,-1 0-9-16,2-6 1 15,-7-2-3-15,2 0 5 16,-3 2-5-16,-1-2 4 15,-1-6-3-15,0 2 2 16,0 2 5-16,-3 2-3 16,0-2-6-16,2 2 10 15,-5 2-2-15,4 2-5 16,-3 0 2-16,-2 0 0 16,2 0-3-16,-2-2 0 15,0-2 12-15,0 4-8 16,0 2 14-16,0-2-1 0,0 4 7 15,0 0-3 1,0 0-7-16,0 0-8 0,0 0-8 16,0 0-6-16,0 0 4 15,0 0 2-15,0 0-7 16,0 0 3-16,0 4 1 16,0 6 3-16,0 0 1 15,5 2-1-15,1 2 2 16,1 0 0-16,2 2-1 15,2-2-1-15,0 0 4 16,5 4-3-16,-1-6 0 16,1 2-1-16,-3-4-3 0,1-2 3 15,-5-4 2 1,1 0 3-16,-2 2 0 0,-4-6-1 16,0 4 0-16,-1-4-4 15,-1 0 0-15,2 0 0 16,4 0 0-16,-2 0-8 15,1 0-3-15,-1-4-34 16,0-6-10-16,0-4-22 16,-6 2-25-16,0-2-74 15</inkml:trace>
  <inkml:trace contextRef="#ctx0" brushRef="#br0" timeOffset="-169692.28">18729 17762 104 0,'0'0'132'15,"0"0"-43"-15,0 0-27 16,0 0-12-16,0 0 11 15,0 0-25-15,19-70 3 16,-19 56 5-16,0-4-11 16,0 4 5-16,0-4-12 15,0 2-7-15,0 2-5 16,-7 0 4-16,-5-4-5 16,-3 4 2-16,2 2-7 15,-5-2-6-15,-1 5 1 16,3 5 0-16,-5-1-3 0,4 1-1 15,-3 4 1-15,3 0 0 16,5 0 1-16,1 0-2 16,1 0 1-16,2 0 0 15,-3 0-4-15,0 0 3 16,6 4 1-16,-4 10 0 16,3-5 0-16,1 8 0 15,-1-3 3-15,3 0-3 16,3 4 0-16,0-6-2 15,0 6 2-15,0-4 0 16,0 0 0-16,0 2-1 16,2-2 1-16,7-4 0 0,2 2 0 15,0-2 1-15,1-2 0 16,3-4-2-16,1 2-7 16,3-6 8-16,2 0 9 15,-1 0 0-15,0 0 4 16,-2 0-7-16,-4 0-4 15,-1 0 5-15,-5-6-2 16,1 2 8-16,-2 0-7 16,-2-4 1-16,1 2 0 15,-2-2 5-15,3-6-2 16,-3 2-7-16,2-2 0 16,-2 0-3-16,0 0 8 15,-2 2-7-15,0 6 8 16,-2-2-3-16,3 4-1 15,-3 4 5-15,0-4-5 0,0 4 3 16,0 0-7-16,0 0 2 16,0 0-5-16,0 0 4 15,0 0-2-15,0 0 0 16,0 0-4-16,0 0-3 16,2 8 7-16,4 6 1 15,6-2 1-15,-1 6 1 16,0 0-1-16,5 0-2 15,-4 0 2-15,7 0 1 16,-4-4-3-16,3-2 2 16,-2-2-1-16,-3-6-1 15,-2 0 1-15,-1-4-2 0,3 0 6 16,-5 0 6-16,6 0 12 16,-1 0-12-16,3-12-5 15,-3 2-6-15,-1 2-16 16,-6 2-33-16,-1-2-32 15,-5 4-50-15,0 0-171 16</inkml:trace>
  <inkml:trace contextRef="#ctx0" brushRef="#br0" timeOffset="-159882.3">16758 10856 36 0,'0'0'55'0,"0"0"-43"16,0 0 9-16,0 0 6 16,0 0 0-16,0 0-10 0,0 0-1 15,0-14 15 1,0 12 12-16,0 0-4 0,0 0-8 16,0 0-11-16,0 0-18 15,0 2 22-15,0-2-17 16,0 2-5-16,0 0-2 15,0 0 0-15,0 0-1 16,0 0-6-16,0 0 7 16,0-2 1-16,0 2 6 15,0 0-1-15,5 0-3 16,1 0-3-16,1 0 1 16,4 0-6-16,0 0 16 0,2 0-10 15,-1 0 4 1,1 0-5-16,-4 0-6 0,2 0 6 15,0 0 2-15,2 0-2 16,1 0 8-16,3 2-8 16,-1 0 4-16,5 0-4 15,-4 0 0-15,6-2 5 16,-3 0-4-16,-1 2 2 16,0 0-3-16,0-2 1 15,-1 0 2-15,1 0-3 16,-2 0 2-16,1 0-2 15,-5 0 12-15,1 0-1 16,-1 0-8-16,1 0 2 0,-3 0-5 16,1 0 0-1,-2 0 0-15,-1 0 0 0,-3 0 7 16,-1 0-4-16,-3 0 1 16,-2 0-4-16,0 0 8 15,0 0-5-15,0 0-3 16,3 0 3-16,-3 0-3 15,4 0-1-15,0-2 1 16,5-2 5-16,-2 0-5 16,-2 0-3-16,3 0-11 15,-3 2 5-15,1-4-21 16,-4 0-80-16,3-2-63 0</inkml:trace>
  <inkml:trace contextRef="#ctx0" brushRef="#br0" timeOffset="-158995.82">17193 10702 260 0,'0'0'16'0,"0"0"14"0,0 0 53 15,0 0-23 1,0 0-46-16,0 0 4 0,0 0 2 16,0 0 6-16,0 2-6 15,0-2-15-15,0 0-4 16,2 0-1-16,13 2 8 15,3-2-8-15,0 0 4 16,6 2 5-16,-1-2-7 16,0 2 7-16,0 0-9 15,-2 0 0-15,-3 0 0 16,-3 0 1-16,-4 2 5 16,-2-2-12-16,-2 2 8 0,-3-2-3 15,-2 0 1-15,-2 0 0 16,0 2-1-16,0 0 2 15,0 2-1-15,0-2 1 16,0 2-2-16,0 2 2 16,0-2-2-16,0 2 2 15,0 2 0-15,-6-2 2 16,-1 2-2-16,-5-2 0 16,2 2-1-16,-3-2 0 15,-1 2 3-15,3-2-1 16,3 0-1-16,-4 0-1 15,5-2 3-15,-1 2-9 16,-2 0 13-16,4-2-11 16,-1-2 4-16,1 0 0 15,1 0 3-15,-1-2-3 0,5-2-1 16,1 0 1-16,0 0 9 16,0 0-7-16,0 0-1 15,0 0 0-15,0 0-1 16,0 0 5-16,0 0-1 15,0 0 8-15,0 0 3 16,0 0 22-16,0 0-15 16,0 0 4-16,-2-6-23 15,0-4 19-15,2-2-20 16,0 0 14-16,0-4-16 16,0-2 1-16,0 0 3 15,0-4 9-15,0 2-6 0,0 4-2 16,0 0-5-16,0 2 0 15,0 4 1-15,0 4-6 16,2 0 10-16,-2 6-10 16,0-2 8-16,0 2-6 15,0 0-1-15,0 0-10 16,0 0-58-16,0 0-49 16,0 0-103-16</inkml:trace>
  <inkml:trace contextRef="#ctx0" brushRef="#br0" timeOffset="-157550.36">16745 12541 113 0,'0'0'44'0,"0"0"0"16,0 0 21-16,0 0-10 15,0 0-20-15,0 0-14 16,0 0 5-16,8 0 5 16,-5 0 5-16,2 0-26 15,-3 0 19-15,0 0-13 16,0 0-3-16,0 0 4 16,1 0-2-16,1 0-3 15,0 0-5-15,5 0 5 16,0 0-6-16,4 0 11 15,1 0-13-15,1 0 5 16,4-2 0-16,-2-2-4 16,3 2-5-16,1-1 4 15,-2 2-11-15,4-2 16 0,-1-1-9 16,3 3 1-16,-1-1-1 16,2-1 6-16,3 2-12 15,0-2 4-15,-2 2 1 16,0-2-1-16,-7 2 4 15,-4-2-4-15,-8 3 5 16,-2-1-6-16,-5 1 6 16,2 0-4-16,-1 0 1 15,-2 0 0-15,2 0 0 16,-2-2-9-16,2 2 8 16,1 0-3-16,1-3 0 15,0 3 2-15,1 0 1 0,-3 0-3 16,-2-1 2-16,0 1-6 15,0 0-22-15,0 0-15 16,0 0-41-16,0-3-126 16</inkml:trace>
  <inkml:trace contextRef="#ctx0" brushRef="#br0" timeOffset="-156694.08">17144 12392 149 0,'0'0'96'0,"0"0"-96"15,0 0 0-15,0 0 13 16,0 0 43-16,0 0-32 16,22 0-12-16,-11-2 4 15,0 2-8-15,-2 0 14 16,2 0-11-16,3 0 4 16,-1 0-1-16,5 0-4 0,-3 4 9 15,3 2-15-15,0-3 5 16,0 0-9-16,1 1 1 15,-3-2-1-15,-3 2 1 16,-5 1-2-16,-4 0-4 16,-2-1-1-16,-2 2 1 15,0 1 5-15,0-4 2 16,0 4 2-16,0-2-3 16,0 1 2-16,0 2-2 15,0-1 0-15,-2 3-1 16,-7-2 1-16,-2 2-5 15,-4-1 7-15,1 1-5 16,1 1 2-16,1-1 0 16,1-2 2-16,3-2-1 15,-3 2-1-15,8-2 2 0,-4 0 0 16,5-2-2-16,0 0 2 16,0-2-1-16,-3 0 1 15,3-2-1-15,2 0 2 16,0 0 10-16,-2 0 3 15,2 0 12-15,0 0-7 16,0 0 13-16,0 0-5 16,0 0 10-16,0 0-9 15,0 0 0-15,0 0-14 16,0-8-14-16,0-2 13 16,0-3 2-16,0-1-7 15,0 1-5-15,0-1 18 0,0 0-9 16,0 0 0-16,0 0-7 15,0 1-3-15,0 1 3 16,0-2-4-16,0-2-4 16,0 2 2-16,0 0-2 15,0 2 5-15,0 4-3 16,0 2 0-16,0 0-2 16,0 2 0-16,0 2-6 15,0 0-1-15,0 0-32 16,0 2-18-16,0 0-50 15,0 0-67-15,0 0-210 16</inkml:trace>
  <inkml:trace contextRef="#ctx0" brushRef="#br0" timeOffset="-154782.12">13403 15324 174 0,'0'0'58'15,"0"0"-51"-15,0 0-7 0,0 0 74 16,0 0-10-16,0 0-39 16,0 0 9-16,28-34-21 15,-23 32 16-15,-2 0-4 16,-1 2-3-16,0 0-2 15,-2 0-6-15,2 0 3 16,2 0-8-16,5 0 9 16,5 0-3-16,-1 0-4 15,7-2 1-15,3-2-11 16,0 4 5-16,2-4 3 16,2-2-10-16,0 2 2 0,0 0 9 15,-2 0-8 1,-4 4 1-16,-5-6-3 0,-3 6-7 15,-3 0 5-15,-4 0 4 16,1 0 4-16,3 0-5 16,0-2 2-16,-1 2 0 15,1 0-6-15,0 0 5 16,1 0-10-16,-3 0 6 16,1 0 2-16,-4 0-3 15,0 0 3-15,-3 0-4 16,2 0-10-16,1 0 5 15,1 0-8-15,1 0-3 16,-2 0-21-16,1 0-26 0,-1-2-24 16,-3-2-14-1,-2-8-61-15</inkml:trace>
  <inkml:trace contextRef="#ctx0" brushRef="#br0" timeOffset="-153890.72">13748 15137 160 0,'0'0'50'0,"0"0"-47"15,0 0 42-15,0 0 35 16,0 0-40-16,0 0-28 16,0 0-12-16,0 0 12 15,0 0 21-15,9 0-13 16,1 0-8-16,2 4 2 16,1 0-1-16,1 2-7 15,1 2 0-15,-1-4-5 16,1-2 5-16,4 1-5 15,-2-2-1-15,-3 2 1 16,-1-2 4-16,-5 2 1 16,2 3-5-16,-4-6 1 0,-3 0 3 15,-1 0-3-15,0 4 2 16,-2-4-4-16,0 4-12 16,2-3 12-16,-2 2 0 15,0-2 10-15,2 4-21 16,-2-1 22-16,0 0-21 15,0 1 17-15,0 8-7 16,0-5 0-16,0 3 0 16,-8 2 0-16,-5 1 0 15,1-2 0-15,1-2 1 16,-1 0-2-16,2-2 5 16,1 4-7-16,-1-2 6 0,2-2-3 15,1 0 1-15,3-2 1 16,0-2-2-16,1-4 3 15,1 2-3-15,-1-2 2 16,1 0 20-16,2 2-11 16,0-2 9-16,0 0 0 15,0 0 5-15,0 0-8 16,0 0 8-16,0 0 0 16,0 0 1-16,0-8-12 15,0-2-12-15,-2 2 23 16,2-6-16-16,-2 0 3 15,-1 2-9-15,1-2 11 16,0-2-11-16,2 6-1 16,-4-4 5-16,4-3-7 15,0 8 0-15,0-5 1 0,0 1-2 16,0 8 1-16,0-8 0 16,0 3-2-16,0 2 5 15,0-2-7-15,0 2 4 16,0 3-7-16,0-2 4 15,0 5-3-15,0-2-6 16,0 0 6-16,0 4-23 16,0 0-3-16,0 0-44 15,0 0-30-15,-2 0-24 16,-7 0-228-16</inkml:trace>
  <inkml:trace contextRef="#ctx0" brushRef="#br0" timeOffset="-151683.98">13396 17016 168 0,'0'0'49'15,"0"0"-47"-15,0 0 22 16,0 0 28-16,0 0-11 16,0 0-21-16,7 0-2 0,-5 0 11 15,3 0 13-15,-3 0-15 16,4 0 0-16,1 0-4 15,2 0 11-15,0-4-21 16,4 0 5-16,1 0 5 16,1-2-11-16,5 2-5 15,1 0-5-15,-2 0 4 16,1 0-2-16,0 2-4 16,0 2 0-16,1 0 1 15,-3 0 0-15,3 0 2 16,-4 0-3-16,-2 0 0 15,-1 0-1-15,-4 0 0 0,1 0-4 16,-1 0-6-16,-4 0 6 16,-1 0-3-1,-1 0 3-15,-2 0-2 0,0 0 6 16,-2 0-7-16,2 0 7 16,-2 0-10-16,0-4 8 15,2 4-15-15,3-4 16 16,0 0-15-16,-1 0-26 15,1-2-33-15,-1-2-52 16,-4 4-20-16</inkml:trace>
  <inkml:trace contextRef="#ctx0" brushRef="#br0" timeOffset="-150208.37">13697 16826 95 0,'0'0'30'16,"0"0"-13"-16,0 0 14 16,0 0 16-16,0 0 4 15,0 0-4-15,42 0-9 0,-28 0-7 16,0 0-5-16,1 0-7 16,0 0-4-16,-1 0-7 15,-4 0 5-15,1 0-12 16,1 0 3-16,-3 0-2 15,-1 0-2-15,2 4 5 16,-4 0-5-16,1 0 0 16,-3-4 1-16,-2 4-1 15,2-4 0-15,-4 0-5 16,4 2-1-16,-4 2-3 16,0-4 4-16,0 4 10 0,0-4 0 15,0 4-4 1,0-4-2-16,0 4 2 0,0-2 2 15,0 2 2-15,0 4-5 16,0 0 1-16,-8-2 5 16,0 2 3-16,-3 2-6 15,1-2-3-15,2 2 4 16,-1 2-2-16,0-2-1 16,0-2 0-16,2 2-1 15,1-6 6-15,1 4-11 16,1-4 13-16,1 2-8 15,3-6 1-15,0 0 2 16,0 0 2-16,-3 0 1 16,3 0 8-16,-1 4-2 0,1-4 1 15,0 4-6-15,-3-4-6 16,3 4 7-16,0-4 0 16,0 0 2-16,0 2-6 15,-2 2 9-15,2-4-2 16,-2 4-3-16,0 0 10 15,2-4-2-15,0 4-14 16,0-4 8-16,-2 0-7 16,2 4 3-16,0-4-6 15,0 0 3-15,0 2-2 16,0-2 8-16,0 0-1 16,0 0-7-16,0 0 1 15,0 0 0-15,0 0-3 0,0 4 2 16,-2-4-1-16,2 0 0 15,0 4-1-15,-2 0-4 16,-1 0 9-16,1-2-4 16,0 6 1-16,0 0 1 15,2-2-2-15,-3-2 0 16,0 0 0-16,3 0-2 16,0-4 1-16,0 5-3 15,0-5 4-15,0 1-3 16,0-1 0-16,0 0 3 15,0 0 6-15,0 0-6 16,0 0-1-16,0 0-4 0,0 0 5 16,0 0 4-16,0 0-1 15,0 0-4-15,0 0 2 16,0 0 0-16,0 0 1 16,0 0-2-16,0 0-3 15,0 0 3-15,-2 0 0 16,2 0 4-16,0 0-5 15,0 0 2-15,0 0-2 16,0 0 2-16,0 0 9 16,0 0-5-16,0 0-3 15,0-6-1-15,0-6 7 16,0-2-7-16,0 0 4 16,0 2 0-16,0 2-5 15,-2-4 2-15,0-2 0 16,0 2-1-16,2 0-1 0,0 2 0 15,-2 2-1-15,2-2 2 16,0 6-3-16,0-8 4 16,0 6-4-16,0 4 4 15,0-6-2-15,0 2 1 16,0-2-1-16,0 2-5 16,0 0 5-16,0 2 0 15,-2-2 7-15,2 4-13 16,0-2 9-16,0 2-3 15,0 4 0-15,0-4 4 16,0 4-9-16,0 0 5 16,0 0 0-16,-2 0-6 0,2 0 2 15,0 0 0-15,0 0-4 16,0 0-9-16,0 0-7 16,0 0-12-16,0 0-13 15,0 0-10-15,0 0-17 16,0 0-22-16,0 0-76 15</inkml:trace>
  <inkml:trace contextRef="#ctx0" brushRef="#br0" timeOffset="-115945.6">3889 13050 23 0,'0'0'266'16,"0"0"-259"0,0 0 5-16,0 0-11 0,0 0 4 15,131 0-4-15,-113 0 2 16,-2 0-1-16,-1 0-2 15,-3 0 4-15,-2 0-3 16,2 0 5-16,-1 0-6 16,2 0 0-16,-1 0-1 15,3 0 1-15,-1 0 0 16,-1 0 4-16,3 0-4 16,-3 0 0-16,-3 0-2 15,4 0 4-15,-3 0 0 16,3 0-1-16,-1 0-1 15,-2 0 0-15,3 0 0 16,-4 2 0-16,4-2-1 0,-1 2 1 16,0 0 0-16,3 0 0 15,3 0 1-15,-4-2-1 16,3 4 1-16,-3-2 1 16,3 0-2-16,-1 0 0 15,0 0-1-15,-2-2 1 16,1 2 0-16,-3 0 0 15,1-2-1-15,-4 2-3 16,1-2 2-16,3 0 0 16,-1 2-1-16,1 0 3 15,1-2 0-15,-1 2-8 16,1-2 8-16,-1 0 0 0,-1 0 0 16,3 0 0-16,-3 0 1 15,0 0-1-15,3 0-8 16,-2 0 3-16,-1 0 5 15,2 0-7-15,-3 0 7 16,-2 0 5-16,0 0-5 16,3 0-9-16,-2 0 6 15,0 0 3-15,3 2-5 16,-4-2 3-16,2 2 2 16,-1-2-7-16,-3 2 5 15,2 0 0-15,-1 0 2 16,-3-2-2-16,4 0 4 15,1 0-6-15,-1 0 7 0,-2 0-3 16,3 0 0 0,-1 0 0-16,-1 0 0 0,-1 0-6 15,2-2 6-15,-1-2-2 16,1 0 0-16,0 0 0 16,-1 2-3-16,-3-2 0 15,4 0 5-15,-4 2 0 16,1 0-4-16,-3 0 1 15,2 0 0-15,-5 0 3 16,4 2 0-16,-3-2 0 16,0 2-3-16,1 0 3 15,-3 0 3-15,0 0-3 16,0-2 0-16,2 2 1 16,0-2-3-16,0 2 4 0,2-2-3 15,1 2 2-15,-1-2 1 16,-1 2 0-16,-1-2-1 15,-2 2-2-15,0 0 2 16,2 0 1-16,-2 0 2 16,0 0 11-16,0 0 10 15,0 0-4-15,0 0-17 16,0 0 3-16,-2 0-7 16,-12 0-7-16,1 0-14 15,-5 0-21-15,1 4-15 16,-8 2-13-16,0 0 35 15,-6 2-18-15,-2-2 28 16,0 2 20-16,-3 0 5 0,0 2 39 16,0-2-9-16,3 0-13 15,-3 2 4-15,1-2 10 16,-1-2-21-16,3 3 10 16,-3-8 17-16,0 1 22 15,3 0-38-15,1-2 17 16,3 0-8-16,1 0-4 15,4 0-6-15,-3 0-20 16,0 0 14-16,-2 0-10 16,0 0 3-16,0 6 3 15,2-2-9-15,-2-1 7 16,2 0-7-16,0-1 5 0,-4-2-6 16,5 2 17-16,-3-2-16 15,0 0 15-15,0 0-10 16,2 0 13-16,3 0-14 15,-1 0 4-15,1 0-9 16,-1 2 2-16,1 2-2 16,-1-2 2-16,0 2-4 15,2-4 5-15,-2 0-3 16,0 0 0-16,3 0 1 16,-3 0-1-16,1 0 0 15,-3 0 0-15,3 0-1 16,-3 0 1-16,0 0 0 15,1 0 1-15,-4 0-1 0,6 0 0 16,0-1-2-16,-1-4-1 16,7-1-4-16,0 2 7 15,4-2 0-15,6 0 0 16,-3 0 0-16,2-2-4 16,0 2 4-16,0 2 1 15,-2-2-1-15,0 2 0 16,0 0 2-16,-1 0-7 15,1 0 10-15,-2-2-5 16,2 2 1-16,0 0-1 16,0-2-2-16,-1 2 2 15,6 0 2-15,1 0-2 16,-1 0 0-16,2 2 1 16,-2 0 5-16,2 0-6 0,0 0 1 15,-3-2-1-15,1 2 0 16,-2-2 4-16,2 0-4 15,-1 2 0-15,3 0 0 16,2 0 0-16,-2 0 0 16,1 2 6-16,3 0-4 15,0 0-2-15,0 0-2 16,0 0 1-16,0 0-5 16,0 0-2-16,0 0 4 15,0 0 1-15,0 0 1 16,0 0 4-16,0 0-4 15,0 0-8-15,0 0 1 16,0 0-3-16,0 0 6 0,7 0 3 16,6 0 0-16,5 0 2 15,5 0 2-15,3 0-1 16,5-2 2-16,5-2-2 16,2 2 0-16,2 0 1 15,2 2-3-15,3-2-3 16,1 0 2-16,-3 0-3 15,-3 0-4-15,0 0-1 16,-4 0 1-16,-1 2-8 16,1 0 14-16,-5 0-11 15,0 0 11-15,3 0-14 16,-3 0 5-16,4-2 12 0,1 2-1 16,-1 0-2-1,0 0 0-15,-2 0-2 0,-2 0-4 16,0 0 6-16,-2 0-8 15,0 0 4-15,-3 0 5 16,-1 0-5-16,-2 0 2 16,-3 0-1-16,-3 0 0 15,1 0 0-15,-2 0 6 16,2 0 1-16,-3 0-3 16,1-4 2-16,1 2 1 15,1 0 2-15,-1-2 0 16,0 2-2-16,-1 0 1 15,-3 0-1-15,0 0 0 0,-1 2 0 16,0 0-1 0,0-2-4-16,-1 2 3 0,0-2-7 15,-2 2 6-15,2 0-10 16,0-2 7-16,1 2-13 16,-6 0 1-16,3 0 0 15,-3 0-2-15,0 0 1 16,-4 0 13-16,2 0-6 15,-2 0 12-15,3 0-1 16,-5 0 3-16,2 0-2 16,-2 0 1-16,0 0 2 15,0 0 7-15,0 0 3 16,0 0 11-16,0 0 4 16,0 0 12-16,0 0-13 0,0 0 22 15,0 0-28-15,0 0 10 16,0 0-7-16,0 0 9 15,0 0-16-15,0 0 3 16,0 0-2-16,0 0-3 16,-2 0 2-16,-1 0-13 15,-1 0 1-15,2 0-2 16,0 0-2-16,0 0-1 16,-1 0-1-16,3 0-6 15,0 0-2-15,0 0-3 16,0 0-4-16,-3 0-27 15,-1 0-51-15,-7 0-88 16</inkml:trace>
  <inkml:trace contextRef="#ctx0" brushRef="#br0" timeOffset="-112228.38">9766 9751 44 0,'0'0'31'0,"0"0"-28"15,0 0 0-15,0 0 33 16,0 0-11-16,0 0 8 15,0 0 12-15,-65-42-10 16,55 36-15-16,-3 2 11 16,3 2 2-16,-3-2-1 0,0 0-20 15,1 0 22-15,-1-2-27 16,-3 4 2 0,3-2-8-16,-5 2 10 0,3 2-11 15,-7-2 0-15,-1 2-6 16,1 0 1-16,-2 0 1 15,-1 0-12-15,2 0 9 16,3 8 6-16,5 2-4 16,-1 0 1-16,3-2 8 15,2 2-9-15,-1-2-1 16,2 2 4-16,1 0-14 16,-1 0 13-16,2 0-2 15,-1 2 6-15,3-2-8 16,-2 2 5-16,2 1-5 0,-1-2-8 15,1 4 6-15,0-1-4 16,4 0-16-16,2 0 2 16,0 0 12-16,0-2-37 15,0 2 33-15,0 0 3 16,0 0 13-16,0 4-9 16,0-4 3-16,8 2 4 15,-2 0 4-15,1 0-1 16,1 2 0-16,0 0 4 15,-4-2 0-15,3 0-1 16,-1-2-1-16,1 2 0 16,0 0 0-16,2 0 1 15,-1-1-1-15,4-4 0 0,-1 3-7 16,0-2 5 0,0 2 1-16,2-1 1 0,0-4 1 15,1 1 0-15,-3 1-1 16,1-3 2-16,1-2-4 15,3 0 0-15,1 0-2 16,1 0 4-16,4 0-7 16,-2 0 7-16,1 2-2 15,-3 0 4-15,-1 0-2 16,-2 0 0-16,-1 0 5 16,-1 0-5-16,1-2 0 15,-1 0 0-15,3-2-1 16,-1-4-11-16,3 0 2 0,2 0 10 15,2 0 0-15,1 0-8 16,-3 0-3-16,-3-2 11 16,-3-6-1-16,-3 0 4 15,-2 2 2-15,-1-2-2 16,0 2 0-16,-2-4 4 16,3 0-3-16,1-2-2 15,0-2-2-15,-1 0-1 16,0 0 1-16,-2 2-1 15,-5-2 3-15,0 1 3 16,-2 2 7-16,0 0 11 16,0 4-2-16,0-4 23 0,0 1-14 15,0 0-22-15,0-2-8 16,0 0 1-16,0 0 10 16,0 0 10-16,-2-2-12 15,0 0-9-15,-2 0 6 16,0 0 15-16,-2 0-6 15,2 0 2-15,0 4-17 16,-1-2 9-16,1 0-5 16,0 2 4-16,-4-2-7 15,2 2-1-15,-3 2-8 16,-1-2 2-16,0 0 6 16,-1 2 4-16,1-1 2 15,-1 2-2-15,3 1 6 16,-1-4-6-16,0 4 4 15,2-2-3-15,-1 2-3 0,1-1-1 16,-3-1 0-16,2 3 0 16,1-1 3-16,-2-1-6 15,0 1 4-15,3 2-2 16,-1 0 0-16,0-1 2 16,2-1 0-16,-3 2 2 15,1-3-2-15,3 3 0 16,-3-2-2-16,0 1 0 15,1 0 7-15,1 1-5 16,1-1 2-16,0 1-2 0,-2-1-1 16,2 1 5-1,-2 0-6-15,1 3 0 0,3-3 0 16,-2 1-1-16,-1 3-8 16,0 0-5-16,-6 0-110 15,-6 0-158-15</inkml:trace>
  <inkml:trace contextRef="#ctx0" brushRef="#br0" timeOffset="-108918.26">4226 12617 22 0,'0'0'63'15,"0"0"-24"-15,0 0-24 16,0 0 12-16,0 0 6 15,0 0-3-15,0 0-9 16,0 0-4-16,-35 26-8 16,33-22-9-16,2-2 0 15,0 0 0-15,0 0 5 0,-2-2-3 16,2 0 10 0,-2 0 26-16,2 0 0 0,0 0 10 15,0 0-15-15,0 0-3 16,0 0-7-16,0 0-13 15,0 0 3-15,0 0 6 16,0 0 3-16,0 0 1 16,0 0 5-16,-4 0-26 15,-1-8 21-15,1-4-13 16,0-4 0-16,1-2-9 16,-2-4 4-16,3 0-2 15,2-3 2-15,0-2-6 16,0-4 4-16,0-1-6 15,0-2 6-15,0-2-4 0,0 0 1 16,0 0-5-16,2 0 1 16,8 2 3-16,-2 2-2 15,1 0 6-15,3 4-6 16,1 2-1-16,3-1 1 16,1 4 0-16,6-4 2 15,-1 4-9-15,2 2 3 16,1 1-2-16,-3 6 1 15,-5 2 6-15,-3 2 2 16,-3 4 0-16,-1 2-7 16,-4 2 4-16,3 0-7 15,2 0 6-15,0 0 2 16,2-2-7-16,1-2-20 0,-1-2-1 16,-2 0 17-1,1 0-13-15,-6 0-6 0,-2 2 18 16,-1 0 14-16,-3 2-2 15,0 2 2-15,0-2-10 16,0 4-37-16,-11 0-31 16,-5 0-67-16</inkml:trace>
  <inkml:trace contextRef="#ctx0" brushRef="#br0" timeOffset="-108235.8">4407 11735 118 0,'0'0'41'16,"0"0"-32"-16,0 0 53 16,0 0 9-16,0 0-30 15,0 0-27-15,77-75 1 0,-71 75-11 16,1 0-4 0,0 0-5-16,2 0-8 0,-3 0 0 15,3 0 7-15,0 0 6 16,-2 0 0-16,2 4-5 15,-3 3 0-15,1 0-10 16,-2 1-5-16,1 0 2 16,1 2 11-16,0 3 7 15,-3 0 1-15,1 4 5 16,-3-3-4-16,-2 1-2 16,0 0 2-16,0 1 2 15,0-2 6-15,2 2-3 0,-2 0-7 16,2-2 0-1,-2-2 9-15,2-4-1 0,-2 0-2 16,0-4 9-16,0 0 3 16,0-2 18-16,0-2 6 15,0 0-1-15,0 0 4 16,0 0-18-16,-2 0 3 16,-6 0-7-16,-2 0 2 15,1 0-6-15,-1-10-17 16,-2-2 8-16,3 2 6 15,1-2-9-15,0 2-5 16,4 2 5-16,2-2-7 16,-1 2 0-16,1-2-2 15,2 0-18-15,0-1-18 16,0-3-29-16,0-1-21 0,0-3-25 16,0-3-56-16,0 2 82 15</inkml:trace>
  <inkml:trace contextRef="#ctx0" brushRef="#br0" timeOffset="-107348.99">4914 11526 56 0,'0'0'22'0,"0"0"-1"15,0 0 34-15,0 0-12 16,0 0 2-16,0 0 12 16,-67-58-10-16,53 50-17 15,-1 2 13-15,-1 2-12 0,1 0-11 16,-1 4-11 0,3 0 14-16,0 0-14 0,3 0 1 15,2 0-9-15,1 0 11 16,0 0-12-16,5 0 2 15,-1 0 1-15,1 0-1 16,2 0 1-16,0 0-2 16,0 0-2-16,0 0 2 15,-2 0-2-15,2 6-5 16,-2 4 4-16,2 0 0 16,-2 2 2-16,2 2-3 15,0 0 4-15,0-2-5 0,0 0 5 16,0 0-4-1,0 2-1-15,0-4-4 0,4-2-4 16,3-4 4-16,0 0 3 16,0-2 5-16,-3 2-2 15,2-4 2-15,1 0 1 16,0 0-1-16,4 0 5 16,0 0 1-16,5-14 4 15,1-2 5-15,-1 0-4 16,-1 0-7-16,-1 4-4 15,-3 0 7-15,-2 0-6 16,0 4 0-16,-7 2 2 16,1 2-2-16,-3 2-1 15,0 2 6-15,0 0-2 16,0 0-8-16,0 0 4 16,0 0 0-16,0 0-5 15,4 0-7-15,0 0 3 0,0 0 2 16,4 0 7-16,1 0 6 15,-1 0-6-15,6 0 1 16,-3 0 2-16,2 0 1 16,1 0-1-16,-1 0 2 15,-1 0-5-15,0 0 4 16,0-8-2-16,3 2-2 16,-4 0 0-16,1-2-8 15,-6 2-63-15,-6-2-96 16</inkml:trace>
  <inkml:trace contextRef="#ctx0" brushRef="#br0" timeOffset="-106449.2">5159 11365 13 0,'0'0'72'15,"0"0"-56"-15,0 0 7 16,0 0-9-16,0 0-1 16,0 0-10-16,54-69-3 0,-52 56 5 15,-2 3-5-15,0 0 7 16,0 4 14-16,-8 0 5 15,-2 2 23-15,-6 0 16 16,2 2-35-16,-1 2-16 16,1 0 16-16,4 0-9 15,-5 0-7-15,3 0-9 16,1 0 0-16,-1 8-2 16,1 0 0-16,1 0 0 15,0 0-2-15,4 0 1 0,1 0 1 16,1 3-4-1,0-4 3-15,-3 1-4 0,7 0 0 16,0-2-2-16,0 2 0 16,0 1-1-16,0-1 5 15,0-1 1-15,7 1-1 16,1 1 2-16,3-5-2 16,1 0 0-16,-4-3-2 15,3-1-2-15,3 0-12 16,-1 0 16-16,1 0 2 15,-1-4-2-15,-1-3 8 16,1-4-2-16,0 1-6 16,-5 1 4-16,-2 0-4 15,-2 1 0-15,-2 0 7 16,-2 2-7-16,2-2 5 0,0 2-4 16,1 1 2-1,-3 1 0-15,0-1-2 0,0 5 9 16,0 0-7-16,0 0-3 15,2 0 0-15,-2 0 0 16,0 0-7-16,2 0 3 16,4 0-1-16,2 0 3 15,0 0 4-15,3 0 7 16,3 0-8-16,-1 0 6 16,1 0 1-16,-1 0-4 15,0 2 6-15,1-2-7 16,-1 3-1-16,1-2 6 0,-4-1-10 15,1 0 10-15,-1 0-8 16,3 0 5-16,3 0-4 16,-3 0 11-16,-1 0-10 15,-2-4 3-15,-1-2 0 16,3 2-1-16,-4-4-3 16,-3 2-2-16,-1 1-8 15,-2-2-2-15,2 1-13 16,1 2-27-16,-5 0-60 15,0 4-150-15</inkml:trace>
  <inkml:trace contextRef="#ctx0" brushRef="#br0" timeOffset="-69846.69">676 12731 74 0,'0'0'54'0,"0"0"-50"16,0 0 18-16,0 0 17 15,0 0-27-15,0 0-10 16,0 0 17-16,0 0 28 16,0 0-14-16,0 0 10 15,0 0-20-15,0 0 2 16,0 0-12-16,0 0-6 15,0 0-1-15,-3 0-5 16,3 0 22-16,0 0-15 16,0 0 4-16,0 0-4 15,0 0 5-15,0 0-8 0,0 0 0 16,-2 0-2 0,2 0-3-16,0 0 0 0,0 0 7 15,-2 0-6-15,2 0 5 16,0 0 3-16,0 0-6 15,0-2 1-15,-2-2 0 16,0-2-4-16,0 2 16 16,-1-2-1-16,3 0 6 15,-2 0-12-15,2 0 2 16,0 0-7-16,0 0-1 16,0 2-2-16,0 2 2 15,0 0-1-15,0 0-1 16,0 0-2-16,0 0-2 15,9 2 3-15,0 0-4 0,7 0 1 16,-1 0-6-16,3 0 4 16,5 0-4-16,-4 8 9 15,1 6 5-15,1 0-3 16,-4 4 0-16,1-2-2 16,-5 0 3-16,1-2-2 15,-3 0 3-15,-2 0-1 16,-3-2-2-16,4 2-1 15,-4-4 1-15,3 0 4 16,0 1-5-16,-2-2 0 16,1 1 2-16,1 0-2 15,1 1 2-15,-2-4 1 16,-1 1-3-16,-1-1 0 0,-1-1-3 16,-2 2 3-16,-1-4 5 15,2 2-3-15,-2-2-3 16,0-3 2-16,1 4 2 15,-3-5-3-15,2 2 2 16,-2-2 0-16,0 0 2 16,0 0 2-16,0 0 2 15,0 0 16-15,0 0 5 16,0 0 0-16,0 0-13 16,0-4-1-16,0-4-9 15,0-5 2-15,0-2-2 16,-2-3-4-16,-3-4 7 0,3 1-5 15,0 2 0-15,0-4-1 16,0 3 0-16,2-4-3 16,0 4-2-16,0 0 2 15,0 0-4-15,0 4 0 16,2 0 3-16,4 0-2 16,1 2 6-16,1 2-7 15,0 0 4-15,0 0-1 16,1 0 0-16,0 0 1 15,0-1-3-15,0 6 3 16,0-4 4-16,0 2-4 16,-4 3 0-16,-1-1 2 15,0 6-2-15,-4-2-5 0,0 3 5 16,0 0-3 0,0 0-16-16,0 0-22 0,0 0-22 15,0 0-61-15,0 0-211 16</inkml:trace>
  <inkml:trace contextRef="#ctx0" brushRef="#br0" timeOffset="-56670.36">8610 13593 123 0,'0'0'37'16,"0"0"0"-16,0 0 9 15,0 0 7-15,0 0-12 16,0 0-2-16,0 0 1 15,0 0-2-15,0-18-5 0,0 18 1 16,0 0-8 0,0 0-5-16,0 0 1 0,0 0-12 15,0 0-4-15,0 0-4 16,0 0-4-16,0 0-4 16,0 0 2-16,0 0 2 15,0 0-6-15,0 0 8 16,0 7 1-16,0 0 2 15,0 5-1-15,0 1 1 16,0 2-3-16,0 2 0 16,0-1 0-16,0 2 0 15,0-2 4-15,0 0-2 0,0-1-2 16,0 2 0 0,0 1 0-16,0 0 3 0,0-2-3 15,0 2 0-15,0 0-2 16,0-4 2-16,0 0 0 15,0-4 2-15,0-2-2 16,0-4 4-16,0-2-3 16,0 0 0-16,0-2-1 15,0 0 0-15,0 2 1 16,0-2 3-16,0 0-2 16,0 0 4-16,0 0 5 15,0 0 0-15,-2-6-1 16,-10-8-9-16,6-2-2 15,-3-2 1-15,3-2-4 16,-1 4-5-16,3-4 8 0,-1-2-8 16,2 2 13-16,3-2-8 15,0-1 4-15,0 1-2 16,0-1-4-16,0 0 6 16,0 1 0-16,0 3 0 15,0-2-1-15,0 6 1 16,0-2-1-16,0 5 0 15,3 2-3-15,2 2 4 16,-4 0-6-16,6 0 6 16,-4 4 2-16,-1 0-2 15,0 0 0-15,0 2-3 16,0 2 3-16,3-2-7 16,2 2 0-16,2 0 4 0,6 0-7 15,-1 0 4-15,-1 0 1 16,3 4-7-16,-8 6 1 15,3 0 11-15,1 2 9 16,-1 4-6-16,-1-2 9 16,4 2-9-16,-5 4 8 15,1-2-10-15,3 2 8 16,-5-1-2-16,1-1-5 16,0-3 2-16,0 3-1 15,0-1 2-15,-4 1 0 16,4-3 0-16,-5 4-3 15,2 1-1-15,1-6 0 0,-1 0 11 16,2-2-12-16,-4-6 4 16,0 0-4-16,1 0 0 15,-5-4 3-15,4 0-3 16,-2-2 8-16,-2 0-8 16,0 0-3-16,0 0 2 15,0 2-9-15,0-2 3 16,0 0-15-16,0 0-1 15,0 0-16-15,0 0 11 16,0 0-26-16,-11 0-88 16,-5 0-60-16</inkml:trace>
  <inkml:trace contextRef="#ctx0" brushRef="#br0" timeOffset="-56355.39">8523 13788 100 0,'0'0'110'16,"0"0"-110"-16,0 0 0 15,0 0 77-15,0 0-12 16,0 0-40-16,65-26 12 0,-41 16-6 16,-1 2 5-16,-4 4-6 15,-5-2-22-15,-3 6 0 16,-5 0-8-16,2 0-8 16,0 0-37-16,-1 0-77 15,-1 0-67-15</inkml:trace>
  <inkml:trace contextRef="#ctx0" brushRef="#br0" timeOffset="-55432.29">9084 13816 13 0,'0'0'63'0,"0"0"2"16,0 0 4-16,0 0-25 15,0 0-9-15,0 0 15 16,27-60-4-16,-27 50-25 15,0-2-1-15,0 0 6 0,2-1-8 16,-2 4 1 0,0-4 5-16,0 3-6 0,0 1-8 15,0-1 4-15,-4 2-8 16,-7-1 0-16,-1 1-6 16,4 4 0-16,-1 2 6 15,3 1 0-15,-2 1-3 16,2 0-2-16,-1 0-1 15,1 0 0-15,-2 0-4 16,-2 0 8-16,-1 3-8 16,1 4 8-16,-1 1-6 15,5-2 2-15,2-1-4 0,-3 8 1 16,4-5 3 0,-1 3 0-16,2 4-4 0,2-3 4 15,0 0 0-15,0-2 0 16,0 0-4-16,0 2 1 15,0-2 3-15,0-2 0 16,11 0-1-16,0 0 0 16,0-2-7-16,1 2 3 15,-2-6-2-15,1 2 4 16,-1-4 3-16,-2 2 1 16,-1-2-1-16,-1 0 5 15,4 0-1-15,1-4 9 16,0-8-7-16,0-2 8 15,-2 2-13-15,-1 2 2 16,0 0 6-16,-6 2-7 0,0 2-1 16,1 0 1-16,-3 0 15 15,0 6-13-15,0-4 11 16,0 4-11-16,0 0 8 16,0 0-8-16,0 0-4 15,0 0-12-15,0 0-11 16,2 0 11-16,2 0-7 15,5 4 18-15,0 6 2 16,2 2 0-16,0 0 6 16,3-2 0-16,-3 0 0 15,2-4 3-15,-2 0-1 16,0 0-8-16,1-4 2 0,-1-2 11 16,-1 2-2-16,2-2-8 15,-1 0 5-15,-5 0-9 16,2 0-10-16,-2 0-61 15,1 0-32-15,-1 0-18 16,-4-10-199-16</inkml:trace>
  <inkml:trace contextRef="#ctx0" brushRef="#br0" timeOffset="-19974.14">10907 13549 18 0,'0'0'2'0,"0"0"21"16,0 0 13-16,0 0-10 0,0 0 3 15,0 0-6-15,0 0 11 16,0 0 3-16,0 0-11 15,0 0-6-15,-9-6 5 16,9 6-12-16,0 0-2 16,0 0-2-16,0 0-3 15,0 0 3-15,0 0-1 16,0-2-8-16,0 2 4 16,0 0-10-16,0 0 5 15,0 0-8-15,0 0 4 16,2 0 5-16,10 0 2 15,1 0 7-15,3 0-9 16,-1-2-3-16,3 2 3 16,0 0 7-16,-5-2 2 0,0 2-9 15,4 0 6-15,-5 0-3 16,7 0-3-16,-4-2-2 16,3 2 2-16,-1 0 0 15,2 0-3-15,-2 0 3 16,-1 0 5-16,-1 0 0 15,1 0-6-15,2 0 4 16,0 0-4-16,0 0 1 16,1 0 0-16,4 0-2 15,-1-2 4-15,1 0 4 16,-2 0-2-16,-2 0 0 16,0 2-1-16,-1 0-3 0,1 0 1 15,-2 0 1-15,-1 0-2 16,-1 0 6-16,3 0-6 15,-1 0 4-15,2 0-3 16,-4 0-1-16,3 0 0 16,-2 0 2-16,-3 0 8 15,5 0 4-15,-3 0-12 16,4 0 9-16,-2 0-3 16,1 0-5-16,2-2 2 15,-2 2-5-15,0 0 0 16,-1 0 4-16,-1 0-4 15,-1 0 0-15,-1 0 0 16,1 0 0-16,-1 0 7 0,4 0-6 16,2 0 0-1,-1 0 3-15,4 0 1 0,-3 0-5 16,0 0 6-16,-4 0-4 16,2 0 4-16,-5 0-2 15,3 0-2-15,-1 0 4 16,1 0-3-16,-1 0-3 15,2 0 1-15,-2 0 4 16,-2 2-5-16,3-2-1 16,4 0 1-16,-1 0 1 15,4 0 6-15,0 0-7 16,-3 0 11-16,-1 0-9 16,2 0 0-16,-6 0-2 15,-1 0 2-15,1 0-2 0,-1 0 2 16,3 0 0-16,-1 0 3 15,1 0-2-15,0 0 0 16,1 0-4-16,3 0 1 16,0 0 0-16,2 0-2 15,0 0 9-15,0 0-5 16,-1 0-1-16,-5 0-2 16,4 0 2-16,-7 0-1 15,1 0 3-15,0 0-6 16,1 0 3-16,-1 0 0 15,1 0 0-15,5 0 3 16,-4 0-3-16,3 0-2 16,-5 0 2-16,1 0 0 0,2 0 0 15,-2 0 1-15,1-2-1 16,1 0 0-16,3-2 0 16,0 0-2-16,2 2 5 15,1-2-3-15,-1 2 6 16,-1 0-6-16,-2 0 5 15,-2 2-5-15,-3 0 0 16,1 0-6-16,-3 0 2 16,0 0 4-16,3 0 2 15,-5 0-1-15,3 0 6 16,-1 0-7-16,3 0-3 16,-3 0 3-16,3 0 2 0,-5 0 2 15,2 0-2-15,1 0-4 16,-3 0 4-16,0 0 1 15,-2 0-3-15,0 0-3 16,-1 0 3-16,2 0-2 16,-2 0 9-16,4 0-12 15,-3 0 10-15,-1-2-1 16,-1 0-2-16,2 2 1 16,-4 0 5-16,-1 0-6 15,0 0 4-15,-1 0-4 16,3-2 3-16,-2 2-4 15,4-2-1-15,-2 2-1 16,1 0 1-16,-3-4 10 16,3 4-7-16,-5-2 5 15,3 0-7-15,-3 2 4 0,-2 0-5 16,2 0 1-16,-2 0 2 16,0 0 2-16,0 0-5 15,0 0 2-15,0 0 4 16,2 0-6-16,-2 0 0 15,0 0-1-15,0 0 5 16,0 0-2-16,0 0-1 16,0 0 0-16,0 0 0 15,0 0 12-15,0 0-7 16,0 0 3-16,0 0-5 16,0 0 0-16,0 0 0 15,0 0-1-15,0 0 1 0,0 0 1 16,0 0-2-16,0 0 4 15,0 0 2-15,0 0-2 16,0 0 1-16,0 0-6 16,0 0 8-16,0 0-10 15,0 0 4-15,0 0-4 16,0 0 0-16,0 0-3 16,0 0-2-16,0 0-60 15,-8 0-116-15,-17 2-209 16</inkml:trace>
  <inkml:trace contextRef="#ctx0" brushRef="#br0" timeOffset="-16780.55">11550 13880 0 0,'0'0'0'16,"0"0"17"-16,0 0-2 15,0 0 2-15,0 0 3 0,0 0 6 16,6 0 2-16,-6 2 4 15,0-2-2-15,0 0 2 16,0 0-2-16,0 0-10 16,0 2-4-16,0 0-13 15,0 2 5-15,0 2-2 16,0 2 1-16,0-6-2 16,0 4 13-16,0-2-2 15,0 2 2-15,0-4 3 16,0 2 0-16,0 0 3 15,0 0-12-15,0-1-1 16,2-2-2-16,-2-1 3 16,2 0-1-16,-2 0-11 0,2 0 15 15,-2 0-3-15,0 0 14 16,0 0-10-16,0 0 6 16,0 0-1-16,0 0 5 15,0 0-4-15,0 0 6 16,0 0-5-16,0 0 0 15,0-8-10-15,0-2-6 16,0-8-1-16,0 2-2 16,0-2 5-16,3 0 4 15,1-2-12-15,-2 2 0 16,2 2 2-16,-1-2-3 16,1 0 3-16,1-2-6 0,2 0 3 15,-3 0 0 1,2-2 2-16,1 4 0 0,0 0-2 15,0 1 0-15,1 4-4 16,-1 0 12-16,-3 3-9 16,4 1 3-16,-4 0-4 15,0 0 2-15,1 0-2 16,-1-3 2-16,2 0 3 16,2 0 0-16,-4 2 1 15,0 2-4-15,-1 2 2 16,-1 4-2-16,-2 0 0 15,2 2-2-15,-2-2-2 16,0 2 1-16,2 0-2 0,-2 0 5 16,0 0-1-1,0 0 2-15,0 0 7 0,0 0-8 16,0 0 0-16,0 0 0 16,0 0-8-16,0 0 8 15,0 0-19-15,0 0 9 16,2 0-1-16,3 0 10 15,0 4 1-15,-1 4-5 16,0-2 5-16,-1 0 0 16,-1 2 5-16,0 0-4 15,2 4-2-15,1 0-1 16,0 4 2-16,-1-3 5 16,-2 2-5-16,3 2 0 15,-5 1 4-15,2-3-2 0,0 6 0 16,-2-5 2-16,4 4 1 15,-2 2-5-15,3-2 4 16,0 0 1-16,-1-4-1 16,3 2-3-16,-3-2 3 15,0-2-3-15,-1-2-1 16,1 0 0-16,1-2-1 16,0 0 1-16,1 0 2 15,-2 0-1-15,1 0 0 16,-1-4 0-16,3 2 2 15,-2-2-3-15,-1 0-1 16,0-2 1-16,-1-2 4 16,-1 1-4-16,0-2 1 0,0 1-5 15,0 0 12 1,0 0-8-16,-2 0 0 0,0-2 0 16,0 2 1-16,0-2 2 15,0 0 1-15,0 0-2 16,0 0 6-16,0 0-8 15,0 0-8-15,0 0-22 16,0 0-1-16,0 0-25 16,-2-4-42-16,-13-6-31 15,-5 2-129-15</inkml:trace>
  <inkml:trace contextRef="#ctx0" brushRef="#br0" timeOffset="-16094.44">11580 13750 155 0,'0'0'62'0,"0"0"-53"15,0 0 19-15,0 0 36 16,0 0-30-16,0 0-10 16,24 0 15-16,-17 0-9 15,-3 0 1-15,1 0-8 0,0 0 3 16,1 2 4-16,1-2-8 15,4 0 3-15,0 0 1 16,2 0 2-16,1 0-14 16,-1 0 6-16,-1 0-8 15,-4 0 1-15,-1 0-3 16,-1 0 5-16,-1 0-13 16,-2 0 8-16,1 0-10 15,1-2 3-15,1 2-3 16,0-2 0-16,-1 2 5 15,2-2-5-15,-2 2 0 0,-3 0 2 16,0 0 3 0,-2 0-8-16,0-2 3 0,0 2 0 15,0 0-9 1,0 0-14-16,0 0-1 0,0 0-13 16,0 0-19-16,0 0-14 15,0 0-61-15,0 0-203 16</inkml:trace>
  <inkml:trace contextRef="#ctx0" brushRef="#br0" timeOffset="-12721.83">11947 13954 72 0,'0'0'39'16,"0"0"-20"-16,0 0 39 15,0 0-4-15,0 0-23 16,0 0-10-16,3 0-4 15,-3 0 0-15,0 0-9 16,0 0 12-16,2 3 1 16,-2-3 8-16,0 0-7 15,0 0 0-15,0 0-4 16,0 0-4-16,0 0 15 16,0 0-22-16,0 0 20 0,0 1-20 15,0-1 8-15,0 0-7 16,0 0-6-16,0 0 10 15,0 0-6-15,0 0 7 16,0 0-13-16,0 0 17 16,0 0-8-16,0 0 6 15,0 0-2-15,0 0 4 16,0-4-3-16,0-4-7 16,0-4 0-16,0 0-7 15,0-2 0-15,2-2 1 16,1 2 3-16,-1 0-4 15,-2 0 0-15,2 0-1 16,3 2 0-16,-1-2-2 16,2 2-1-16,-1-2 4 15,-1 0 3-15,-1-2-1 0,1 0-2 16,1 0 6-16,-1-1-6 16,3 3 0-16,-5 3-2 15,5-1 2-15,-5 2 0 16,3-2 0-16,-1 2 3 15,0 0-3-15,-2-1 2 16,-2 5-1-16,3 2-2 16,-1 0 3-16,0 3-2 15,-2-2 0-15,0 2 0 16,0 1 2-16,0-3-1 16,0 1-1-16,0 2 1 15,0-4-2-15,0 3 2 0,0-3-5 16,0-1 8-16,0 1-8 15,0 0 8-15,0 0-4 16,0 3 1-16,0-4 0 16,3 5-2-16,-3 0 2 15,0 0-2-15,0 0-8 16,0 0 8-16,0 0 1 16,0 0 3-16,0 0 3 15,0 0-6-15,0-2 2 16,0 2 0-16,0 0 7 15,0 0-1-15,0 0-7 16,0 0-1-16,0 0 2 16,1 0-5-16,2 0 6 0,-3 0-6 15,0 0-12 1,0 0 10-16,3 0-13 0,3 0 11 16,3 7 1-16,0 0 0 15,-2 4 5-15,-1-2-6 16,3 4 7-16,-2-2 6 15,2 1 2-15,-3-2-7 16,3 3-2-16,-5-1 7 16,3 3-6-16,0 2 5 15,0 1 5-15,-3 2-5 16,0-2 1-16,3 0-1 16,-4-2-1-16,1 0-6 0,1 0 8 15,-1 0-5 1,2 2-1-16,-1-4 0 0,-2 0 5 15,1-2-5-15,0 2 1 16,3-4-5-16,-3-2 5 16,5 2-1-16,0 2 0 15,0-4 0-15,2 2 0 16,-5 0 0-16,4-3 3 16,-4-2-2-16,1 1 0 15,-5-3 4-15,1-2-5 16,-3 2 1-16,0-3 0 15,0 1 0-15,0-1-1 16,0 0 0-16,0 0 5 16,0 0-5-16,0 0 0 15,0 0 0-15,0 0 0 0,0 0-11 16,0 0 4-16,0 0-13 16,0 0-23-16,-5 0-35 15,-10-4-41-15,-6-6-54 16</inkml:trace>
  <inkml:trace contextRef="#ctx0" brushRef="#br0" timeOffset="-11928.67">11990 13848 105 0,'0'0'81'0,"0"0"-45"16,0 0 46-16,0 0 1 15,0 0-35-15,0 0-18 16,0 0-1-16,0 0 1 16,0 0-10-16,0 0-2 0,0 0-6 15,0 0 4-15,0 0-7 16,0 0 2-16,0 0-1 15,0 0-1-15,0 0 0 16,0 0-2-16,0 0 4 16,7 0-5-16,-1 0 1 15,1 0-3-15,2 0 2 16,0 0-4-16,2 0 1 16,3 0 3-16,-1-4-6 15,1 0 10-15,-4 2 0 16,-1-2-4-16,0 4-4 15,-2-2-4-15,0 0 5 16,3 0-1-16,-3 0-2 16,2 0 1-16,-2 2-1 0,-3 0 1 15,3 0 0-15,-7 0 0 16,2 0-2-16,1 0 1 16,-1 0-1-16,0-4-1 15,3 4-7-15,-3 0-18 16,0-2-20-16,2 2-14 15,-2 0-14-15,0 0 16 16,-2 0-19-16,0 0-99 16</inkml:trace>
  <inkml:trace contextRef="#ctx0" brushRef="#br0" timeOffset="6050.33">14463 13102 0 0,'0'0'6'0,"0"0"-6"15,0 0 0-15,0 0 0 16,0 0-2-16,0 0-1 16,0 0 2-16,0 0 1 15,0 2 0-15,2-2 0 16,-2 0 0-16,0 0 0 15,2 2 0-15</inkml:trace>
  <inkml:trace contextRef="#ctx0" brushRef="#br0" timeOffset="71447.12">611 13337 0 0,'0'0'1'0,"0"0"3"16,0 0-3-16,0 0-2 15,0 0 0-15,0 0 1 16,0 0 5-16,0 0-2 16,0 0-3-16,0 0 0 15,0 0 5-15,0 0-2 16,0 0 1-16,0 0-4 0,0 0 0 15,0 0-7-15,0 0 7 16,0 0 6-16,0 0 24 16,0 0-4-16,0 0 7 15,0 0 3-15,0 0 4 16,0 0-5-16,0 0-1 16,0-6-14-16,0 0 7 15,0 2 16-15,0-1-28 16,0 4 15-16,0-2-9 15,0 0-6-15,0 1-4 16,0-2-4-16,0 2 6 16,0-1-11-16,0-1 4 15,0 3 8-15,0-1-3 16,0 2-5-16,0 0 10 0,0 0-5 16,0 0-9-16,0 0-2 15,0 0-2-15,0 0-3 16,0 0-13-16,2 0 14 15,12 0-5-15,1 0 7 16,1 0-3-16,2 3 1 16,-2 10 4-16,1 3-11 15,-1 2 11-15,1 4 1 16,-3-2-1-16,-1 0 2 16,3 0 2-16,-3-2 1 15,3-2-1-15,-3 0-4 16,1 0 0-16,-1-4 0 15,-2 2 5-15,-2-4-5 0,2 0 0 16,-2-2 1-16,-2-2 2 16,0-2-3-16,-1 2 1 15,1-1-1-15,-3 0 5 16,1-5-4-16,0 2-2 16,-3 0 2-16,0-2-1 15,-2 4 1-15,2-4-1 16,-2 0-2-16,2 0 0 15,0 0 4-15,1 0-1 16,-3 0-1-16,0 0-5 16,2 0 5-16,-2 0 8 15,0 0-3-15,0 0-3 0,0 0 5 16,0 0 2 0,0 0 1-16,0-4 2 0,0-10-5 15,0 1 0-15,-7-2 12 16,1-1-11-16,-1-2-6 15,2 2-2-15,-1-4 3 16,-1 0-3-16,3 0 1 16,-1 0-1-16,0-2 6 15,1 0-6-15,2-2 0 16,2 3 0-16,-2 3 2 16,2 3-2-16,0 2 0 15,0 1-6-15,0-2 6 16,0 4 0-16,0-2 0 15,0-2-2-15,0 3 1 0,0-2 0 16,0 5 2-16,0 0 6 16,0 2-7-16,0 1-10 15,0 0 7-15,2 1-2 16,0 2 4-16,0-2 1 16,-2 4 7-16,2-2-6 15,-2 0-1-15,3 2-7 16,-3-2 6-16,2 2-5 15,1-2-9-15,3 2-45 16,1 0-36-16,-7 0-91 16</inkml:trace>
  <inkml:trace contextRef="#ctx0" brushRef="#br0" timeOffset="95243.56">2126 14419 7 0,'0'0'13'0,"0"0"-10"15,0 0 10-15,0 0-10 16,0 0 2-16,0 0 1 15,123-42 4-15,-103 38-10 16,0 0 13-16,0 0-13 16,-2 4-1-16,-2 0-4 0,3 0 8 15,0 0-6 1,0 0 3-16,-1 14-35 0</inkml:trace>
  <inkml:trace contextRef="#ctx0" brushRef="#br0" timeOffset="143553.21">596 14291 6 0,'0'0'63'0,"0"0"-46"15,0 0-4-15,0 0 25 16,0 0-13-16,0 0-23 16,0 0 32-16,-39-34-15 0,35 28-11 15,0 0 0-15,2 0 6 16,-5 0-4-16,5-2-6 15,0 0-2-15,0 0 2 16,-1 0-1-16,3 6 7 16,0-6-9-16,0 4 0 15,0-2 3-15,0 2-4 16,3-4-4-16,5 4 2 16,3 2-11-16,5 2 4 15,-1 0 3-15,8 0-14 16,1 8 18-16,1 6 4 15,1 6 2-15,-1-2-4 0,-3 4 19 16,-1-2-12 0,-2 0 6-16,-1-2-6 0,-2-2 5 15,2-3 0-15,-3-4-11 16,1 0 3-16,-1-4-2 16,1 1-2-16,-3-3 5 15,-1-2-4-15,-4-1 6 16,-3 3-1-16,-3-3-6 15,0 0 13-15,-2 0-2 16,0 0 8-16,0 0 15 16,0 0-8-16,0-9 4 15,0-5-21-15,0-4-4 0,0-4 4 16,0 0-3-16,0-4-1 16,-6 0-4-16,-1-2 5 15,1 2-4-15,1-4 1 16,0 2 5-16,1-7-6 15,-1-1-1-15,3 4-1 16,2-2 0-16,0 2 2 16,0 4-1-16,0-2 0 15,2 6-2-15,3 4 2 16,-3 8-2-16,2 4 2 16,-4 4-2-16,3 4-6 15,-3 0 0-15,0-4-16 16,2 2-33-16,7 0-84 15,4-4-9-15,1-2 35 16</inkml:trace>
  <inkml:trace contextRef="#ctx0" brushRef="#br0" timeOffset="152712.84">13150 15432 7 0,'0'0'0'0,"0"0"-7"16,0 0 7-16,0 0 0 15,0 0 0-15,0 0 0 16,0 0 0-16,0 4 4 15,0-4 14-15,0 0 13 16,0 0-5-16,-2 0-25 16,0 0-2-16,-2 0-27 15</inkml:trace>
  <inkml:trace contextRef="#ctx0" brushRef="#br0" timeOffset="161309.24">611 15436 36 0,'0'0'27'0,"0"0"-4"15,0 0-3-15,0 0-8 16,0 0-10-16,0 0-2 16,0 0 0-16,0-22-2 15,0 16 2-15,-2 2-6 16,2 2-1-16,-2 0 3 15,0 2 6-15,-1-4-4 0,1-2 2 16,-2 0 0-16,0 0 5 16,0-2-5-16,2 2 1 15,0 2 5-15,0 0-2 16,2-2 4-16,-2 0 2 16,2 4-8-16,0-2 3 15,0-4 8-15,0 2 8 16,0 2 2-16,0 0-2 15,0 4 1-15,0 0 6 16,0 0-11-16,0-4-2 16,0 4-13-16,0 0-2 15,0 0-4-15,0-2 2 0,2 2-9 16,14 0 1-16,1 0 6 16,6 0 2-16,4 0-6 15,0 6 0-15,2 6 8 16,2 4 1-16,0 2 1 15,-4-2 8-15,-1 2-9 16,-2-4-1-16,1 0 0 16,-2 2 1-16,-6-6 6 15,1 2-7-15,-7-2 0 16,-1-6 2-16,-4 2-2 16,-4-4 3-16,0 0 4 15,-2-2-7-15,0 0 7 16,0 0-3-16,0 0 1 15,0 0-5-15,0 0 0 0,0 0 0 16,0 0 3-16,0 0 3 16,3 0-1-16,-3 0 7 15,0 0 6-15,0-6 8 16,0-2-3-16,0-6-4 16,0-4-8-16,-3 0-4 15,-7-4 4-15,0 0-9 16,-1 0 3-16,3 0-2 15,-2-4 1-15,1-2-4 16,3-2-1-16,-1-2 1 16,5 1 0-16,-1 3 1 0,3-6-1 15,0 2 0-15,0 4 1 16,0 2-1-16,0 8-1 16,0 4 0-16,0 4 0 15,0 2-5-15,0 0-1 16,3 4-31-16,-1 0-5 15,3 4-53-15,-5 0-58 16</inkml:trace>
  <inkml:trace contextRef="#ctx0" brushRef="#br0" timeOffset="175852.04">11255 16012 1 0,'0'0'28'16,"0"0"-12"-16,0 0-16 15,0 0 8-15,0 0-2 16,0 0-6-16,0 0 0 16,0 0-5-16,2 1-20 15,0-1 19-15,0 3-17 0</inkml:trace>
  <inkml:trace contextRef="#ctx0" brushRef="#br1" timeOffset="193745.31">16027 7325 7 0,'0'0'0'0,"0"0"2"16,0 0-2-16,0 0 10 15,0 0 6-15,0 0-12 16,-2-114 17-16,-5 103-1 16,0-3 9-16,-1 5-15 15,-3-4 23-15,-1 2-36 16,-1 0 8-16,-3 1 15 0,1 0-20 15,-1 2 36-15,1-2-31 16,1 5-8-16,1 1 6 16,-1-3-7-16,3 1 2 15,-2 1-2-15,2 0 0 16,-2 3-14-16,-6 2 6 16,2 0 8-16,-5 0 0 15,-7 0 1-15,2 7 0 16,-2 8-1-16,-2 2-14 15,2-4 13-15,-5 5 1 16,1 1 6-16,2 0-5 16,4 2-1-16,0-2 3 0,10 2-3 15,-2 3 1-15,4 0-1 16,-1-2-1-16,3 2 1 16,2-2-1-16,0 0 3 15,4-2-2-15,1 2 0 16,-4-2 6-16,4 0-4 15,-1 2 4-15,3 0-5 16,0-1-2-16,2 1 1 16,2-3 0-16,-4 4 4 15,4-1 0-15,0 1-4 16,0 2 1-16,0-1 4 16,0-2-3-16,0 0-3 15,0-2 2-15,0 2-1 0,4-2 3 16,0 0 0-16,0 0-1 15,-2 1 6-15,3-2-1 16,1 3-5-16,4-2-3 16,-4 1 2-16,5 1-2 15,-2 0 2-15,2 2-1 16,-2 2 5-16,2 2-3 16,1-4 2-16,0 0-4 15,2 0 0-15,1-2 0 16,4-2-1-16,-4 2 1 15,5-2 0-15,-3 0 1 16,4 0 0-16,-1-2 4 0,2 0-5 16,0 0 0-1,3 1 0-15,-2-1 6 0,1-4-3 16,0 0-3-16,-1-4 10 16,1-5-9-16,5 2-2 15,-2-1 4-15,2-2-5 16,2-4 5-16,1 0 3 15,1 0-1-15,2-2-5 16,-1-8 11-16,1 2-10 16,-1 0 7-16,-8 0-8 15,1 0-6-15,0-5 6 16,4 2 13-16,3-6-10 16,-1 3 4-16,-2 1 0 15,0-1-5-15,-2 0 2 16,3-3-3-16,-1 3 1 0,-2 0 0 15,0 2-2-15,-7 0 0 16,-2 0-2-16,-2 0 5 16,-5-2-1-16,1-2 5 15,-5 0 3-15,-1-4 2 16,-1 2-1-16,-2-2 2 16,-1 0-9-16,1 2 5 15,-1 0 1-15,0-3-7 16,3 2 0-16,-2 1 1 15,-3 0-2-15,0 0 2 16,0 0-4-16,1-3 5 16,-3 1-1-16,0 0 3 0,0 0-1 15,0 2 2-15,0 0 4 16,0-2-4-16,-7 2-7 16,0-2 3-16,0 2-2 15,1 0 11-15,-1 4-6 16,-2 0 6-16,-2 0-11 15,0-2 0-15,-1 0 3 16,2 2-4-16,-1-3 5 16,1 3-4-16,-1 1-2 15,3-4 11-15,0 3-10 16,0 0 0-16,1 2 2 16,-1 0 0-16,-2-1-3 15,1 0-3-15,1 1 3 0,-4 0 2 16,3 2-2-16,-1-2 0 15,1 2 1-15,-1-4 0 16,-3 2 0-16,-1 0-1 16,1 2 2-16,-5 0 1 15,5-2-6-15,-1 4 5 16,-1-4-2-16,-4 2 6 16,5 2-6-16,-4-2 3 15,-2 0-10-15,4 2 15 16,-3 0-6-16,1 0-1 15,-1 2-1-15,2-2 2 16,1 2 0-16,1-1-3 0,-3 2 6 16,0 1-5-1,-4-2 0-15,4-1 0 0,-2 4 0 16,0-1-6-16,-1 0 3 16,0 1-1-16,0 2 4 15,5-2-2-15,-1 2 1 16,3-2 1-16,1 3 0 15,2 0 1-15,3 0-2 16,-2 0 1-16,2 0-2 16,-1-1 2-16,-1 1-3 15,2 0 2-15,-3 0 1 16,-3 0 0-16,3 0 6 16,-3 0-10-16,6 0 4 0,-3 0-10 15,2 0 6 1,0 0 8-16,0 0-4 0,0 0 0 15,-2 5-4-15,2 2-8 16,-5 3-18-16,3 0-5 16,-2 3-11-16,-3 4 42 15,3 2-84-15,-5 10 36 16,-4 5-22-16,-2 0-33 16</inkml:trace>
  <inkml:trace contextRef="#ctx0" brushRef="#br1" timeOffset="195240.3">11529 14993 4 0,'0'0'24'16,"187"-116"-2"-16,-107 55 10 15,-6 11-19-15,-10 6-13 16,-13 6-22-16</inkml:trace>
  <inkml:trace contextRef="#ctx0" brushRef="#br1" timeOffset="196227.41">11326 16334 106 0,'0'0'42'0,"0"0"-34"15,0 0 27-15,0 0 19 16,0 0 7-16,0 0-14 15,0-28-19-15,0 15-12 16,0 0 13-16,0 3-3 16,0-2-3-16,0-6-15 15,0-4-8-15,4-10 5 16,6-4-6-16,-2-12 2 16,3-2-1-16,-2-4 4 15,3 1-4-15,-2 5 0 16,-1 6-3-16,3 4-4 0,-4 10 7 15,1 0-3-15,1 6-1 16,-4 4 4-16,3 2 0 16,-1 6-1-16,4-4-5 15,-3 6 6-15,-5 4-5 16,0 0-9-16,0 4 7 16,-4 0-14-16,0 0 7 15,0 0 13-15,0 0-8 16,0 0-5-16,0 12 12 15,4 2 2-15,5 8 13 16,-1 2-12-16,4 2 6 16,1 4 0-16,0 2-6 0,1 0 5 15,-1 6 8-15,1 4-8 16,-1-2 8-16,3-1-6 16,-3-1-4-16,0-8-1 15,0-4 0-15,-2-4-2 16,1-8 3-16,-3 0-3 15,-5-6-2-15,-2-4 4 16,-2-4-3-16,0 0 0 16,0 0-11-16,0 0-12 15,0-4-13-15,-27-14-152 16</inkml:trace>
  <inkml:trace contextRef="#ctx0" brushRef="#br1" timeOffset="196468.83">11317 16056 92 0,'0'0'113'16,"0"0"-113"-16,0 0 3 16,0 0-3-16,0 0 25 15,0 0 4-15,90-76 15 16,-64 59-16-16,0-1-10 15,3 0-13-15,-2 9 1 16,-2 0-6-16,0 5-6 0,-3 4-14 16,0 0-79-1,-4 0 8-15</inkml:trace>
  <inkml:trace contextRef="#ctx0" brushRef="#br1" timeOffset="197181.44">11908 16030 75 0,'0'0'88'0,"0"0"-77"16,0 0-6-16,0 0 11 0,0 0 34 15,0 0-25-15,6-22-7 16,-6 4-7-16,0-4-5 16,0-1-4-16,0 1 0 15,-15 0 0-15,-5-2-2 16,-1 6-16-16,2 0 15 16,0 6 1-16,4 4 0 15,-1 4-6-15,3 2 3 16,-1 2-9-16,2 0 9 15,-2 0 1-15,3 14-2 16,0-2 3-16,1 2 2 16,6 4-3-16,0 0 6 0,4 4-7 15,0 1 7-15,0-5-7 16,0 0 6-16,2 4 4 16,10-8-5-16,-2 4-2 15,3-8 1-15,-1 2-1 16,1-6 8-16,1-2-6 15,-3-4-4-15,0 0-3 16,-2 0-8-16,2-10-10 16,0-16 23-16,-2-1 7 15,-2 5-4-15,-1 3 6 16,-6 10-8-16,3 0 2 16,-3 9 6-16,0 0 7 15,2 0-4-15,0 0-11 0,2 0-1 16,4 0-4-16,2 0 4 15,4 0 3-15,4 0 1 16,-3 0 7-16,5 0 0 16,-2 4 4-16,0 6-2 15,2-1 11-15,0 4-3 16,0-8-7-16,-2 8-7 16,0-9-3-16,-5 0 5 15,0-2-7-15,-1-2-4 16,-6 0 0-16,5 0-71 15,-9-19-26-15,-2-8-55 16</inkml:trace>
  <inkml:trace contextRef="#ctx0" brushRef="#br0" timeOffset="201627.17">605 15851 0 0,'0'0'0'16,"0"0"14"-16,0 0 10 16,0 0 19-16,0 0-18 0,0 0 24 15,-58-44-28-15,55 36-19 16,1 6 7-16,2 2 10 15,0 0-11-15,-2 0 0 16,2 0-6-16,0 0-1 16,0 0-1-16,0 0 0 15,0 0-7-15,0 0-3 16,0 0 2-16,7 0 2 16,3 10-3-16,6 0 5 15,-1 6 3-15,4 2 1 16,-1 4 6-16,-3 0 2 15,3-4 2-15,-5 0-6 16,3 1-2-16,-5 3 7 0,2-4 0 16,1 0-1-16,-1 0-5 15,1 0 2-15,-1 0-4 16,3-4 1-16,-5 4-1 16,2 2-1-16,1 0 6 15,-2 0-6-15,5-2 1 16,-7 2 1-16,2-4-1 15,-3-2 1-15,-1-2 1 16,-1-2-3-16,-3-4 1 16,-4 2 3-16,3-8-4 15,-3 0 1-15,0 0 0 16,0 0 6-16,0 0-3 0,0 0 11 16,0 0-3-16,0 0 8 15,0 0 2-15,0 0 3 16,0 0-3-16,0 0 1 15,0 0-11-15,-14 0-11 16,1 0-1-16,-5-10 0 16,3-4 0-16,-3 2 0 15,-2-6 3-15,0 0 1 16,2 0-4-16,-3-4-5 16,4 0 5-16,1 4-1 15,3 0 1-15,2 0-4 16,0 0-2-16,2 4 1 15,2 2 1-15,-2-2 2 16,2-3 4-16,-1 3-2 16,-1 1 1-16,-1-1 0 0,2-3 1 15,-1 3 0-15,1 4 1 16,-2-3-1-16,4 4 0 16,-1-1-2-16,3 4 2 15,2 4-2-15,-2-2-10 16,4-6-1-16,0 2-3 15,0-4 14-15,0-2-6 16,0 0 6-16,10 0 0 16,-1-2 2-16,1 2-1 15,0-4 3-15,-1 6-5 16,1 2 3-16,0-4 1 16,1 4-3-16,0-2 0 0,0-2-2 15,5-2 0-15,0 0 4 16,-3 4 3-16,1-2-5 15,-4-3-5-15,-3 12 3 16,-3-5 4-16,0 6 2 16,-4 4-4-16,6-3-8 15,0 3-34-15,1 0-33 16,-1 0-9-16,2 0 5 16,-2 0-17-16</inkml:trace>
  <inkml:trace contextRef="#ctx0" brushRef="#br0" timeOffset="202309.07">748 16182 7 0,'0'0'27'0,"0"0"5"16,0 0-7-16,0 0-19 16,0 0 6-16,0 0-5 15,19-10 3-15,-9 2-1 16,0 0 4-16,1-2-1 16,-1 2-2-16,-2 2-4 15,-1-2-6-15,1-4 10 16,0 2 4-16,-4 0 4 15,3 2-8-15,-3-2-6 16,2 2 0-16,-1-2-2 16,2 2 4-16,-2 0-2 0,1-2-2 15,1 2-2-15,1-10 0 16,2 4 0-16,-4-4 16 16,3 0-6-16,-2 0 0 15,0 5 5-15,-3-5 1 16,-2 8-3-16,0 2 6 15,1 0 8-15,-3 4-11 16,2 2-6-16,-2 2 2 16,0-4-4-16,0 4 0 15,0-4-3-15,0 0 2 16,0 2-6-16,0 0 4 16,0 0-5-16,0 2 2 0,0 0-2 15,0 0-3-15,0 0-5 16,0 0-24-16,0 0-48 15,0 0-65-15,0 2-37 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38:39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8731 9489 25 0,'0'0'0'0,"0"0"30"16,0 0-26-16,0 0 12 16,0 0-4-16,0 0-12 15,0 0-2-15,0 0 1 16,0 0-13-16,0 0-51 16</inkml:trace>
  <inkml:trace contextRef="#ctx0" brushRef="#br0" timeOffset="6156.83">6404 10102 0 0,'0'0'12'0,"0"0"-5"15,0 0-2-15,0 0-1 16,0 0 0-16,136 2-2 16,-109 0-2-16,-1-2-9 15,3 0 8-15,0 0-14 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48:40.4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0 173 0,'0'0'11'16,"0"0"-11"-16,0 0-48 0,0 0 44 15,0 0 4-15,0 0 7 16,0 0-2-16,0 0-5 16,0 0 7-16,0 1 36 15,0-1-15-15,0 3-5 16,0-3-18-16,0 10-10 16,0 3-106-16,0 6-10 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49:56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1787 989 105 0,'0'0'9'0,"0"0"-6"16,0 0 18-16,0 0 0 16,0 0-19-16,0 0 13 15,0 46-6-15,0-36 23 16,6-2-18-16,5 0 15 15,0-2-19-15,3 0 13 16,-2-3-21-16,1-3 9 16,4 0-3-16,2 0-8 15,3 0 18-15,4 0-17 16,-1 0 5-16,-3 0-1 16,-5 0-2-16,2-3 5 15,-6-3-13-15,4 4 5 0,-5-2 0 16,1 2-5-16,-4-1 7 15,4 3-4-15,-7 0 4 16,5 0-6-16,-8 0 7 16,0 0-9-16,-3 0 10 15,0 0-10-15,0 0 5 16,3 0 1-16,-3 0-1 16,0 5 7-16,0 7 12 15,0 6-1-15,0 2 12 16,0 6-26-16,-3 5 23 15,-6 1-20-15,-5 4 6 16,-2 0-6-16,4 1 2 16,-4 3-5-16,-4 2 1 0,4-2 16 15,3-5-14 1,-2-3-4-16,-2-1 3 0,1-5-1 16,0 6 0-16,-4-6-1 15,1 0 5-15,4 0-2 16,2-9 6-16,-1 0-8 15,5-8 7-15,3 1-7 16,2-5 9-16,-2-3-12 16,6 2 5-16,0-4 1 15,0 0-4-15,0 0-3 16,0 0 10-16,0 0-3 16,0 0-6-16,0 0-2 15,0 0 13-15,0 0-12 0,0 0 0 16,0 0 0-16,0 0-5 15,0 0 9-15,0 0-10 16,0 0 12-16,0 0-16 16,0 0-50-16,0 0-76 15,0 0-217-15</inkml:trace>
  <inkml:trace contextRef="#ctx0" brushRef="#br0" timeOffset="1057">2557 717 162 0,'0'0'20'0,"0"0"-11"16,0 0 20-16,0 0 31 16,0 0-17-16,0 0-41 15,-103 72 17-15,84-52 6 16,-1 2 0-16,5-4-10 15,2-2-11-15,0-1-4 16,1 0 7-16,4-1-6 16,2-6 7-16,6 2-14 15,0-5 13-15,0 0-10 16,0 1 3-16,0 0-12 16,0-3 4-16,0 3-16 15,0-3 22-15,17 3 4 16,5 0 0-16,3-1 5 15,1 4-1-15,3 3-6 16,3-2 0-16,-6 8-1 0,0 0 0 16,-4 2-1-1,-3 0 4-15,-5 0 6 0,-5 0-6 16,-3-6-4-16,1 0 6 16,-7-2 5-16,0-3-6 15,0 0 14-15,0 2 13 16,-13 0-5-16,-10 4 10 15,-6-4-34-15,-3 1 17 16,4-4-18-16,1 3 0 16,2-10 1-16,3 2 1 15,2-3-2-15,1 0 4 16,0 0-9-16,2 0-8 16,2-4 2-16,-4-8-24 15,6-7-8-15,4-1-53 0,9 0-98 16</inkml:trace>
  <inkml:trace contextRef="#ctx0" brushRef="#br0" timeOffset="2468">2842 857 5 0,'0'0'36'0,"0"0"5"16,0 0 21-16,0 0-30 15,0 0-9-15,0 0 0 0,0-8-2 16,0 8-7 0,0 0-8-16,0 0 12 0,0 0-12 15,0 0 18-15,0 0-21 16,0 0 3-16,0 0-2 15,0 11 4-15,0 9 7 16,0 3-12-16,0 3 15 16,-3 3-16-16,0 0 11 15,1-1-8-15,2 2-1 16,0-4 0-16,0-1-3 16,0-2-1-16,0 0 3 15,0-8-13-15,0 1 20 16,0-6-25-16,0-2 27 15,5 1-22-15,4-4 20 16,2 1-19-16,-2 0 12 0,7-3-6 16,-2 3 2-1,0-2 1-15,3-3-6 0,2 4 13 16,0-4-11-16,1-1 4 16,-4 0 0-16,1 0-5 15,-3 0 2-15,0 0-1 16,2-1-18-16,-4-10 8 15,2-5-59-15,-9 6-16 16,0-6-85-16</inkml:trace>
  <inkml:trace contextRef="#ctx0" brushRef="#br0" timeOffset="2763">2836 1059 123 0,'0'0'37'0,"0"0"-10"15,0 0 40-15,0 0 4 16,0 0-50-16,0 0 16 15,54-26-16-15,-35 17-6 16,1 4-11-16,-4-5-4 16,1 5-1-16,-6 0-2 0,-3-1-8 15,-2-3-65-15,-6 0-67 16</inkml:trace>
  <inkml:trace contextRef="#ctx0" brushRef="#br0" timeOffset="3953">2923 831 98 0,'0'0'2'0,"0"0"29"0,0 0 19 15,0 0-3-15,0 0-15 16,0 0-4-16,92-23-1 16,-76 23-15-16,1-5 11 15,2 1-23-15,-2 0 2 16,-1 2 3-16,-4 2-10 16,1-4 4-16,-1 4-16 15,2 0 3-15,-6 0-4 16,6 0 4-16,-4 0-12 15,-1 0 25-15,0 0-6 16,5 0 4-16,-4 0 3 16,2 0 0-16,-5 4-2 15,2-2 4-15,0 2-6 0,-4 0 8 16,4-2-6-16,-6 7 5 16,-1-4 1-16,6 5 1 15,-5 1 3-15,0 4-1 16,0 1 3-16,0 2 10 15,-3 5-12-15,3 0 9 16,1 0-12-16,-4 3 19 16,3-1-15-16,0 1-1 15,-3 0 0-15,3-2-6 16,-3-2-2-16,0 2 2 16,3-4-6-16,-3-3 11 15,0-2-8-15,0-4 6 0,0-6-5 16,0-4 12-16,0 3-14 15,0-4 3-15,0 0-1 16,0 0 9-16,0 0-9 16,0 0 19-16,0 0-11 15,0-5 9-15,0-15-7 16,0-6-20-16,0 1 5 16,0-4-4-16,0-5-11 15,0-1-12-15,0 4 10 16,0 5-6-16,3 5 18 0,5 12 10 15,-2 1-4 1,0 5 8-16,4 3-8 16,-1 0 0-16,1 0 4 0,-1 0-3 15,8 0 6-15,-4 0-4 16,2 0 4-16,1 15 9 16,1 1-9-16,-1 5 5 15,0 2-3-15,-7 0 1 16,-3 0 2-16,2 3-6 15,-8 0 9-15,0-3-11 16,0 0 14-16,0-1-11 16,0-6 12-16,0-5-13 15,0-2-2-15,0-4 0 16,-5 1 0-16,-1-1-7 16,-3-4 1-16,-4-1 4 0,4 0-6 15,-7 0 4-15,5-15 4 16,2-7-13-16,3-8-24 15,2-4 11-15,4-4-33 16,0-2-12-16,0 0 25 16,0 8 7-16,0 6 27 15,10 9 12-15,10 2 2 16,-4 4-2-16,-1 2 14 16,4 7-6-16,1-2 3 15,-1 4 8-15,-3 0-7 16,7 0 10-16,-1 18-5 15,0 5 34-15,8 8-26 0,-2-1 13 16,-2 4-23-16,-7-2 9 16,0 2-5-16,-5-2-4 15,-5-4-2-15,1 2-9 16,-4-8-2-16,-3-1 9 16,0-4-7-16,-3-3 4 15,3 0-13-15,-3-9 5 16,4 1-42-16,-1-6-56 15,0 0-81-15</inkml:trace>
  <inkml:trace contextRef="#ctx0" brushRef="#br0" timeOffset="5093">4441 849 22 0,'0'0'16'15,"0"0"25"-15,0 0 9 16,0 0-11-16,0 0-9 16,0 0 2-16,-107-72 17 15,84 72-17-15,1 0-22 16,6 0-3-16,1 0 16 15,1 0-9-15,6 0-9 16,-6 6 3-16,5 6-2 16,-4 8 12-16,-1 6-18 15,5 4 14-15,-1 5-1 16,7 0-5-16,0 2 3 16,3 4 4-16,0-4-4 15,0-2-7-15,0-4 0 16,11-2 1-16,3-6 4 0,3-3 8 15,-1-3-23-15,3-3 6 16,4-8 0-16,-1-1 12 16,3-5-12-16,5 0 23 15,-4 0-20-15,-1-6 15 16,-3-15-15-16,-3 1-6 16,-2-10 0-16,2-1-11 15,-2-10-18-15,-3-1-12 16,0-4-7-16,-5-4-40 15,1 4 17-15,-1 3 32 0,2 8-35 16,-3-1 8-16,-3 9 67 16,-2 2-1-16,-3 5 6 15,0 8 8-15,0-2 0 16,0 8 10-16,0 1-2 16,0 5 2-16,0 0-15 15,0 0 16-15,3 0-19 16,-3 0 0-16,0 0 9 15,0 0-5-15,0 0 17 16,0 0 1-16,0 0 5 16,0 0-17-16,0 0 33 15,0 0-38-15,0 0 11 16,0 0-13-16,0 0 7 16,0 0 0-16,3 16-7 0,3-1 11 15,-3 10-9-15,4 1 23 16,-1 1-23-16,0 3 8 15,-1 2-12-15,-5 0 14 16,0-6-16-16,3 0-1 16,-3-3-2-16,3 0 6 15,-3 0-19-15,0 3 31 16,0 0-23-16,3 3 12 16,-3-3-1-16,3-4-1 15,-3-2-4-15,0-5 0 16,0-4 1-16,3-5-8 0,-3 0 14 15,0-6-10 1,0 0 10-16,0 0-10 16,0 0 19-16,0 0-14 0,0 0-2 15,0 0 0-15,0 0 1 16,0 0 2-16,0 0 4 16,0 0-6-16,0 0 10 15,0 0-11-15,0-2-22 16,0-8-15-16,0 4-1 15,0-4-44-15,0-2-44 16,0 0-23-16</inkml:trace>
  <inkml:trace contextRef="#ctx0" brushRef="#br0" timeOffset="5889">4822 685 53 0,'0'0'33'0,"0"0"-7"0,0 0 47 16,0 0-25-16,0 0-17 16,0 0-20-16,0 0 20 15,0 0-7-15,0 0-7 16,0 0-4-16,3 0-3 16,-3 0 9-16,0 0-17 15,0 0 22-15,0 0-20 16,0 0 13-16,0 0 0 15,0 0-14-15,0 0 15 16,0 0-14-16,0 0 10 16,0 0-13-16,0 0 20 15,0 0-20-15,0 0-1 16,0 0 7-16,0 0-7 16,0 0 0-16,0 0 0 15,0 0 0-15,0 0 0 0,0 0 5 16,0 0 3-16,0 0-12 15,0 0 12-15,0 0-13 16,0 0 10-16,0 0-10 16,0 0 5-16,0 0 0 15,0 0-3-15,0 0 1 16,0 0-7-16,0 0 15 16,3 12-12-16,-3 7 12 15,4 1-3-15,-1 6-3 16,-3-5-1-16,3 10-3 15,0-4 4-15,0 3 0 16,5 2 3-16,-5-3 2 0,3 0-3 16,-3-1-4-1,0 2-3-15,4-2 5 0,-4 1 0 16,0 0 2-16,0-1-5 16,0-4 6-16,0-3-5 15,-3-5 7-15,4-5-10 16,-4-2 6-16,0-3-5 15,0 0-8-15,0-2-17 16,0-4 12-16,0 1-12 16,0-1-6-16,0 0-27 15,0 0 7-15,0 0-25 16,0 0-65-16</inkml:trace>
  <inkml:trace contextRef="#ctx0" brushRef="#br0" timeOffset="6190">4578 999 23 0,'0'0'119'15,"0"0"-101"-15,0 0 7 0,0 0 53 16,0 0-21-16,0 0-1 16,86-15-31-16,-66 12 7 15,-1 0-15-15,0 0-1 16,-2-3-8-16,2 0-8 16,0 1 0-16,-2-1-5 15,-1 3 5-15,-4 1-91 16,-2-2-76-16</inkml:trace>
  <inkml:trace contextRef="#ctx0" brushRef="#br0" timeOffset="7440">5079 697 28 0,'0'0'94'0,"0"0"-71"0,0 0 0 16,0 0 60-16,0 0-41 15,0 0-15-15,0-1-15 16,0 1 5-16,0 0-4 16,0 0-3-16,0 20 22 15,0 1-9-15,3 11 22 16,9 4-37-16,-1-1 12 15,1 2-15-15,1-2 6 16,0 2-9-16,-1 1 6 16,-1-6-6-16,-5 2 1 15,0-6-3-15,1 2 8 16,-4-8-6-16,-3-2 5 16,0-5-14-16,3-5 7 0,-3-5-43 15,0-3-10-15,3-2-77 16,-3 0-34-16</inkml:trace>
  <inkml:trace contextRef="#ctx0" brushRef="#br0" timeOffset="8100">5224 814 24 0,'0'0'64'0,"0"0"-46"16,0 0 32-16,0 0 16 15,0 0 0-15,0 0-31 16,22 92-16-16,-19-69 7 16,3 3-4-16,-3 0-20 15,4 0 22-15,-1 6-23 16,0-4 22-16,2 4-21 15,-2-6 3-15,-3 0-3 16,0-3 8-16,0-3-10 16,-3-5 2-16,0-4-7 15,3-1 10-15,-3-3-10 16,0-4 10-16,4 0-7 0,-4 0 10 16,0-3-8-16,0 4 1 15,0-4-1-15,0 0-2 16,0 0 2-16,0 0 7 15,0 0-4-15,0-20 8 16,0-5-11-16,0-6 0 16,0-4-5-16,-10-5 4 15,1-6-5-15,1 0-10 16,5 0 4-16,3 6 1 16,0 8 5-16,0 3 6 15,0 10-13-15,0 9 23 16,0 0-21-16,3 4 12 15,11 0-1-15,-1 5 0 16,-1-2 3-16,4-3-10 0,1 6 11 16,-5-4-6-1,7 4 4-15,-3 0-4 0,4 0 1 16,-1 0 1-16,-3 0 0 16,4 0 1-16,-4 0-9 15,-1 0 17-15,1 0-22 16,-2 0-8-16,-5-2-16 15,4-2-39-15,-7 4 19 16,-6-6-13-16,0 6-72 16</inkml:trace>
  <inkml:trace contextRef="#ctx0" brushRef="#br0" timeOffset="8355">5249 1105 95 0,'0'0'5'0,"0"0"25"16,0 0 19-16,0 0 17 15,0 0-28-15,0 0-10 16,103 2-16-16,-84-2 4 15,-3 0-9-15,-1 0-7 0,5 0-3 16,-1-8-86-16,-3-4-56 16</inkml:trace>
  <inkml:trace contextRef="#ctx0" brushRef="#br0" timeOffset="9352">5630 952 91 0,'0'0'14'15,"0"0"1"-15,0 0 51 16,0 0-24-16,0 0-3 0,0 0-24 16,0 57 20-1,5-36-13-15,0 5-2 0,1-1-5 16,-3 5-4-16,5 1 10 15,-5 5-18-15,-3-3 14 16,3 2-14-16,0-5 2 16,-3-8 1-16,3-5-5 15,-3-4-1-15,0-7 0 16,0-6-2-16,0 0 4 16,0 0 4-16,0 0-3 15,0 0 14-15,0 0-15 16,0-5-4-16,0-15-4 15,0-2 6-15,0-9 0 16,0-11-13-16,0 1 5 0,0-13-23 16,-6 0 28-16,3-2-41 15,3 14-1-15,0 4 28 16,0 12 17-16,0 12-1 16,0 2 1-16,0 2 12 15,0 6-3-15,6-2 4 16,0 4-10-16,-2-2 13 15,-1 4-8-15,0 0-9 16,0 0 2-16,3 0-1 16,-3 0 0-16,2 0 0 15,-2 4 9-15,-1 8-4 16,-2 4 0-16,0 2-2 16,0-4 2-16,0 3 2 0,0 0-6 15,0 3-1-15,0-2 0 16,0 2-1-16,-2-3-15 15,-6 0 13-15,2 3-16 16,3-2 12-16,3 2 1 16,0 3 2-16,0-3-5 15,0 3 7-15,0 3 1 16,6-6 1-16,5 0-4 16,5-5 4-16,-4-4-4 15,4-2 8-15,-7 1-9 16,2-9 7-16,-3 5-4 15,0-6 4-15,-2 4 1 0,3-4-3 16,1 0 7-16,-1 0 21 16,2 0-16-16,-3 0 2 15,0 0-11-15,-2 0 6 16,-3 0-7-16,0 0 6 16,0 0-5-16,-3 0 2 15,4 0 14-15,-4 0-17 16,0 0 21-16,0 0-20 15,3 0 21-15,-3 0-23 16,0 0 14-16,0 0-10 16,0 0-2-16,0 0 3 15,0 0-1-15,0 0-10 16,0 0 18-16,0 0-15 0,0 0 12 16,6 0-19-1,-3 0 11-15,0 0-3 0,5 0 1 16,-5 0-7-16,0 0 4 15,0 0-30-15,-3-10 1 16,0-5-75-16,0-4-110 16</inkml:trace>
  <inkml:trace contextRef="#ctx0" brushRef="#br0" timeOffset="9858">5929 889 120 0,'0'0'65'15,"0"0"-64"-15,0 0 12 16,0 0 49-16,0 0 1 15,0 0-57-15,6 38 27 16,-3-28-11-16,-3 5 3 16,0 2-13-16,3 3 7 15,-3 0-11-15,0 4-3 16,0 4 9-16,5-2-13 16,-5 0 16-16,3 3-10 0,0-6-6 15,0 1 1-15,2-2-3 16,3-2 1-16,-2-1 0 15,3 2-2-15,-2-9 9 16,-1 2-7-16,5-3 6 16,-5-6-10-16,0 1 11 15,4-3-14-15,-1-2 7 16,1-1 0-16,5 5-4 16,2-5 13-16,-1 0-17 15,3 0 20-15,-5 0-14 16,1 0 2-16,1 0-7 15,0-13-41-15,-4 0-42 0,-1-7-66 16,-11 0-52-16</inkml:trace>
  <inkml:trace contextRef="#ctx0" brushRef="#br0" timeOffset="10074">6029 1111 51 0,'0'0'148'0,"0"0"-137"15,0 0 4-15,0 0 72 16,0 0-41-16,0 0-29 0,42-4-16 16,-27-1 15-1,-2-4-16-15,-3 1-2 0,-1-1-68 16,-6-2-62-16</inkml:trace>
  <inkml:trace contextRef="#ctx0" brushRef="#br0" timeOffset="10283">6013 867 68 0,'0'0'138'0,"0"0"-126"0,0 0 30 15,0 0 34-15,0 0-27 16,0 0-26-16,55-30-14 16,-33 24 24-16,0 0-30 15,-2-4 11-15,2 4-14 16,0 2-1-16,4-6-70 16,-1 4-87-16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0:11.3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1351 475 64 0,'0'0'12'15,"0"0"-3"-15,0 0 32 16,0 0-16-16,0 0 19 16,0 0-23-16,145 30 20 15,-120-27-27-15,-3 3 11 16,0-5-23-16,-2 4 4 16,2-4-2-16,-3-1 0 15,4 0-1-15,-1 0-1 16,5 0-4-16,-5 0-13 15,1-6-38-15,-9-4-43 16,-6 0-33-16</inkml:trace>
  <inkml:trace contextRef="#ctx0" brushRef="#br0" timeOffset="579">1735 371 39 0,'0'0'25'0,"0"0"11"15,0 0-10-15,0 0 5 16,0 0-20-16,0 0 9 15,161 45-15-15,-145-29-5 16,-2 0 10-16,-2-1-8 16,-2 4 4-16,-1-6-1 15,-6 6 3-15,4-5-7 16,-7-1 12-16,0 6-8 16,0-8-4-16,0 4 0 15,0-1 2-15,-7 1 9 16,-12-1-3-16,-4 0 16 15,-2 1-12-15,-3-4-6 16,1 1 3-16,2-4-8 0,2 1-2 16,1-6 0-16,6 0 1 15,4-3 3-15,1 0 5 16,5 0-9-16,-1 0 19 16,1 0-16-16,3-6 12 15,3-3 6-15,0-5-13 16,0-3-5-16,0 2 7 15,0-5 4-15,0 0-11 16,0 3-2-16,0-3 2 16,0 1 17-16,0 0-17 15,6 0 0-15,1 4-3 16,-1-4 0-16,-3 7 0 16,3 1-7-16,-1 7 7 0,1-1-44 15,0 4-14-15,-1 1-86 16</inkml:trace>
  <inkml:trace contextRef="#ctx0" brushRef="#br0" timeOffset="1645">2426 308 6 0,'0'0'122'0,"0"0"-119"15,0 0 9 1,0 0 38-16,0 0 8 0,0 0-26 16,-103-20-30-16,81 20 17 15,2 14-15-15,1 1 25 16,3-1-28-16,-1 6 11 15,2-2-4-15,5 8-8 16,4 1-5-16,3 3 4 16,3 2-5-16,0-1 12 15,0-5-7-15,0 0 13 16,6 0-12-16,13-4 7 16,1-2 4-16,2-6 10 15,6-5-14-15,2-3 7 16,-2-6-10-16,2 0 9 15,1 0-4-15,-5 0-3 0,3 0-1 16,-6-12-10 0,-4-2-5-16,-3-1 2 0,-4-5 5 15,-6 3-12-15,2-2 10 16,-8 9-1-16,0 4 2 16,0 0 8-16,0 2 2 15,0 4-1-15,0 0-9 16,0 0 4-16,0 0 0 15,0 0-2-15,3 0 5 16,-3 0-13-16,6 0 24 16,1 0-15-16,2 4 11 15,7 11-9-15,1 2 4 16,5-1-5-16,0 3-2 16,4-2 2-16,-1-5-6 15,2-6 16-15,-2-4-10 0,-3-2 9 16,1 0-16-16,-1 0 13 15,0 0-12-15,1 0-9 16,-4-14 4-16,-5 2 8 16,-9-5-20-16,6 0 21 15,-11-1 2-15,0-6-6 16,0 2 6-16,0-4-4 16,-5-4 1-16,-17 3 3 15,-3-3-9-15,0 4-4 16,-5 4 3-16,1 3-4 0,4 5 11 15,3 6 6 1,-5 4 11-16,5 2-12 0,-1 2 6 16,1 0-2-16,0 0-6 15,-1 11 7-15,1 6 0 16,3 2 4-16,2 1-5 16,1 2-9-16,7 8 3 15,3-3-3-15,-1 4-2 16,7-4 4-16,0 6-2 15,0-4 3-15,13-3-10 16,12-6 7-16,14-11-14 16,3-9-12-16,5 0-55 0,2 0-104 15</inkml:trace>
  <inkml:trace contextRef="#ctx0" brushRef="#br0" timeOffset="2508">3090 371 61 0,'0'0'81'0,"0"0"-76"16,0 0 3-16,0 0 26 15,0 0 16-15,0 0-14 16,13 26-9-16,-10 0 22 15,0 0-28-15,-3 4 4 0,0-4-24 16,0-3 5-16,0-4-2 16,0 0-4-16,0-12 0 15,0 3 2-15,0-10-2 16,0 3 4-16,0-3-8 16,-3 0-10-16,-3 0 14 15,1 0-17-15,0 0 13 16,-1 0-3-16,3-15-17 15,-5-5 12-15,5-3-9 16,3-6 17-16,0-7-18 16,0 2 16-16,0 5-32 15,0 3 27-15,6 6 5 16,10 6 4-16,1 5-1 0,-1 3 3 16,-4 6 3-16,5 0-2 15,-4 0 21-15,-1 0-11 16,4 0 31-16,-2 18-22 15,5 3 1-15,-3-1-9 16,-4 2 1-16,2 1 6 16,-5-3-13-16,-2 4 6 15,-1-8-6-15,-6 4 9 16,0-8-10-16,0 1 0 16,0-7-4-16,0-1-1 15,0-3 1-15,0-2 0 16,0 0-1-16,0 0 6 0,0 0-6 15,0 0 5 1,0 0-6-16,-6-12 2 0,-4-2-2 16,1-8-25-16,6-2 10 15,-2 1 10-15,5-3-19 16,0 3 17-16,0 4-5 16,0 0 1-16,0 8 16 15,8 0-8-15,4 6 2 16,1-2 2-16,3 4 0 15,-4 3 1-15,5 0-1 16,-1 0 7-16,0 0 10 16,-1 3-11-16,5 14 23 15,2 4-28-15,2 5 17 16,-2 1 1-16,-3-1-9 0,1-1-9 16,-5-3 1-1,-5 3 11-15,-1-4-5 16,-6 1-2-16,1-2-3 0,-4 0-2 15,0-6-1-15,0 1-16 16,0-4-47-16,0-5-76 16,0-3-117-16</inkml:trace>
  <inkml:trace contextRef="#ctx0" brushRef="#br0" timeOffset="3303">4241 325 18 0,'0'0'38'0,"0"0"-9"15,0 0 11 1,0 0 45-16,0 0-44 0,0 0 0 16,9-95-12-16,-15 81 2 15,-10-1 18-15,-3 7-34 16,1 5 3-16,-6 0-6 16,-1 3 9-16,-1 0-20 15,4 0-2-15,0 0 2 16,-1 9 0-16,4 8-1 15,0 6 0-15,5 0 1 16,5 6 5-16,6 0-6 16,3 2 5-16,0 1 1 0,0 0 3 15,9-1 4-15,11-1-13 16,5-4 4 0,-3-5-1-16,1-1 1 0,-1-6-8 15,2-2 10-15,1-7 0 16,0-3 1-16,1-2 5 15,1 0-8-15,-2 0-4 16,0 0-10-16,3-13-13 16,-1-7 1-16,-4 0-21 15,2-11 23-15,-3 0-64 16,1-10-26-16,-1-5-6 16,-3 0-7-16</inkml:trace>
  <inkml:trace contextRef="#ctx0" brushRef="#br0" timeOffset="3546">4556 153 89 0,'0'0'21'16,"0"0"-8"-16,0 0 27 15,0 0 3-15,0 0-14 16,0 0-14-16,7 37 50 16,2-6-20-16,-3-1-5 15,1 1-23-15,-1-2 0 16,0 0-4-16,-3-4-11 15,2 1 2-15,-5-1 5 16,3-5-18-16,-3-7 18 16,3 0-19-16,0-7 4 15,0-5-20-15,4 3-67 16,-1-4-9-16,0 0 13 0</inkml:trace>
  <inkml:trace contextRef="#ctx0" brushRef="#br0" timeOffset="3842">4730 161 67 0,'0'0'57'0,"0"0"-42"16,0 0 38-16,0 0 21 0,0 0-1 15,0 0-49 1,15 132 14-16,-5-100-36 0,-4-3 35 16,4 1-23-1,-1-4-5-15,-3-4-5 0,2 2-1 16,-5-5-3-16,0 0 5 16,0-5-10-16,0-2 3 15,1-7-3-15,-4 1-75 16,0-6-49-16,0 0-91 15</inkml:trace>
  <inkml:trace contextRef="#ctx0" brushRef="#br0" timeOffset="4069">4588 369 116 0,'0'0'23'0,"0"0"-13"15,0 0 26-15,0 0-4 16,0 0-2-16,0 0-27 16,139-41-3-16,-114 32-50 15,0 1-32-15</inkml:trace>
  <inkml:trace contextRef="#ctx0" brushRef="#br0" timeOffset="4336">4989 175 76 0,'0'0'79'16,"0"0"-79"-16,0 0 20 15,0 0 50-15,0 0-16 16,0 0-15-16,19 118-17 16,-12-92 24-16,-1 0-36 15,3 0 30-15,-1 0-34 0,-2 0 6 16,0-6-11 0,1-1 3-16,-4-8-4 0,-3-2-14 15,3-2-25-15,0-2-72 16,0-5-50-16</inkml:trace>
  <inkml:trace contextRef="#ctx0" brushRef="#br0" timeOffset="4937">5230 199 107 0,'0'0'18'0,"0"0"5"15,0 0 27-15,0 0 22 16,0 0-23-16,0 0-21 16,28 69 12-16,-18-40-21 15,-4-3 20-15,5-1-28 16,-5-2 13-16,-3 1-23 15,0-3 5-15,-3-5-1 16,0 1-1-16,0-4-1 16,0-7-1-16,0-1 0 15,0-3 3-15,0-2-5 16,0 0 5-16,0 0-10 0,0 0 4 16,0 0-1-16,0 0-3 15,0-2-14-15,0-19 3 16,0-2 3-16,-6-6 9 15,-8-6-31-15,5-5 13 16,-4 0 12-16,7 2-29 16,3 10 17-16,3 8 22 15,0 5-6-15,0 4 20 16,0-1-16-16,0 6 12 16,6-2-8-16,7-1 0 15,-1 4 1-15,2-4-3 16,-1 3-1-16,-1 0-7 15,1 6 14-15,4-3-9 0,-2 3 6 16,-2 0-3-16,3 0 0 16,-4 0-1-16,5 0 1 15,-1 0-1-15,0 0 3 16,-4 0 0-16,-1 0-2 16,1 0-43-16,-5 0-86 15</inkml:trace>
  <inkml:trace contextRef="#ctx0" brushRef="#br0" timeOffset="5203">5335 311 93 0,'0'0'27'15,"0"0"31"-15,0 0-7 16,0 0 25-16,0 0-17 16,0 0-31-16,42 23-3 15,-29-23-14-15,4 0 11 16,-2 0-22-16,-2 0 0 16,3 0-5-16,4-3-46 15,-1-11-72-15,1-1-35 16</inkml:trace>
  <inkml:trace contextRef="#ctx0" brushRef="#br0" timeOffset="6106">5621 210 60 0,'0'0'24'16,"0"0"-7"-16,0 0 26 15,0 0 26-15,0 0-28 16,0 0-6-16,3 41 14 16,-3-24-31-16,3 3 22 15,0 3-27-15,-3 4 13 16,5-5-21-16,1 8 10 0,-1-8-11 16,3 3-1-16,-5 1 4 15,3-5-2-15,-3-4-4 16,0-4 9-16,0-6-10 15,-3-3 8-15,4-1-12 16,-4-3 6-16,0 0-2 16,0 0 0-16,0 0-15 15,0 0 12-15,0 0-4 16,0 0-3-16,0-19 16 16,0-1-14-16,0-6-6 15,0-1 2-15,0-9-7 16,0-4-12-16,0-9-22 15,0-6-18-15,-7 3 52 16,7 6-3-16,0 9 10 0,0 2-1 16,0 6 12-16,0 5 2 15,0 8-1-15,0 6 4 16,0 8-4-16,7-2 13 16,2 4-12-16,2 0 16 15,-2 0-12-15,-1 0 18 16,3 0-20-16,-2 0 19 15,-2 13-3-15,2 6 11 16,-6 0-11-16,2 1-7 16,-2 0 15-16,0 0-21 15,-3 1 15-15,0-5-16 16,0 5 0-16,0-1-1 16,0 3-5-16,0-3 1 0,-11 3 0 15,-8-3-6-15,4-3 16 16,-1 1-21-16,-1 2 12 15,4-3-8-15,4 0-9 16,3 2 12-16,-2-3-7 16,5-4 0-16,3-1-11 15,0-2 2-15,0-5 11 16,0-3-20-16,0-1 26 16,0 0 6-16,8 5 9 15,4-5-11-15,7 1 3 16,-2 4 4-16,2-1-2 15,0 0 5-15,4 2-2 16,-1 0 4-16,0-1-8 0,1 1 12 16,-1-1-9-16,-6-1 1 15,1-3-5-15,-8-1-1 16,1 0 0-16,-4 0-3 16,0 0 1-16,-3 0 3 15,4 0-8-15,2 0 0 16,2 0-25-16,1 0-45 15,-2-16-20-15,6-1-29 16</inkml:trace>
  <inkml:trace contextRef="#ctx0" brushRef="#br0" timeOffset="6588">6048 179 124 0,'0'0'39'0,"0"0"-11"16,0 0 42-16,0 0 20 16,0 0-59-16,0 0-15 15,0-4 16-15,0 4-20 16,0 0 8-16,0 0-16 16,0 0 17-16,0 9-20 15,0 12 22-15,0-1-22 16,0 6 1-16,3 2 10 15,-3 1-9-15,0 3 4 0,3-1 3 16,0-2-3-16,3-3-6 16,5-3 0-16,-5 1 3 15,7-3-5-15,-4-6 1 16,-2 1 0-16,2-6-3 16,2-4 6-16,-5 0-8 15,3 1 10-15,-2-4 3 16,2 0-1-16,1 0-7 15,2-3 0-15,-1 0 0 16,1 0-5-16,-2 0 10 16,-1 0-3-16,1 0 2 15,-1 0-8-15,-3-6-9 16,-1 0 0-16,-2-4-34 16,-3 3 11-16,0-2-34 0,0-2-19 15,0 2-5-15,-11-1 13 16,-4 4 9-16</inkml:trace>
  <inkml:trace contextRef="#ctx0" brushRef="#br0" timeOffset="7053">6115 448 70 0,'0'0'78'16,"0"0"-4"-16,0 0 38 16,0 0-51-16,0 0-1 15,0 0-36-15,0-6 12 16,0 1-12-16,0 4-5 0,0-3-2 15,0-2-16 1,9-3 5-16,2 2 5 0,-2-3-15 16,1 1 4-16,-1 2-1 15,-2-3-45-15,-4 1 2 16,3-5-11-16,-6 1-14 16,3-6-10-16,-3-1-19 15,0 0 63-15,0 0-13 16,0-3 35-16,-12 3-9 15,-7-3 22-15,6 5 0 16,-1 4 13-16,2 6 2 16,-1 2-2-16,4 3 8 15,2 0-9-15,7 0 43 16,0 3-19-16,0 0 3 0,0 0 3 16,0 0-1-16,0 0-3 15,0 0-9-15,0 0 4 16,0 0-25-16,0-3 23 15,0 1-29-15,16-2 32 16,6-1-28-16,1 2 8 16,-4 0-14-16,-3-3-1 15,-2 1 0-15,-2 1-27 16,1-1-27-16,-7 5-72 16,-6 0-73-16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05.327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278 292 19 0,'0'0'11'0,"0"0"-7"15,0 0 6-15,0 0 0 16,0 0 2-16,0 0 4 16,0 0-13-16,0-15 3 15,0 15-6-15,0 0 1 16,0 0-1-16,0 0 2 16,0 0-2-16,-3 0-3 15,0 0-6-15,0 0 8 16,-1 0 1-16,4 0-2 0,-3 0 2 15,0 0-1 1,-3 0-1-16,3 0 2 0,3 0 2 16,-3 0 0-16,3 0 0 15,0 0 3-15,0 0-5 16,0 0 1-16,0 0 0 16,0-1 5-16,0 1-6 15,0 0 4-15,0 0-8 16,0 0 4-16,0 0-2 15,0 0 2-15,0 0-6 16,0 0 3-16,0 0 0 16,0 0 0-16,0 0 3 15,6 0 4-15,3 0-2 16,4 0 1-16,-4 0-3 16,5 1 0-16,-5 4 0 0,4-5-1 15,0 0 3-15,-1 5-3 16,2-5 1-16,-5 0 0 15,4 1 1-15,-3-1 2 16,-1 0-2-16,5 4-1 16,-2-4 0-16,1 0 3 15,6 0 0-15,1 0 0 16,-1 0 0-16,3 0-1 16,1 0 8-16,2 0-10 15,0 0 9-15,5 0 3 16,-2 0-5-16,-2-4-4 15,3 3-2-15,3 1 0 16,-3-5-1-16,0 5 0 16,4-6 2-16,-11 1-2 0,3 0 4 15,-3 1-4-15,-2 4-2 16,2 0 0-16,-3-1 2 16,1 1 0-16,-1-5 6 15,4 5-8-15,-4 0 2 16,6-5 0-16,0 4 0 15,5-3 1-15,-4 0-1 16,3-2 4-16,-3 0 0 16,2 1-4-16,2 0 0 15,-2 1 3-15,0-2 6 16,5 6-5-16,-5-6-3 16,2-4 3-16,-2 4-3 15,2 2 4-15,-2-1-4 16,-2 4 0-16,-1-7-1 15,-1 6 1-15,-2-2-1 0,-3 2 1 16,-1-2-2-16,6 2-1 16,-9-1 2-16,4-2 0 15,1-1 2-15,-1 2-1 16,3 2-2-16,-2-1 5 16,-1 0-8-16,0 1 7 15,1-2-3-15,-1 2 0 16,0 2-2-16,1-4 2 15,2 4 0-15,-3 0-1 16,4-2 1-16,-1 2 4 16,0-4-4-16,1 2-1 15,-1 2 1-15,-3 0 0 0,1 0 0 16,-1 0 0-16,0 0 0 16,-2 0 0-16,-1 0 1 15,2 0-1-15,-2 0-3 16,1 0 3-16,2 0 2 15,-2 0-2-15,-1 0-3 16,2 0 3-16,-2 0-2 16,3 0 2-16,-2 2 0 15,2 2-4-15,4-2 2 16,-4 4 2-16,-3-6-1 16,4 4 0-16,-9-2-2 0,6 1 3 15,-4 2-1 1,-1 1 1-16,2-2-5 0,-1 1 5 15,2-2 0-15,1 3-2 16,-2-4-3-16,0 2 5 16,0-2 0-16,2 2-1 15,-4 1 1-15,5 0-1 16,-1 1 1-16,-3-2-4 16,10-2 1-16,-4 6 1 15,-4-7 1-15,4 4-1 16,-2-5 2-16,-4 0-1 15,3 4-5-15,-4-2 6 16,2 2-8-16,-2-2 7 16,4 1-3-16,-6 2-1 0,2-5 2 15,5 6 0-15,-4-2 2 16,3 2-7-16,-1-2 0 16,-4-3 8-16,-2-1-1 15,1 5 0-15,2-5 1 16,1 5 0-16,7-4-1 15,-1-1 1-15,3 0 0 16,1 0-2-16,-4 0 4 16,0 0-2-16,-2 0 0 15,-5 0 0-15,1 0 0 16,0 0-2-16,-4 0 4 16,5 0-2-16,-5 0 0 15,4 0 0-15,-1 0 0 0,-2 0 0 16,-1 0 2-1,2 0-2-15,-2 0 0 0,4 0-1 16,3 0 1-16,-1 0 0 16,2 0-3-16,-4 0 3 15,-1 0 0-15,1 0 2 16,-4-1-2-16,-1 1 0 16,1-5 0-16,-2 5 0 15,2 0 0-15,0 0 0 16,-2 0 0-16,2 0 2 15,5-5-2-15,-1 4-1 16,2-3 1-16,-2 0 1 0,1 4-1 16,-2 0-1-16,-2-2-2 15,-1 2 3-15,2-4-1 16,0 4 2-16,0 0-2 16,1 0 2-16,1 0-1 15,-4-6 0-15,7 6 0 16,-2 0-2-16,-2-5 2 15,4 2 0-15,-2 3 1 16,-3-2 2-16,3-2-6 16,-4 4 3-16,-4 0 0 15,0 0 0-15,-3 0 5 16,-3 0-5-16,0 0-1 16,0 0-3-16,0 0 2 0,0 0 2 15,0 0 0-15,0 0-12 16,0 0 4-16,0 0-1 15,0 0 8-15,0 0-4 16,0 0-1-16,0 0 5 16,-6 0-2-16,-10 9 1 15,4-4-5-15,-7 7 7 16,-1-3 12-16,-2 1-11 16,-5 0 3-16,-4 1 2 15,1 4-6-15,-4 1 3 16,-5-1-1-16,0 1-1 15,-2 0-1-15,5 3 0 0,2-4 3 16,4-1-3-16,5-6 5 16,2 4-5-16,1-2 4 15,0 3-4-15,-1-4 0 16,-3 3 0-16,3-4 2 16,1 0-2-16,0 2 0 15,2-2 0-15,1 0 0 16,0-2 4-16,-1 3-3 15,-2-4-1-15,0 1 8 16,-4 3 1-16,1-4 5 16,-8 5-9-16,5-4 1 15,-5 2-3-15,2-2 2 16,-2 2 1-16,1-5-5 16,3 0 7-16,1 0 1 15,1 0 0-15,2-1-3 0,0-2 0 16,-1 0 8-16,-1 0-12 15,-1 0-2-15,3 0 5 16,-5 0-5-16,5 0 0 16,0 0 0-16,-1 0 6 15,-1 0-6-15,2 0 4 16,0 0-4-16,0 0 8 16,-5 0-8-16,1 0 3 15,0 0-3-15,-3 0-1 16,3 0-1-16,-3 0-2 15,-3 0 4-15,3 0-3 16,-3 0 3-16,2 0 3 0,5 0-2 16,-1 0 5-1,0 0-6-15,0 0 0 0,0 0-21 16,-3 0 21-16,-3 0 6 16,-4 0-6-16,0 0 3 15,1 0-3-15,-4 0-4 16,0 0 4-16,5 0 3 15,1 0-2-15,4 0-2 16,0 0 1-16,3 0-6 16,-3 0 2-16,0 0 2 15,0 0-3-15,-6 0 1 16,-1 0-2-16,-3 0 2 16,1 0-1-16,-4 0 5 15,-1 0-5-15,-8 0 2 16,-1 0-9-16,2 0 12 0,-3 0 0 15,1-2-1-15,5 2-7 16,1 0 2-16,1-3-2 16,6 0 6-16,4 0 1 15,-1 0 1-15,8-3 0 16,-2-2-2-16,5 0 2 16,5 2 0-16,1-4 0 15,6 2-2-15,-4 0 2 16,1-1 0-16,3 0 4 15,-1 3-2-15,2-2-2 0,-1 5 7 16,-6-2-7 0,2-1 1-16,1 2-1 0,0-2 0 15,-1 6-5-15,1-2 3 16,0 2 0-16,7 0 2 16,-2-3 1-16,1 3-1 15,7-3 0-15,0 3-4 16,3-2 4-16,3-2 0 15,0 4-4-15,0-2-4 16,0 2 5-16,0 0 3 16,0 0-6-16,0-4-26 15,0 2 32-15,0-4 1 16,0-2 1-16,0-2-2 16,0 5 0-16,0-4 0 15,0 7 0-15,9-10 0 0,4 0 0 16,7-4-2-16,2 0-4 15,3 0 2-15,-2 1 0 16,-1 0-6-16,-3 4 2 16,-5 1 4-16,-8 1 4 15,0 3 0-15,-3 1 6 16,-3 4-3-16,0 1 0 16,0-5 0-16,0 5-3 15,0 0 2-15,0-3-1 16,0 1-1-16,4-3 0 15,-1 0 0-15,3-1 5 16,0-2-5-16,1 2-4 0,-1 6 4 16,-3-6 3-16,0 1-3 15,5 2 0-15,1 1-2 16,4-8 1-16,2 5 1 16,4-4 0-16,8 1-1 15,4-1 1-15,5-2 0 16,3-1 0-16,2 0 0 15,4 1 0-15,-3 0 0 16,-1 1 0-16,4 0 0 16,-3 0 0-16,2 2 1 15,5 2-1-15,2 0 0 16,1 0 0-16,-4 4-1 16,-1-4 1-16,-5 6 0 15,4-2-1-15,-4 2 1 0,6 0 0 16,-7 0 0-16,4-4-4 15,-6 4 4-15,2 0 7 16,1 0-7-16,0-2-1 16,5 2 0-16,-1-4 1 15,2 2 2-15,-3-4 0 16,-1 3-2-16,1 0 1 16,-2-3-1-16,-1 4 0 15,-5-4 0-15,5 2 0 16,-4 2 1-16,7-1-1 15,-6 0 0-15,2 1 0 0,-2 2-1 16,0 0 2 0,-4-4-1-16,1 4 0 0,-5 0 0 15,-2 0 0-15,0 0 0 16,0 0 1-16,-2 0-1 16,1 0 0-16,-3 0 0 15,5 0 0-15,-2 6 0 16,-3-3 1-16,8 2-2 15,-4 1 1-15,0 0 0 16,3-2-2-16,0 1 2 16,0-2 0-16,0-1 6 15,4 2-9-15,-2-2 3 16,2 2-4-16,0-2 4 16,-2 2 1-16,-4-2-1 15,-5 1 6-15,-3 0-6 0,-5 3-3 16,-1-4 0-16,-1 2 5 15,1-2-5-15,-2 1 4 16,2 0-2-16,-7-1 2 16,1-2-1-16,-4 4 3 15,-3-4-3-15,0 0-3 16,-3 2 0-16,0 2-2 16,0-2-4-16,0 2-6 15,0-4 11-15,0 2 4 16,0 4 0-16,-6 0 0 15,-7 2-1-15,-6 1-10 16,-7-4 9-16,-2 7 2 16,-8 0 2-16,-5 0 2 15,-11-2 1-15,-2 6-4 0,-7-6 2 16,-10 5-1-16,1 0 1 16,-8 1-3-16,-5-1 0 15,-4-4 1-15,1 1 2 16,-5-4 11-16,2-2-12 15,3 0-2-15,-1 2 0 16,0-2-2-16,3-1 10 16,8 2-7-16,5 1-1 15,4-6-1-15,6-2-5 16,3 0 5-16,7 0 2 16,7 0-1-16,2 0 5 15,3 0-4-15,1 0-1 16,2 0 1-16,-3 0-2 0,8 0 2 15,-2 0 3-15,5 0-3 16,-5 0-1-16,2 0 0 16,-5 4 0-16,-3-4 0 15,4 6 0-15,-4-2 0 16,8-2 0-16,1 2 1 16,-1 0-2-16,2-2 5 15,0 2-4-15,0 2 0 16,7 2 0-16,0-2 0 15,-2-4 1-15,5 4 0 16,1-6-1-16,1 2 5 16,1-2 1-16,3 2 7 0,1-2-8 15,1 0-2-15,2 0 1 16,3 0-3-16,2 0 0 16,-2 4 0-16,3 0-1 15,-3-4-2-15,-1 2 1 16,1-2 0-16,-5 4 2 15,2-4-1-15,0 2 2 16,-1-2-1-16,1 3 1 16,5 0-2-16,1-3 0 15,0 0 0-15,3 0-4 16,0 0-26-16,0 2-30 16,13 0 58-16,18-2 0 15,15 0-16-15,8 0 18 0,10-4 0 16,4-8 0-16,-1 0 0 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0:51.4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5810 268 28 0,'0'0'0'15,"0"0"-28"-15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0:54.6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7945 128 79 0,'0'0'13'16,"0"0"9"-16,0 0 43 0,0 0-14 15,0 0-24-15,0 0-2 16,-39 0 16-16,33 0-11 16,0 0-11-16,-1 0 9 15,1 0-24-15,-5 0 11 16,2 0-14-16,-7 0 11 15,4 0-10-15,-4 0-2 16,-1 0 0-16,1-3-1 16,-3 3 1-16,4 0-1 15,-5 0-9-15,4-4 20 16,3 2-10-16,-7-2 3 16,1 3-3-16,-6-5 0 15,-1 3 0-15,-3-3-5 16,0 1 4-16,4 0-4 15,0 5 8-15,-2-1-8 0,5 1 10 16,-1 0-4-16,1 0-1 16,0-5-1-16,-1 4 1 15,4-3-4-15,-3-1 4 16,-4 1 0-16,0 3 5 16,-6-5 0-16,0 2-6 15,3 4 1-15,-3-2 0 16,0 2-4-16,3 0 0 15,3-4 4-15,4 4 0 16,0 0 0-16,2 0 0 16,-2 0 5-16,0 0-5 15,-4-3 0-15,0 1-1 0,-6-2 1 16,-3 3 5-16,-1 1-5 16,5-5 0-16,4 5-5 15,4-1 5-15,4 1 1 16,4-4 2-16,-7 4-3 15,0-2 0-15,8 2-4 16,-5 0 4-16,2-4 2 16,-2 4 1-16,-3-3-6 15,-1 3 6-15,-2-3-6 16,0 3 6-16,-2-3-4 16,-1 2 1-16,2 1 0 15,-3-5 1-15,6 5-1 16,7-1 0-16,-3-3-1 0,4 4-1 15,-5-2 4-15,1 2-6 16,-3 0 11-16,-5-4-10 16,-1 4 4-16,-4 0-2 15,0 0-1-15,-1 0 2 16,5 0 0-16,-5 0 2 16,5 0-5-16,-1 0 8 15,10 0-10-15,-3 0 12 16,5 0-11-16,1 0 4 15,-6 0 0-15,2 0 0 16,-2 0 0-16,0 0-4 16,-8 0 8-16,2 0-7 15,-8 0 9-15,5 0-11 16,-5 0 5-16,8 0 0 0,-2 0 0 16,5 0 2-16,-1 0-5 15,1 0 6-15,-5 0-7 16,2 0 15-16,-2 0-13 15,-4 0 6-15,-2 0-8 16,-3 0 1-16,-5 0 2 16,-4 0 1-16,-4 0-11 15,-6 0 5-15,-3 0 0 16,3 0 3-16,4 0 0 16,-1 0 1-16,11 0 2 15,2 0-5-15,3 0 9 0,4 0-4 16,-3 0 0-1,6 4-4-15,3-4 2 0,-6 2 2 16,2-2-3-16,-9 4 11 16,-5-4-16-16,-1 1 8 15,-7-1-3-15,3 5 3 16,1-4-8-16,-1 2 8 16,5 0 0-16,5 0-3 15,-3-3 3-15,6 0 0 16,1 0 0-16,2 4 0 15,2-4-2-15,1 0 2 16,2 0-1-16,-2 0 3 16,5 2-4-16,-2-2 1 15,-1 4-2-15,-8 2-4 0,-3-5 3 16,-2 5-57-16,-5-3 37 16,7 1 23-16,-3-4 1 15,1 0 0-15,2 2 2 16,-3-2-1-16,1 4 2 15,5-4-6-15,9 0 2 16,8 0 1-16,3 0 0 16,2 0 0-16,-1 0 0 15,2 0 0-15,0 0 0 16,-4 0 1-16,4 0-1 16,-3 0 4-16,-1 0-6 15,-5 0 2-15,-6 0 0 16,-8 0-2-16,-3 0 2 15,-2 0-2-15,2 0 4 16,3 0 0-16,7 0 2 0,6 0-4 16,4 0 0-16,3 0 3 15,-1 0-3-15,-2-4 3 16,3 2-3-16,-4-2 3 16,4 1-3-16,-3 1 0 15,-1-2 13-15,1 3-3 16,-8-4-6-16,5 5-2 15,-3 0 3-15,-5 0-4 16,5 0-1-16,1 0 0 16,1 0 4-16,1 0-2 15,-5 0-1-15,5 0-1 16,-3 0 2-16,-5 0-2 0,2 0 7 16,1 0-7-16,-4 0-1 15,1 0 1-15,-6 0 7 16,4-1-5-16,0-3 13 15,3 2-13-15,6-2 13 16,1 4-10-16,-2-3-5 16,2 3-1-16,0 0 1 15,2-3 3-15,1 3-3 16,3 0 0-16,-1 0-1 16,4 0 4-16,-3 0-6 15,-1 0 6-15,1 0-7 16,-3 0 8-16,-4 0-4 0,-2 0 0 15,-2 0-1-15,2 0 1 16,-5 0-1 0,2 0 2-16,-11 0 2 0,-4 0-3 15,1 0 0-15,4 0-2 16,2 0 2-16,11 0 0 16,-5 0 3-16,5 0-3 15,2 0 5-15,-3 0-10 16,0-3 11-16,1 2-6 15,1 1 0-15,2-5 2 16,3 5-3-16,-1 0 2 16,-2 0-2-16,3 0 5 15,-2 0-3-15,2 0 2 0,2 0-5 16,1 0 7-16,4 0-8 16,2 0 6-16,-1 0 0 15,2 0-3-15,2 0 1 16,1 0-3-16,-1 0 7 15,-2 0-10-15,-2 0 7 16,2 0-4-16,-4 0 2 16,3 0 0-16,-4 0-2 15,5 0 2-15,-4 0-4 16,3 0 8-16,1 0-2 16,-5 0 2-16,1 5-4 15,0-4 0-15,-4 2-4 0,5 0 4 16,2-3 0-1,0 3 0-15,1 1 5 0,-2-2-5 16,-2-2 1-16,4 4-1 16,-1-3 0-16,-4 4 2 15,5-5-6-15,-1 1 1 16,1-1 3-16,-1 4 5 16,-1-2-5-16,2 5 2 15,-4-5-8-15,0-2 10 16,-4 4-4-16,1-3 2 15,0 5-2-15,-4-2 0 16,1-3-1-16,0 3 0 16,2 0-5-16,4-3 6 15,1 4 5-15,2-5-4 16,7 0 4-16,-2 0-8 0,2 0 3 16,3 0-1-1,0 0 1-15,0 0-2 0,-1 0 1 16,4 0 2-16,-6 1-5 15,3-1 5-15,0 0-2 16,0 0-6-16,3 0-2 16,-5 0 5-16,2 5-18 15,3-4-12-15,-5 3-32 16,2-4-30-16,-5 0-10 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08.4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318 124 5 0,'0'0'12'16,"0"0"16"-16,0 0 6 15,0 0-9-15,0 0-6 16,0 0 7-16,0 0-21 16,0 0 13-16,0-18-15 15,0 13 4-15,0 2 0 16,0 3 7-16,0-3-9 16,0 3 10-16,0-5 0 15,0 5 8-15,0-1-8 0,-3 1-12 16,-2-3 27-16,5 3-22 15,0 0 13-15,0 0-14 16,0 0 17-16,-3-2-8 16,3 2-9-16,0 0 11 15,0 0-13-15,0 0 10 16,0 0-10-16,0 0 13 16,0 0-11-16,0 0-7 15,0 0 0-15,-3 0-2 16,0 0-3-16,3 0-1 15,-3 0-4-15,0 6 20 16,-4 14-12-16,4 2 12 16,0 4-17-16,-3 3 9 15,3 0-2-15,-2 3 0 0,-3 2 3 16,2-5-8-16,1 0 12 16,2-6-12-16,0-6 14 15,0 1-13-15,3-4 16 16,-3 2-20-16,0-9 8 15,3-2 0-15,-3 3 0 16,3-2-6-16,0 0 3 16,0-6-2-16,0 0-5 15,0 4 3-15,0 0-14 16,-4-4-31-16,1 2-27 16,0 2-25-16,-3-4-27 15</inkml:trace>
  <inkml:trace contextRef="#ctx0" brushRef="#br0" timeOffset="961">173 17 18 0,'0'0'19'0,"0"0"26"16,0 0-1-16,0 0-22 15,0 0-8-15,0 0 2 16,112-14 9-16,-93 14-20 16,3 0 15-16,1 0-17 15,-1 9 15-15,0 2-12 16,2-1-1-16,-1 6-4 16,-9-2-1-16,6-2 0 15,-7-1 1-15,-4-2-11 0,-1 2 20 16,-5 1-8-16,-3 0 2 15,0 5-8-15,0-3 8 16,-11 3-4-16,-11 1 1 16,-1-4 1-16,1 0 0 15,0-2 1-15,0 0-3 16,5-6 13-16,1 2-13 16,4-2 6-16,-2 0-3 15,-2-4-2-15,7 4-1 16,-1-3 2-16,4 0 3 15,3-3-10-15,3 0 18 16,0 0-14-16,0 0 5 0,0 0-8 16,0 0 0-16,0 0 2 15,0 0 2-15,0 0-2 16,9 0-2-16,7 0 8 16,1 0-3-16,-1 0 0 15,0 0-2-15,4 0 13 16,-3 0-18-16,3 0 6 15,-1 0 0-15,3 6 0 16,-5 5 5-16,2 4-5 16,-2 2 6-16,-9-3 1 15,3 7-3-15,-2-5 9 16,-6 8-13-16,1-4 16 16,-4 2-8-16,0-2-5 15,0-4-1-15,0 0 6 0,0-2-1 16,-4-2-4-16,-11 3 27 15,-7-4-28-15,-5 3 22 16,2-7-24-16,-7 6 2 16,2-7 1-16,2 0 0 15,-5-6-1-15,2 0 11 16,-2 0 0-16,-2 0-13 16,6-10 9-16,1-5-4 15,1 2-10-15,8-6 5 16,0 4 0-16,7 3-8 15,1-1 2-15,5 6 5 16,3 1-20-16,0 2 17 16,3 0-29-16,0-1-5 0,0 4-95 15</inkml:trace>
  <inkml:trace contextRef="#ctx0" brushRef="#br0" timeOffset="1740">682 424 5 0,'0'0'43'16,"0"0"-11"-16,0 0 13 16,0 0-32-16,0 0 21 15,0 0-20-15,30 57 11 16,-30-44 3-16,0-1-16 15,0 2 16-15,0 3-19 16,0-1 16-16,0-1-24 16,0 0 6-16,0 0 4 15,0 2-11-15,6-3 1 0,1 3 3 16,-1-2-4-16,3 2 2 16,2-5-3-16,5-1 6 15,-1-2 3-15,1-3-7 16,1-4 2-16,-1-2-3 15,-1 0 3-15,9 0-6 16,-9 0 3-16,4 0-3 16,-3-11 6-16,-2-4-3 15,-2-1 3-15,-5-5-6 16,-1-4 1-16,-6 4 0 0,0-5-4 16,0-4-11-1,0 3 6-15,0-5-2 0,-10-2 2 16,-10-2-16-16,-5 4 24 15,3 0-23-15,-4 6 22 16,1 0 8-16,-2 6 1 16,5 6 3-16,0 2-3 15,2 4 38-15,1 2-42 16,7 6 27-16,-1-3-25 16,4 3 14-16,-2 0-15 15,2 0-2-15,-4 0-3 16,0 0-1-16,4 9 2 15,-8 2 4-15,11 3-11 16,-4 3 20-16,1-2-16 16,6 2 12-16,-3 3-8 0,-1 2 1 15,7 4 0-15,0 0-44 16,0-4-75-16,0-2-56 16</inkml:trace>
  <inkml:trace contextRef="#ctx0" brushRef="#br0" timeOffset="2166">1228 326 107 0,'0'0'31'0,"0"0"-12"16,0 0 23-16,0 0 17 15,0 0-40-15,0 0 8 16,-3 51-17-16,0-32 12 15,-1-1-12-15,4 3-1 16,-3-1 14-16,3 0-20 0,0 5 5 16,0-5-1-16,0 0-6 15,0-3-1-15,0-6 0 16,0 4-1-16,0-4-5 16,0-1-1-16,0-2-43 15,0-5-1-15,0-3-43 16,0 0 19-16,0 0-38 15</inkml:trace>
  <inkml:trace contextRef="#ctx0" brushRef="#br0" timeOffset="2722">1145 245 23 0,'0'0'39'0,"0"0"-7"16,0 0 9-16,0 0-25 15,0 0 8-15,0 0 1 16,134 11 1-16,-110 3-3 15,-2 7-5-15,0-1 22 0,-2 3-21 16,2 3 26 0,-3 0-28-16,1 6 10 0,-8-6-21 15,4 4 9-15,-7-3-8 16,-2-2-5-16,-4 1 11 16,0-5-8-16,-3 0 7 15,0-3-6-15,0-1 1 16,0-2 6-16,0-1-15 15,-16-2 4-15,-6-4 3 16,-7 4 13-16,-6-4-16 16,-4-2 24-16,0-3-25 15,-5-3 27-15,-4 0-23 16,6 0 10-16,1 0-13 16,2-11 2-16,3-4-4 0,8 0-4 15,-2-1-2-15,8 1-9 16,3 0 14-16,7 4-24 15,-2 0 17-15,8 5-25 16,0-2 20-16,-1 7-14 16,4 1-6-16,0-4-13 15,3-2-64-15,0 1-6 16</inkml:trace>
  <inkml:trace contextRef="#ctx0" brushRef="#br0" timeOffset="3280">1709 444 10 0,'0'0'83'0,"0"0"-56"16,0 0 12-16,0 0 35 0,0 0-30 16,0 0-19-16,-15 36 17 15,8-30-21-15,4 4 14 16,-3 1-33-16,3 2 31 15,-5-1-28-15,3-1 8 16,2-1-11-16,0 5 1 16,0 1-2-16,-5 4 3 15,5 2-7-15,3 2 12 16,0-4-13-16,0 0 13 16,0-3-10-16,0 0 10 15,0 1-17-15,0-7 8 16,0 4 0-16,0-4-1 15,6-6 3-15,5 5-7 16,-3-5 13-16,9-2-4 16,-1 0 2-16,4 0-12 0,2-3 12 15,-3 0-12-15,-2 0 4 16,-3 0-19-16,0 0 3 16,-5-6-32-16,-2 0-14 15,-4-6-82-15,-3 4-30 16</inkml:trace>
  <inkml:trace contextRef="#ctx0" brushRef="#br0" timeOffset="3520">1764 635 73 0,'0'0'57'0,"0"0"-38"16,0 0 43-16,0 0-9 16,0 0-24-16,0 0-2 15,122-43-23-15,-105 35 19 16,-5 3-18-16,1-1-10 16,-4 1-14-16,-5-5-83 15,-4 4-81-15</inkml:trace>
  <inkml:trace contextRef="#ctx0" brushRef="#br0" timeOffset="3771">1720 396 123 0,'0'0'14'16,"0"0"10"-16,0 0 57 16,0 0-38-16,0 0-5 15,0 0-19-15,119-33 28 16,-102 30-44-16,7-3 7 16,-4 6-3-16,-3-3-7 0,0 3 0 15,-1 0-85-15,-10 0-127 16</inkml:trace>
  <inkml:trace contextRef="#ctx0" brushRef="#br0" timeOffset="5513">273 1204 7 0,'0'0'27'0,"0"0"-16"16,0 0 30-16,0 0-2 15,0 0-26-15,0 0 17 16,3-40-7-16,-3 31 25 16,0-2-20-16,0 7 14 15,0-4-31-15,0-1 9 16,-3-1-10-16,-5 0-10 15,0-1 16-15,-3 5-14 16,2-3 19-16,3 4-14 0,-4-1 17 16,4 1-22-16,-5 0 11 15,3 5-12-15,-6-4 4 16,2 4-5-16,-1 0 1 16,-4 0-7-16,6 0 13 15,-6 0-5-15,-2 0 5 16,5 8-12-16,3-1 14 15,-3 3-15-15,8-1 6 16,-4-2 0-16,1 3-4 16,1 0 6-16,2 1-10 15,3 3 16-15,-3 0-17 16,6 3 18-16,0 0-16 0,0 3 9 16,0 1-2-1,0 2 0-15,0 0 2 0,0-3-7 16,0 6 15-16,6 0-5 15,3-3-4-15,2 0 4 16,2 0 4-16,-1-3-13 16,4 0 8-16,-2-2-4 15,1-4 0-15,1 2 5 16,0-6-15-16,1-2 20 16,2 6-7-16,1-10 0 15,-3-2-6-15,0 2 3 16,-1-2 0-16,1-2 0 15,-9 0-4-15,3 4-1 16,1-4 1-16,-2 0-3 16,2 0 1-16,4 0 3 0,1 0-18 15,2 0 8-15,-5 0-21 16,-3-4 5-16,3-2-3 16,-2 0-15-16,-2-4-10 15,-4 4-67-15</inkml:trace>
  <inkml:trace contextRef="#ctx0" brushRef="#br0" timeOffset="6536">557 1520 66 0,'0'0'23'0,"0"0"-3"15,0 0 33-15,0 0 27 16,0 0-52-16,0 0 8 16,0 0 5-16,0 0 4 15,0 0-29-15,0-8-16 16,0-6 2-16,0-1 9 16,0-5-11-16,8 0 13 15,1-3-21-15,4-6 8 16,-1 0 0-16,1 1-11 15,1-4 5-15,-2 0-1 0,1 0-11 16,0 6 13-16,-7 4 5 16,3 2-9-16,-1 10 15 15,-2 5-12-15,0-1 5 16,1 1-2-16,-4 5 2 16,0 0 1-16,-3 0-1 15,3 0 12-15,0 0-11 16,-3 0 4-16,0 0-8 15,0 0 8-15,0 0-4 16,0 0 0-16,3 0 0 16,1 0 3-16,-1 0 6 15,0 0-5-15,0 0-3 16,0 16 20-16,3 4-16 16,2 1 8-16,-2 2-12 0,0 3 8 15,1-3 4-15,-1 0-8 16,-3 0 5-16,0 3-5 15,0 0 6-15,1-1-9 16,2 1 5-16,-6 4-6 16,6-4-2-16,-3 0-1 15,2 0 2-15,-2-2-7 16,0-4 14-16,0-7-14 16,-3 2 4-16,3 0-13 15,-3-5-52-15,0 1-25 16,0-3-44-16,0-8-13 15</inkml:trace>
  <inkml:trace contextRef="#ctx0" brushRef="#br0" timeOffset="6806">532 1426 105 0,'0'0'39'0,"0"0"-22"16,0 0 22-16,0 0 49 15,0 0-52-15,0 0 4 16,132-46-21-16,-103 40 8 0,-4 0-15 16,-3 3-6-1,1-2 0-15,-1-1-4 0,-3 2-2 16,1 2-33-16,-7 2-40 15,-4 0-65-15,1-3 12 16</inkml:trace>
  <inkml:trace contextRef="#ctx0" brushRef="#br0" timeOffset="7671">907 1334 35 0,'0'0'40'0,"0"0"-6"16,0 0 17-16,0 0 6 15,0 0-24-15,0 0 6 16,22 62-19-16,-17-41 20 16,1 2-20-16,-3-3 12 0,0 2-32 15,0-6 9-15,1-2-9 16,-1-2 3-16,-3-2-3 16,0-9 1-16,0 2 1 15,0-1 2-15,0-2 0 16,0 0 2-16,0 0-1 15,0 0-3-15,0 0-2 16,0 0-5-16,0 0-1 16,0-2 6-16,0-21-34 15,0-3 29-15,0-3-24 0,0 1-3 16,0-4-36 0,0 6 47-16,0 0-4 0,0 2 4 15,0 8 18-15,6-4 6 16,7 5-16-16,7 0 26 15,-5 4-22-15,4 2 16 16,0 1-11-16,-2 2 7 16,-4 3-3-16,-4 3 0 15,-3 0 4-15,1 0 10 16,-1 0-12-16,-3 0 20 16,-3 0-16-16,3 9 16 15,-3 5-20-15,0-2 8 16,0 2-7-16,0 0 3 15,0 4 2-15,-9-7 0 16,-4 4-4-16,4-4 9 0,2 0-10 16,-2 1 0-1,6-3-1-15,-3 0 2 0,1-7-1 16,5-2-3-16,0 0-12 16,0 0 8-16,0 0 4 15,0 0-10-15,0 0 20 16,11 0-8-16,1 0 5 15,1 0-13-15,0 0 6 16,-4 3 0-16,5 3-1 16,-5 3 5-16,4 2 7 15,0 4-11-15,-1 5 31 16,-6 0-28-16,5 0 22 16,-8 2-6-16,-3-2-5 15,0-2 1-15,0 2-7 0,0 0 19 16,0-6-16-16,-14-2 28 15,2 3-32-15,-1-4 36 16,-3-6-41-16,1 4 14 16,-8-3-14-16,4-1 4 15,-3-4-5-15,-5-1 1 16,2 0-2-16,-4 0 2 16,0 0-9-16,0 0-19 15,7-6 7-15,6-14-39 16,2-1 1-16,14-9-14 15,0 3-31-15,0-3-108 16</inkml:trace>
  <inkml:trace contextRef="#ctx0" brushRef="#br0" timeOffset="8549">1306 1299 22 0,'0'0'38'16,"0"0"-7"-16,0 0 12 0,0 0 7 15,0 0-4-15,0 0-12 16,6 83 14-16,0-59-28 15,1 2 17-15,-4-1-10 16,0 0-3-16,3-3-15 16,-6-2 8-16,0-4-10 15,3-1-5-15,-3-4 3 16,0-7-5-16,0 2 5 16,0-2 2-16,0-3-4 15,0-1 7-15,0 0-10 16,0 0 0-16,0 0 0 15,0 0-5-15,0 0 12 16,0 0-16-16,0 0 9 0,0-15-20 16,-3-11-4-1,-6-6-4-15,6-8-38 0,3 4-16 16,0 0 25-16,0 5 24 16,0 2-19-16,9 9 15 15,10 3 33-15,-2 2 8 16,-1 7 1-16,-1 2-3 15,-5 0 13-15,-1 4 2 16,2-2-10-16,-5 4 15 16,0 0-15-16,-2 0 12 15,-1 0-6-15,3 0 14 16,-3 0-5-16,0 9 7 0,-3 2-11 16,0 1 8-1,0 0-4-15,0 2-14 0,0 0 13 16,0-2-9-16,0 0-1 15,-3-1-10-15,-3 4 14 16,0-4-5-16,2 0-14 16,1-2 6-16,3 2-2 15,-3 4 0-15,3-4 4 16,0 1-11-16,0 0 14 16,0-2-4-16,0-3 1 15,0-2-4-15,0 5-1 16,0-5 1-16,6 4 0 15,4 1 4-15,2-3 4 0,1 2-7 16,4-3 7 0,-4 4-4-16,-4-4 7 0,0-6-3 15,-1 8-7-15,-6-8-1 16,4 0 0-16,2 0-6 16,-5 2 5-16,3 2-1 15,0-4-21-15,4 1 1 16,-1 4-33-16,5-5-50 15,-6 0-92-15</inkml:trace>
  <inkml:trace contextRef="#ctx0" brushRef="#br0" timeOffset="9014">1664 1700 62 0,'0'0'27'16,"0"0"9"-16,0 0 3 15,0 0 29-15,0 0 12 16,0 0-2-16,11 15-33 16,-8-20-2-16,6-16-25 15,1-4-6-15,-1-1 4 16,2-5-12-16,-5-2 12 16,2-6-15-16,3-7 8 15,-2-3-2-15,4-6-14 16,-4 6-2-16,5 1-14 15,-1 10 22-15,-1 9-24 16,-5 9 21-16,-1 14 8 0,-6 3-7 16,3 3 8-16,0 0-2 15,5 0 4-15,1 0-12 16,4 9 10-16,-1 11-4 16,4 6 8-16,-2 3-8 15,-2 3 8-15,-2-1 2 16,-1 6 5-16,-2 1-13 15,-1 0 11-15,0-4-14 16,0-2 0-16,-1-6-3 16,-2-4 9-16,-3-8-13 15,0-2 16-15,0-2-18 16,0 0-7-16,0-5-17 16,0 4-36-16,0-8 3 0,-8 5-35 15,-7-6-43-15</inkml:trace>
  <inkml:trace contextRef="#ctx0" brushRef="#br0" timeOffset="9260">1642 1602 107 0,'0'0'57'16,"0"0"-10"-16,0 0 43 15,0 0 4-15,0 0-43 0,0 0-30 16,142-67 19 0,-114 56-26-16,-1-1 21 0,-5 4-33 15,0 2-4-15,1 0 2 16,-4 3-21-16,-7 0-58 16,1 3-73-16,-4 0-108 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22.4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0 304 42 0,'0'0'11'0,"0"0"34"15,0 0-9-15,0 0-21 16,0 0-4-16,0 0 2 15,0 0 11-15,0 0-22 16,0 0 22-16,0 0-17 16,0 0 11-16,0 0-17 15,0 0 2-15,0 0-3 16,0 0 0-16,0 0 3 16,0 0-2-16,0 0 6 15,0 0-2-15,0 0-5 16,0 0 5-16,0 0 14 15,0 0-10-15,0 0-8 16,0 0 20-16,0 0-21 0,0 0 14 16,0 0-12-16,0 0 10 15,0 0-3-15,0 0-5 16,0 0-4-16,0 0 7 16,0 0-4-16,0 0 2 15,0 0-1-15,0 0 1 16,0 0 3-16,0 0 3 15,0 0-2-15,0 0-1 16,0 0-9-16,0-5 4 16,0-2-3-16,0-7 0 15,9 4-3-15,1-5-3 16,-1-2-1-16,5-3 5 0,-5-4-11 16,4 2 12-16,-7-4-6 15,-2 0 7-15,2 2-17 16,-3 4 11-16,0 0 0 15,-3 6 12-15,3 0-10 16,2 4 12-16,-5 5 5 16,3 5-7-16,-3-3-9 15,0 0 6-15,0 3-3 16,0-3 0-16,0 1 3 16,0 2-4-16,0 0 12 15,0 0-8-15,3 0-2 16,-3 0 4-16,0 0 0 15,0 0-10-15,0 0 5 16,0 0 0-16,0 0-1 16,0 0 2-16,0 0-4 0,0 0 10 15,0 0-7-15,0 0 6 16,0 0-9-16,0 0 7 16,0 0-4-16,0 0 0 15,0 0 2-15,0 0-8 16,0 0 12-16,0 0-7 15,0 2 2-15,3 12 1 16,0 1 1-16,0 2-3 16,0 3 0-16,-3 4 2 15,4 2 8-15,-4 2-6 16,0 4-6-16,0 0 10 16,0 5-4-16,0 0-1 0,0-2-6 15,0-4 6-15,0-5-5 16,0-5 2-16,0 4 0 15,0-3-2-15,0 2 11 16,3-4-9-16,-3-3 11 16,3-2-16-16,-3-7 13 15,3-2-13-15,-3 0 10 16,0-4-5-16,0-2 0 16,0 3 4-16,0-3-8 15,0 0 11-15,0 0-8 16,0 0 1-16,0 0-28 15,0 0-51-15,0 0-59 0,-6 0-84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23.9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142 164 36 0,'0'0'40'16,"0"0"-5"-16,0 0-21 15,0 0 24-15,0 0-16 16,0 0 9-16,22-23-16 16,-22 17 14-16,3 4-7 15,-3-8 3-15,0 5-1 16,0-4-23-16,0 1 18 16,3-1-17-16,-3 0 27 15,0 1-28-15,3-4 4 0,-3 6-5 16,0-2 4-16,0-4-5 15,0 4 10-15,0-1 4 16,0 4-13-16,0 1 23 16,0 2-13-16,0 2-9 15,0-4 5-15,0 4-1 16,-6-2-5-16,0 2-8 16,-5 0 8-16,3 0 0 15,-6 0-4-15,5 0 10 16,-4 0 1-16,-1 0-7 15,2 0 0-15,2 2-6 16,1 10 6-16,-1-4-3 0,1 4 9 16,-2 0-20-16,5 0 24 15,0 2-15-15,-1 0 10 16,4 4-10-16,0-2 6 16,3-1-4-16,0 2 6 15,-3 1-2-15,3-4-1 16,0 0 0-16,0 4 0 15,0-4 0-15,0 0 3 16,0 1 12-16,0 0-28 16,0-1 13-16,6-2 0 15,4 2 0-15,2 2 4 16,2-6-6-16,-1 1 13 16,2 0-16-16,4-5 11 0,1 3-7 15,-1-4 6 1,3 0-8-16,4-5 3 0,-2 0 0 15,1 0-3-15,0 0 10 16,-3 0-17-16,1 0 22 16,-7-5-21-16,4-1 15 15,-7-4-12-15,-1 1-1 16,1 3-12-16,-4 1-34 16,2-5-78-16,-5 4-40 15</inkml:trace>
  <inkml:trace contextRef="#ctx0" brushRef="#br0" timeOffset="571">400 385 10 0,'0'0'57'15,"0"0"-23"-15,0 0 25 16,0 0 44-16,0 0-54 16,0 0-10-16,0 0-13 15,0-5-5-15,0-6 2 16,0-4-18-16,0-2-3 0,0-7 9 16,8-1-15-16,10-6 14 15,1-5-19-15,3 0 9 16,-2-5-12-16,-1 4-27 15,-2 5-3-15,-1 8 39 16,0 10 2-16,-7 6-5 16,8 4 12-16,-9-1-5 15,9 5 4-15,-1-3-6 16,-2 1 1-16,-2 2-1 16,1 0-3-16,-4 0 8 15,-2 0-3-15,-1 0 5 16,-3 0-3-16,3 0 2 0,2 14-6 15,-2 6 2 1,3 6 13-16,-2 2 1 0,2 2-5 16,1 1 15-16,-1 0-25 15,5-5 18-15,-5 4-17 16,4 0 5-16,0-3 0 16,-4-1-6-16,0-6 0 15,2-3 0-15,-8-3-3 16,3-8 11-16,-2 2-20 15,-1-2 7-15,-3 0-10 16,0-1-49-16,0 0-35 16,0-5-38-16</inkml:trace>
  <inkml:trace contextRef="#ctx0" brushRef="#br0" timeOffset="864">459 323 101 0,'0'0'63'0,"0"0"-19"16,0 0 16-16,0 0 2 15,0 0-46-15,0 0 14 0,38-30-12 16,-2 19 15-1,-5 2-33-15,2 1 23 0,-2 2-23 16,-1 0 4-16,-5 0-9 16,-2 4 11-16,2 2-12 15,-3 0 9-15,1 0-9 16,3 0-69-16,-3 0-90 16</inkml:trace>
  <inkml:trace contextRef="#ctx0" brushRef="#br0" timeOffset="1213">1014 210 29 0,'0'0'80'0,"0"0"-63"15,0 0 35-15,0 0 2 16,0 0-4-16,0 0-17 15,32 57-9-15,-26-33 1 16,0-4-14-16,0 2 17 16,2-10-28-16,-5 3 20 15,0-6-15-15,-3-3 1 16,0-2-6-16,0-3-1 16,3 4 0-16,-3-5 2 15,0 0-2-15,0 0-18 16,0 0 13-16,0 0-19 0,0 0 21 15,0-5-21 1,-3-15 4-16,-3-7 10 0,-2-5-46 16,2-7-12-16,3-4-22 15,3-3 24-15</inkml:trace>
  <inkml:trace contextRef="#ctx0" brushRef="#br0" timeOffset="1790">1014 210 31 0,'128'-187'49'16,"-115"187"-23"-16,-7 14 13 16,4-2-3-16,-4 5 2 15,-3 0-22-15,0 1 3 0,-3 2 22 16,0-3-27-16,0-2 17 16,0-1-22-16,0 0 21 15,-3-5-27-15,-3 2 4 16,-4-2-7-16,7-3 0 15,-3-3 1-15,6-1 9 16,0 2-12-16,0-4 4 16,0 0-4-16,0 0 4 15,0 0-8-15,0 0 4 16,0 0-6-16,0 0 8 16,0 0 0-16,12 0-2 15,1 0 3-15,4 0-7 16,-1 6 12-16,3 4 5 15,4 6-10-15,-1 0 14 0,-3 4-4 16,1 0-2-16,-5 0 0 16,-2-4-3-16,0 0-3 15,-1-2 2-15,-4-3 7 16,-2-2-11-16,-6-2 11 16,0 3-9-16,0-5 4 15,0 0-7-15,0 0 0 16,0 1-1-16,-14 0 10 15,-5 3-4-15,-3 1-4 16,-4-1 8-16,4-2 0 16,-3-2-9-16,-2 1 0 15,5 2-1-15,-1-6 1 16,4 2-23-16,-3-4 22 0,2 0-31 16,4 0 28-16,1 0-27 15,2 0 4-15,7-15-5 16,3 0-4-16,3-1-75 15,0 6-33-15</inkml:trace>
  <inkml:trace contextRef="#ctx0" brushRef="#br0" timeOffset="3119">1536 205 41 0,'0'0'50'0,"0"0"-2"16,0 0 10-16,0 0-1 16,0 0 17-16,0 0-52 0,22 155 31 15,-14-130-52-15,-5-9 30 16,3 0-26-16,1-2 2 15,-1-3 0-15,-6-2-6 16,0-3 3-16,0-6 5 16,0 0-3-16,0 5 0 15,0-5-5-15,0 0 12 16,0 0-12-16,0 0-1 16,0 0 3-16,0 0-3 15,0 0 3-15,0 0-2 0,0 0 9 16,0-5-20-1,0-10 8-15,-10-6 0 0,1 1-7 16,-5-10-25-16,5 2 3 16,2-7 11-16,4 4-6 15,3-1-25-15,0 3 5 16,0 3 38-16,0 3 5 16,10 3-19-16,7 2 17 15,-5 7-6-15,1 2 11 16,-4 3 6-16,2 4-3 15,-6-2 1-15,-2 4 5 16,5 0 18-16,1 0-16 16,0 0 8-16,1 6 13 15,-1 9-15-15,-1 5 10 16,0-3-20-16,-2 3-5 0,-6 0 11 16,0 4-6-16,0-4-4 15,0 3 10-15,0-3-2 16,-6-1-13-16,-2-3 4 15,-3-4-2-15,2 2 0 16,-4-3-6-16,4 0-2 16,-5 3-11-16,6-8 17 15,0 0-18-15,8 2 14 16,-3-8-19-16,3 2 10 16,0-2-4-16,0 0 10 15,0 4 8-15,0-4 2 16,3 6-8-16,13-6 18 0,1 10-2 15,2 1 2-15,1 0 6 16,-1 3-12-16,0 0-3 16,-4-2 14-16,-1 2-15 15,-1-2 12-15,-7-7-8 16,0-4 11-16,-3-1-13 16,1 0 10-16,-4 0-10 15,0 0 6-15,0 0-4 16,0 0 12-16,0 0 12 15,0 0-29-15,3-6 14 16,-3-15 0-16,3-5-21 16,-3-4 7-16,3-1-18 15,0-5-15-15,0 0-7 16,5 4 28-16,-5 2-9 16,3 8 20-16,4 2 1 0,-1 5-6 15,4 6 6-15,-1 1-1 16,5 2-2-16,-4 4 3 15,-1 2 0-15,1 0-2 16,-4 0-2-16,5 0 8 16,-1 0 12-16,-4 8-16 15,4 15 29-15,-1 0-8 16,2 0-3-16,-1 3-6 16,-1-3-6-16,-2 0 12 15,2 2-18-15,-4-9 18 0,1 0-11 16,-3 4 13-1,-2-6-16-15,5-2-3 0,-6 2-1 16,3-2-4-16,-2 2 4 16,-4-3 0-16,0-2-2 15,0 3-24-15,0-6-16 16,0 4-39-16,0-1-1 16,-13-8-70-16</inkml:trace>
  <inkml:trace contextRef="#ctx0" brushRef="#br0" timeOffset="3420">1819 462 94 0,'0'0'107'0,"0"0"-56"16,0 0 30-16,0 0-7 15,0 0-35-15,0 0-19 16,0 0 2-16,61-36 11 16,-42 35-22-16,1-7 17 15,-1 7-23-15,0-4 13 16,1 0-15-16,-1 4-2 16,0-3-1-16,4 2-4 15,-1-2 3-15,6 4-47 16,2 0 5-16,-2 0-40 0,1 0-42 15,-3 0-40-15</inkml:trace>
  <inkml:trace contextRef="#ctx0" brushRef="#br0" timeOffset="4275">2521 199 35 0,'0'0'20'0,"0"0"-13"15,0 0 36-15,0 0 3 0,0 0-42 16,0 0 17-1,0-44-2-15,11 42 3 0,1-2-21 16,1 2 17-16,-4 2 4 16,-2 0 7-16,2 0-10 15,2 0-1-15,1 0 14 16,-2 0-26-16,2 6 24 16,-2 5-24-16,-1 4 10 15,2 1-8-15,-2 2 6 16,-3 2 4-16,1 0-12 15,-4 0 15-15,-3-2-19 16,0 4 17-16,0-2-16 16,0 1 12-16,0 4-15 15,-13-3 9-15,-10 2-4 16,-2-6-1-16,-8 2-2 16,2 0 7-16,-5-4-3 15,5-6 0-15,1 4-5 0,11-12 5 16,0 2-12-16,-1-4 6 15,8 0 0-15,-4 0-15 16,0 0-13-16,7 0 14 16,1-6 11-16,5-2-1 15,3 8 8-15,0-1-8 16,0-4 8-16,0 5-12 16,0 0 3-16,0 0 5 15,3 0 0-15,11 0 3 16,2 0 10-16,-4 5-9 0,7 10 29 15,1 1-31 1,-1 2 21-16,0 2-21 0,4-2 4 16,-1-2 1-16,0 2-7 15,2-4 10-15,-9-5-5 16,-2-4 4-16,1-1-6 16,-2-4-3-16,-2 0-26 15,-4 0-31-15,-3 0-47 16,-3 0-87-16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29.2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123 217 79 0,'0'0'5'16,"0"0"5"-16,0 0 31 0,0 0-9 16,0 0-10-16,0 0-12 15,45-70 32-15,-45 62-12 16,0-1 13-16,0 0-32 16,0-3 23-16,0-2-24 15,0-2 9-15,0 4-10 16,-3-6 2-16,-6 2-11 15,-5 4 5-15,6-2-11 16,-6 8 12-16,1 6-13 16,4 0 9-16,-8 0-6 15,4 0 4-15,1 0 0 16,-1 0 3-16,4 11 4 16,-2-1-2-16,5 5-5 0,0 1 14 15,-1 6-11-15,4 2 14 16,3 4-8-16,0 0 9 15,0 4-11-15,0 3-6 16,0 2 19-16,0 1-20 16,7 0 14-16,5-4-7 15,5 0-1-15,-1 0 1 16,-4-8 0-16,4 0-4 16,1-6-3-16,-4-8 0 15,2 3 2-15,4-5-7 16,-2-5 14-16,2-3-18 15,3-2 9-15,7 0-29 0,1 0-78 16,-8 0-94-16</inkml:trace>
  <inkml:trace contextRef="#ctx0" brushRef="#br0" timeOffset="512">431 535 97 0,'0'0'28'0,"0"0"-10"0,0 0 28 16,0 0 13-16,0 0-28 15,0 0 3-15,67-45-10 16,-59 30 10-16,-2 3-23 15,-1-2 2-15,-2-8-13 16,2-4 0-16,1-4 0 16,7-6 0-16,-1-8-6 15,5-2-19-15,8 3 10 16,-3 0-2-16,11 9-3 16,-8 10-21-16,-2 2 39 15,-7 16-1-15,-7 6 6 16,4 0 1-16,1 0 8 15,-2 0 33-15,4 10-18 16,0 16 18-16,1 0-33 0,2 6 14 16,-4-2-5-16,1-2-9 15,1 4 6-15,-8 0-14 16,7-1 26-16,-6-2-29 16,-1-1 21-16,5-4-14 15,-8-2-11-15,0 4 3 16,1-6 0-16,-4 0 0 15,-3 0-4-15,0-3-18 16,0-2-58-16,0 1-27 16,0-11-83-16</inkml:trace>
  <inkml:trace contextRef="#ctx0" brushRef="#br0" timeOffset="1530">653 443 164 0,'0'0'47'16,"0"0"-7"-16,0 0 40 16,0 0-4-16,0 0-57 15,0 0-9-15,103-72 13 16,-68 58-15-16,0 0 6 15,-3 2-6-15,3-4-15 0,-6 4 7 16,0-2-21 0,-3 4-43-16,-3 5-2 0,-8 2-27 15,-5 1 28-15,-4 2 46 16,-3 0 16-16,1 0 1 16,2 0 4-16,-3 0 20 15,6 0 0-15,-1 10 16 16,1 5-3-16,1 2 3 15,-1 3-7-15,4 0-9 16,-4 0 22-16,2 1-39 16,-5 0 27-16,0-5-20 15,1 4 8-15,-4-14-16 16,0 3 8-16,0-4-1 16,-3 1-9-16,0-6-2 15,0 0 4-15,0 0 0 0,0 0 0 16,0 0 5-16,0 0-4 15,0 0-10-15,0 0 3 16,0 0-12-16,-9-11 6 16,-4-10-17-16,-1-9 11 15,5-8-77-15,3-2 23 16,6-1-7-16,0 4-2 16,0 5-14-16,3 9 50 15,17 6 28-15,2-1 13 16,-3 10 2-16,1-1 43 0,-5 9 2 15,-2 0-15 1,0 0 15-16,-4 0-22 0,2 0 13 16,-5 5 3-16,0 7 4 15,-3 0-11-15,-3 2-15 16,0 0 9-16,0 1-17 16,0 0 11-16,0 1-16 15,-9 0 2-15,-2-2-6 16,2-3-2-16,0 4 0 15,2-13-6-15,4 4-6 16,3-3-30-16,0-3 18 16,0 0-27-16,0 0 11 15,0 0 27-15,0 0 12 0,16 0 2 16,-4 3 6 0,5 3 15-16,-1 0-10 0,0 2 20 15,4 6-8 1,-4-2 14-16,-1 2-25 0,-2 0 11 15,-4 2-16-15,-1-6 1 16,-2 5 5-16,-6 0-8 16,0-5 17-16,0-4-22 15,0 4 30-15,0 0-24 16,0-4 16-16,-6 4-21 16,-11 0 15-16,-5-4-8 15,-3-1-6-15,-2-4 0 16,-1-1 4-16,2 0-14 15,4 0-1-15,-5 0 4 0,2-12-43 16,0-8-13-16,2-6-50 16,4 0 11-16,9 10-21 15,7 2-27-15</inkml:trace>
  <inkml:trace contextRef="#ctx0" brushRef="#br0" timeOffset="2969">1605 231 68 0,'0'0'45'15,"0"0"8"-15,0 0 4 16,0 0 6-16,0 0 4 16,0 0-48-16,42 110 7 15,-39-94-1-15,-3 2 7 16,3-1-29-16,-3-2 25 16,0-1-23-16,0-2 6 15,0-2-8-15,0 2-2 16,0-3 2-16,0 1 3 15,0-5-10-15,0 1 14 16,0-2-10-16,0-4 10 0,0 0-15 16,0 0 6-16,0 0-1 15,0 0 0-15,0 0 5 16,0 0-8-16,0 0 15 16,0 0-5-16,0 0 4 15,0 0-17-15,0 0 7 16,-3-15-1-16,-6-6 0 15,-1-3-20-15,4-4 11 16,3-7-36-16,0 0 43 16,0 1-13-16,3 0 4 15,0-2-13-15,0 8-13 16,0 5 22-16,0 6 15 16,12 3-2-16,1 2 4 15,7 0-8-15,-6 6 13 16,6 0-15-16,-1 4 20 0,-3 2-16 15,-2 0 8-15,2 0 13 16,-4 0-7-16,2 14 8 16,-3 0 10-16,-3 4-26 15,-2 2 22-15,-3-6-19 16,0 1 12-16,-3 0-13 16,0-1 3-16,0 0 0 15,0-2-6-15,0 2-1 16,0-2 10-16,-3-1-14 15,-9 4 15-15,-4-7-17 0,-1 4 12 16,-2 0-9-16,2-2 3 16,3 0-3-16,0-5-18 15,4 0 15-15,4-1-4 16,6-4 10-16,-3 0-8 16,3 0 17-16,0 0-18 15,0 0 9-15,0 0 0 16,0 0-18-16,0 0 18 15,3 0 3-15,10 2 1 16,4 4-4-16,0 3 2 16,3 2 6-16,2 4-6 15,-6 4 11-15,4-3-3 16,-4 5-10-16,1-5 3 16,-1 3 4-16,-1-2-7 15,-2 3 13-15,-4-4-16 0,2-1 8 16,-5 1 5-16,-1-11 2 15,3 0-16-15,-8-1 4 16,3-2 0-16,-3-2 0 16,0 0 0-16,0 0 9 15,0 0-3-15,0 0 2 16,0 0-6-16,0 0 19 16,0 0-17-16,0-2-2 15,0-12-2-15,0-7-4 16,0-4 3-16,3-1-17 0,0 0 14 15,0-5-7 1,1 0 4-16,-1 5-9 0,6-4 9 16,2 8 0-16,3 2 4 15,3 2-4-15,-1 4 12 16,-2 2-12-16,-2 6 7 16,-2 0-4-16,-1 4 8 15,-3-1-3-15,4 3 7 16,-4 0-11-16,-3 0 3 15,5 0 0-15,-2 0 6 16,0 0-6-16,1 0 13 16,2 9-5-16,1 2 15 15,-1 4-22-15,2 1 5 16,-2 2 6-16,0 2-2 16,1 0 0-16,-1 4-10 0,1-2 13 15,-1 2-10-15,-1-2 11 16,1-2-14-16,-3 0 0 15,4 0 9-15,-4-9-7 16,1 4-2-16,-1-4-5 16,0 0 5-16,0-1 0 15,2-5-8-15,-5 4 8 16,-3-3-1-16,3-1-45 16,-3 0-8-16,0-3-13 15,0 6 3-15,0-6-18 16,0 2-30-16,-9-4 2 15</inkml:trace>
  <inkml:trace contextRef="#ctx0" brushRef="#br0" timeOffset="3263">2025 501 120 0,'0'0'128'0,"0"0"-71"16,0 0 22-16,0 0-3 16,0 0-30-16,0 0-20 15,0-16 15-15,5 16-21 16,4-4 9-16,4 2-15 16,2-2-6-16,4-2-2 15,8 1 4-15,-2 4-15 0,1-7 17 16,-4 2-15-16,-3 6 3 15,1 0-4-15,-1 0-53 16,3 0-33-16,4 0-45 16,-7 0-154-16</inkml:trace>
  <inkml:trace contextRef="#ctx0" brushRef="#br0" timeOffset="4312">2649 199 128 0,'0'0'86'16,"0"0"-57"-16,0 0-3 16,0 0 68-16,0 0-61 15,0 0-12-15,0 0-5 0,0 0-6 16,6 0 13-1,13 0-19-15,0-2 21 0,-2 2-24 16,-2 0 25 0,4 0-17-16,-3 0 11 0,1 0-17 15,-1 0-2-15,-4 0 4 16,1 0 0-16,1 2-8 16,-2 10 11-16,-2-4 2 15,-4 0-7-15,-3 2-6 16,0-2 5-16,-3 4-2 15,0-4 0-15,0 1 0 16,0 2-3-16,0 1 11 16,-9 0-10-16,-7-1 9 15,-1-2-3-15,5-1 4 16,2-2-9-16,1-6 1 0,2 3-1 16,4-3-4-1,3 0-3-15,0 0 2 0,0 0 5 16,0 0-5-16,0 0 12 15,0 0-11-15,0 0 5 16,0 0-3-16,0 0-1 16,0 0 0-16,3 0-1 15,10 0 7-15,3 0-11 16,4 0 18-16,-5 3-9 16,9-1 5-16,-2 4-7 15,-3 6 2-15,4 0 0 16,-4 2-4-16,0 2 10 15,-4 0-13-15,-2 0 18 16,-7-6-7-16,-3 6-3 16,2-6 1-16,-2 1 4 0,-3 4-6 15,0-5 2-15,0 1-2 16,0-2 13-16,-3 2-12 16,-16 0 22-16,-4-1-19 15,-4 0 23-15,-1-4-25 16,0-2-2-16,-5 2 1 15,5-6-1-15,1 0 0 16,5 0 12-16,5 0-23 16,5 0 15-16,-1 0-8 0,4 0-9 15,-1 0 11 1,4 0-32-16,0-10 1 16,1 0-35-16,2 4-91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29.0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375 44 11 0,'0'0'20'0,"0"0"36"15,0 0-20-15,0 0-4 16,0 0-20-16,0 0 31 16,0 0-11-16,0 0-1 0,3 0-5 15,-3 0-1 1,0 0-6-16,0 0-5 0,0 0 12 16,0 0-26-1,0 0 23-15,0 0-19 0,0 0 12 16,0 0-14-16,0 0-1 15,3 0 9-15,-3 0-6 16,0 0 2-16,0 0-3 16,0 0 14-16,0 0-14 15,0 0-3-15,0 0 1 16,0-3-1-16,0 0-4 16,-3-3-2-16,-4 4-1 15,1-4 4-15,-3 0-1 16,-2 3 3-16,3-3-6 15,-6 3 6-15,5 3 1 16,-1-2-16-16,-2 2 11 0,-5 0 5 16,-2 0-5-16,0 0-3 15,-4 0 16-15,7 0-13 16,0 0 16-16,-1 0-17 16,5 0 7-16,2 0-2 15,-2 0 1-15,-1 0-1 16,4 2-3-16,-2 1 8 15,5 3-4-15,0-3 8 16,-4 3-12-16,1 0 10 16,-1-1-12-16,1 7 6 15,1-3 0-15,2 2-4 16,0 2 10-16,-1-3-12 16,1 7 14-16,3-2-13 0,0 6 16 15,0-5-16-15,3 4 5 16,0 2 0-16,0-2-3 15,0 3 6-15,0-4-10 16,0 5 16-16,0-1-7 16,0-3 0-16,3 0 0 15,9-2 0-15,1-1-2 16,4 0 0-16,2-2 2 16,3-1-8-16,1-2 18 15,-1-1-15-15,3-2 9 16,-5 0 1-16,2-7-3 15,-6 4 0-15,1-3-3 16,2-3 6-16,-2 0-3 0,-3 0-1 16,0 0-1-16,-8 0-1 15,4 0 4-15,-4 0-1 16,5 0-4-16,3 0 3 16,0 0-6-16,-1-9-9 15,-1 1-25-15,2-4-11 16,-6 4-54-16,3-4-3 15,-5 4-22-15</inkml:trace>
  <inkml:trace contextRef="#ctx0" brushRef="#br0" timeOffset="878">581 402 39 0,'0'0'61'0,"0"0"-27"15,0 0 30-15,0 0 23 16,0 0-53-16,0 0-8 16,0 0-2-16,0 0 4 15,0 0-5-15,0 0-2 16,0 0 14-16,0 0-32 15,0-2 13-15,0-18-9 16,12-1-9-16,7 1 4 16,-3-6-4-16,1 0 1 15,-3 0-5-15,0 1 4 0,-4 0-20 16,-1 9 21 0,0 0 2-16,-1 6-9 0,-2 0 8 15,-3 9-5-15,-3-4 1 16,0 5 4-16,3 0 0 15,-3 0-3-15,0 0-6 16,0 0 18-16,0 0-13 16,0 0 9-16,0 0-10 15,0 0 0-15,0 0 4 16,0 0-4-16,0 0-2 16,0 0 1-16,0 0 6 15,0 0-12-15,4 11 27 16,-1 3-19-16,-3-3 10 15,3 4-4-15,-3 2-2 0,3-2 0 16,0 1 2-16,-3-1 9 16,3 0-16-16,-3 5 14 15,0 0-2-15,0 0-6 16,0 3 6-16,0 0-5 16,0 0-2-16,3 0 1 15,1-3 2-15,-1 3-6 16,0-2 9-16,0 1-7 15,3-2 7-15,2 4-5 16,-5-4 5-16,3 3-5 16,1-4-1-16,-4-3 0 15,0 0-7-15,0-2 15 16,-3-7-17-16,0-3 18 0,3-3-9 16,-3 3 9-1,0-4-15-15,0 4 6 0,0-4-8 16,0 0-46-16,0 0-47 15,6 0-62-15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31.2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461 99 26 0,'0'0'42'15,"0"0"-10"-15,0 0 19 16,0 0 6-16,0 0-7 16,0 0-31-16,-44-59 30 15,30 49-28-15,5 4 30 16,0 2-39-16,-4-1 11 16,0 4-1-16,1-3 1 15,-2 0-8-15,-5 4-5 16,-3 0 12-16,-1 0-22 15,-9 0 15-15,0 0-11 16,0 0-3-16,6 4 0 16,1 7-2-16,6 2-3 15,5-1-1-15,-2 2 1 16,4 4 4-16,-1 3 0 16,1 5 4-16,1-2-8 15,2 2 1-15,2 0 2 16,4 0-3-16,0 3-5 0,3-1 8 15,0 4 2-15,0 0-9 16,0 2 17-16,6-5-18 16,13 0 20-16,7-6-18 15,0-6 11-15,3-2-4 16,3-4 0-16,0-5 0 16,3-3-3-16,1-3 7 15,-2 0-5-15,5 0 7 16,-3 0-9-16,-4 0 6 15,-3 0-6-15,-4-3-4 0,5-5-21 16,-8-4-33-16,0-6-81 16,-2 2-103-16</inkml:trace>
  <inkml:trace contextRef="#ctx0" brushRef="#br0" timeOffset="887">972 98 4 0,'0'0'50'16,"0"0"-26"-16,0 0 11 15,0 0 1-15,0 0-10 16,0 0-4-16,61-11 4 16,-52 11-5-16,-2 0-8 15,-1 0 17-15,8 5-11 16,-5 9 17-16,1 3-21 15,-1-1 19-15,-3 6-25 16,-2 1 18-16,-4 3-9 16,0 2-2-16,0-2 8 15,0 3-22-15,0 0 17 16,-16 0-16-16,-3 6 23 16,-4-7-19-16,-4 1 4 0,-4-6-8 15,-2-3 1-15,-1 0-3 16,-1-6 5-16,6 0-6 15,10-10 0-15,5 2 1 16,9-6 1-16,-3 0-4 16,2 0 2-16,3 0-5 15,-3 0-9-15,2 0 11 16,4-9-5-16,0 4 1 16,0-1-3-16,0 0 14 15,0 0-10-15,0 3 12 16,0 0-12-16,7 3 14 15,2 0-9-15,7 0 4 0,4 0-3 16,5 0 12-16,0 6-12 16,5 12 21-16,-2-2-18 15,2 5 21-15,-1-2-17 16,-4-3 6-16,-3-5-11 16,0-6 7-16,-2 3 5 15,-1-6-9-15,-2-2 6 16,5 0-5-16,0 0 3 15,5 0-8-15,1 0-2 16,8 0-34-16,-2-15-27 16,8 2-31-16,-9-11-73 15,-8-2-143-15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33.6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453 55 36 0,'0'0'58'15,"0"0"-16"-15,0 0 2 16,0 0 20-16,0 0-32 16,0 0 6-16,-36-23-8 15,20 23-2-15,4 0 1 16,-5 0-24-16,4 0 29 16,-6 0-29-16,2 0 5 0,-1 0-6 15,-1 0-4-15,-3 0 10 16,-8 3-5-16,5 3 8 15,-1 0-11-15,4 5 7 16,3-2-4-16,2-1-1 16,-2 4 0-16,3-1-8 15,-1 4-2-15,5 2 6 16,-1 0-3-16,4 0 6 16,-1 0 5-16,4 4-8 15,0-4 17-15,1 0-12 16,2 6-8-16,-3 1 3 15,6-2 0-15,-3 2-4 16,3-2 9-16,0 2-13 0,0 0 14 16,0-6-14-16,9 3 16 15,14-2-16-15,-1-9 21 16,8 0 10-16,-2-9-13 16,5 4 0-16,1-5 3 15,2 0-8-15,-1 0 13 16,1 0-15-16,-2-5 14 15,-4-4-14-15,-5-2-6 16,1 0-13-16,-10-1-41 16,-3 4-29-16,-4-4-59 15,-6 3-126-15</inkml:trace>
  <inkml:trace contextRef="#ctx0" brushRef="#br0" timeOffset="990">722 52 104 0,'0'0'55'15,"0"0"-6"-15,0 0 61 16,0 0-52-16,0 0-17 15,0 0-39-15,0-20 26 16,6 10-25-16,11 4 12 16,2 0-12-16,0 2 3 15,1-2-2-15,-9 6 0 16,3 0 9-16,-1 0-9 16,-1 0-1-16,-1 0 2 15,-2 0 1-15,-4 0 1 16,3 0-8-16,-8 9 1 15,0 2 0-15,0 4 0 0,0 2 3 16,0-1-4 0,-11 3 7-16,-11-2 8 0,0-2-13 15,0 1 3-15,2-1-2 16,11-4-4-16,2-5-16 16,1 0 8-16,6-3 6 15,0-3-9-15,0 0 10 16,0 0 3-16,0 0-3 15,0 0-26-15,0 0 29 16,0 0-1-16,6 0 1 16,10 0-5-16,4 0 5 15,-7 0 0-15,2 0 0 16,1 9 2-16,1 2 1 16,-1 4-3-16,3 5 8 15,-4 0-8-15,2 3 2 16,-4-3-1-16,-7-3 3 0,0 3-2 15,-2 0 8-15,-4-5-7 16,0 2 1-16,0-5 0 16,0-1 6-16,-4 0-3 15,-11-1 11-15,-7-2 2 16,-11-2-9-16,0 0 13 16,2-2-16-16,-2-2-1 15,8-2-6-15,5 0 10 16,1 0-3-16,3 0-16 0,1 0 6 15,-2 0-1 1,-2-6-16-16,3-3-55 0,-1 2-27 16,3 1-223-16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43.9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882 26 6 0,'0'0'57'0,"0"0"-25"15,0 0-5-15,0 0-6 16,0 0 10-16,0 0-4 15,0 0-5-15,0 0 2 16,0 0-11-16,0 0-3 16,0 0 8-16,0 0 8 15,0 0-15-15,0 0 10 16,0 0-11-16,0 0 6 16,0 0-1-16,0 0-6 15,0 0-8-15,0 0 4 16,0 0 9-16,0 0-10 15,0 0-3-15,0 0 0 0,0 0-2 16,0 0 2-16,0 0-1 16,0 0 0-16,0 0-5 15,0 16 4-15,0 4 2 16,9 6 2-16,2 0 0 16,-5-1 1-16,4 4-3 15,-4 3 4-15,3 0-5 16,-1 2 2-16,-3 0 3 15,-2 6-2-15,3-2 7 16,-1 6-9-16,1 2 4 16,3-4-2-16,-2 4-2 15,-1 0-1-15,-3-6 0 16,0-2 4-16,-3 4-4 0,0-4 0 16,0 5 2-16,0 3 3 15,0 3-4-15,0 0-2 16,0 2 1-16,0 1 0 15,0-6 0-15,0 0 2 16,0 6 0-16,0-6 5 16,0-4 7-16,0 2-10 15,0-7 4-15,0 0-7 16,0-5 12-16,3 0-11 16,-3-4 6-16,0-2-8 15,5 4 1-15,-5-8 10 16,0 4-7-16,0-2 12 0,3-3-16 15,-3 5 14-15,2-5-10 16,1 9-4-16,0-4 1 16,-3 4 0-16,0-4 1 15,0 0-1-15,0-4 6 16,0 4 0-16,0-8 2 16,3 4-7-16,-3 2-4 15,0-4 4-15,0 0 1 16,0-2 1-16,0 2 4 15,0-6-14-15,0 3 13 16,0 4-4-16,0-1-2 16,0-6-2-16,0 3 5 15,0-2-6-15,8-4 2 0,-8 0 0 16,0 3-1-16,3-3 2 16,-3-2-3-16,0-3 14 15,0 6-17-15,0-3 9 16,0 1-6-16,0 5 3 15,0-14-1-15,0 9 0 16,0 1 1-16,0-2 0 16,0-2 1-16,0 7-4 15,0-8 13-15,0 4-22 16,0-4 23-16,0 3-24 16,0-9 22-16,0 0-17 15,0 0 13-15,0 1-11 16,0-1 5-16,0 0 0 15,0 0-2-15,0 0-28 0,0 0 5 16,0 0-33-16,0 0-3 16,0 0-13-16,0 0-79 15</inkml:trace>
  <inkml:trace contextRef="#ctx0" brushRef="#br0" timeOffset="1604">2002 0 44 0,'0'0'32'0,"0"0"22"16,0 0-2-16,0 0-3 16,0 0-11-16,0 0-18 15,0-10 24-15,0 10-17 16,0 0-3-16,0 0-1 15,0 0-11-15,0 0 17 16,0 0-16-16,0 0 9 16,0 0-13-16,0 0 11 15,0 0-11-15,0 0 5 0,0 0-3 16,0 0-8-16,0 0 3 16,0 0-3-16,0 0-2 15,0 0 0-15,0 0-2 16,0 0-3-16,0 0 3 15,0 21 0-15,0 4 2 16,0 1 0-16,0 0 3 16,0 0-7-16,3 5 12 15,0-2-14-15,4 3 13 16,-4-1-11-16,3 0 3 16,1 5 0-16,-1-2 1 15,-3 4 0-15,3 2-2 16,2 6 3-16,-2-3-3 0,3 3 2 15,-2-1 3 1,-1-3-4-16,-3 5 0 0,-3 2 0 16,0-1-3-16,0 2 3 15,0-4 0-15,0 2-2 16,0-1 9-16,3 2-11 16,-3-1 8-16,0-1-6 15,4-1 4-15,-1 5-2 16,3-3 0-16,0 2 0 15,2-4-2-15,-2 0 4 16,0 0-2-16,1 0 0 16,-1 6 1-16,-3-4 4 0,6-3-10 15,-2 2 7-15,-1-1-7 16,0 0 9-16,2-4-4 16,-5-7 0-16,3 0 0 15,0-1-6-15,1-2 12 16,-1 0-8-16,0-4 5 15,-1 1-6-15,-3 0 6 16,1-6-3-16,0 2 0 16,0-9-3-16,0 0-1 15,2-1 8-15,1 4-3 16,0-2 1-16,0 3-2 16,1-4 0-16,-4-1 0 15,0 0-2-15,0-4 4 16,-3 4-2-16,3-14 2 15,-3 5 4-15,5-2-4 16,-5 2-4-16,0 3 4 0,0-8-3 16,0 7 1-16,0-6 0 15,0 2 0-15,0-2 0 16,0 1-7-16,0-3 15 16,0 0-7-16,0 0 1 15,0 0-4-15,0 0 1 16,0 0-28-16,0 0-8 15,0 0-17-15,0 11-51 16,0 4-75-16,0-4 33 16</inkml:trace>
  <inkml:trace contextRef="#ctx0" brushRef="#br0" timeOffset="2916">0 794 42 0,'0'0'88'0,"0"0"-45"15,0 0 17-15,0 0 16 16,0 0-33-16,0 0-6 16,0-6-7-16,0 4 3 15,0 2-18-15,0 0 4 0,0 0-10 16,0 0 10-16,0 0-19 16,0 0 8-16,0 0-5 15,0 0-2-15,0 0 5 16,9 0-4-16,7 0 5 15,7 0-6-15,3 0 4 16,3 0-1-16,9 0 0 16,1 0-4-16,9 2 5 15,4 8-7-15,1-5 7 16,5 0-6-16,6-1 4 16,0-2-6-16,0 4 3 15,5-3 0-15,-2 0 1 16,0 0 1-16,4-3-4 0,2 3 6 15,2-3-4-15,-3 0 1 16,6 0-1-16,-4 0 0 16,2 0 0-16,-1 2-1 15,-1 2-10-15,5 2 10 16,9-4-18-16,-2 4 10 16,0 0 1-16,4 2 4 15,-7 6-11-15,0-2 4 16,-5 2-3-16,-4 1 4 15,-7 0 0-15,0-1 1 16,-3 0 6-16,-3 0-7 16,-3 1 3-16,0-4 4 15,-6 4 1-15,2-4-3 16,1-2-8-16,3 2 2 0,-4-1 6 16,-2-5-4-16,-8 6-5 15,-2-1-4-15,-3 0 6 16,-1 4 8-16,-3-2-14 15,-3-2 8-15,-3 0-21 16,-3-4 20-16,-3 2 8 16,-11-2 0-16,-2-5 1 15,-1 4-1-15,-6-5 2 16,-3 0-12-16,0 6-15 16,0 4-32-16,-15 0-52 15</inkml:trace>
  <inkml:trace contextRef="#ctx0" brushRef="#br0" timeOffset="4026">55 1790 97 0,'0'0'57'0,"0"0"-13"15,0 0 26-15,0 0 2 16,0 0-27-16,0 0-10 15,0 0 14-15,-5 0-17 16,5 0 13-16,0 0-17 16,0 0-7-16,0 0 7 0,0 0-3 15,0 0-16-15,0 0 6 16,0 0-8-16,0 0 4 16,0 0-7-16,0 0-3 15,0 0-2-15,0 0 1 16,0 0-4-16,0 0 7 15,27 0-3-15,15-5 0 16,6 5 0-16,7-3 1 16,3 1-5-16,-2 2 4 15,5 0 0-15,-3 0 6 16,6 0-2-16,8 0-8 16,4 0 5-16,11 0-1 15,3 0 0-15,2 0-2 16,2 0-4-16,-8 0 2 15,-5 0-15-15,2 0-2 16,-3 0 12-16,4 0-3 16,5 0-8-16,5 0-3 0,-2 0 4 15,-1 0 2-15,-2 0-2 16,-6 0 17-16,-2 0-3 16,-7 0 2-16,-4 0 0 15,2 0-2-15,-13 0 0 16,-1 0 1-16,-6 0-3 15,-4 0 3-15,4 0-5 16,1 0 0-16,6 2 8 16,-1 6-7-16,0 2 8 15,-8 6 4-15,2-10-4 0,-4 6-2 16,-9 2 2-16,-1-5-2 16,-3 0 4-16,-3-1-10 15,-3-2 8-15,-3 0 0 16,0 0 0-16,-1 0 0 15,-3-4-6-15,4 1 5 16,-3-3 0-16,0 0-16 16,-4 0 4-16,-4 0-21 15,-2 0-10-15,4 0-24 16,-8 0-40-16,-2 0-55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7:32.8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2107 33 10 0,'0'0'19'16,"0"0"-4"-16,0 0 2 16,0 0-2-16,0 0 7 15,0 0-2-15,0 0-4 16,0-12 7-16,0 12-5 15,0 0-4-15,0-1-2 16,0 1-3-16,0 0 5 0,0 0-10 16,0 0 11-16,0 0-9 15,0 0 3-15,0 0-3 16,0-4-1-16,0 4 0 16,0 0 4-16,0 0-7 15,0 0 2-15,0 0 1 16,0 0 0-16,0 0 3 15,0 0-8-15,0 0 1 16,0 0-1-16,0 0 0 16,0 0-3-16,0 0-3 15,0 0 6-15,0 0-16 16,0 0 10-16,0 24 6 0,0-1 4 16,0 9-3-1,0-3 0-15,0 6 3 0,0-1 1 16,0-2 2-16,0-1-5 15,0 4 3-15,0-3 0 16,0-1 2-16,0 6-7 16,0-5 1-16,0 3 1 15,0-4 1-15,0 1-2 16,0 3 2-16,0 1 1 16,0 1-3-16,0-2 6 15,0 5-3-15,0-3 2 16,0 7-4-16,0-4 3 15,0 0 0-15,0-2-2 0,0-4 1 16,0 1 1 0,6-4-5-16,-3 1 2 0,1 0-2 15,-1-3 2-15,0 2 1 16,0 0 0-16,0-4-2 16,0 3 1-16,-3-1 0 15,5 0 0-15,-5-3-2 16,0 0 1-16,3 0 4 15,0 0-5-15,0 2 3 16,3 1-3-16,-3 0 2 16,1-3 3-16,-1 0-3 15,-3-3-2-15,3 0 4 16,0 0-3-16,0 0 1 16,0 0-1-16,1 0 1 0,-4-3-1 15,0 5 1-15,3-5-2 16,0 3 0-16,0 3 1 15,0 0 0-15,3 2-1 16,-1 4 0-16,-2-3 2 16,-3 3 0-16,3-3-2 15,-3-7 4-15,6 2-3 16,-3-1-1-16,1-3 1 16,-1 0 5-16,0-3-4 15,-3 3 2-15,3-1-3 16,-3-3 5-16,3 1-4 15,0 3-1-15,0-1 1 16,1 3-1-16,-1-1 2 0,-3 1-2 16,3-2 2-1,-3 0-3-15,3 5 0 0,-3-5 2 16,3-3-2-16,0 3 0 16,-3-5 0-16,0 5 1 15,0-3 0-15,5 0 2 16,-5 4 3-16,0-1-5 15,3-3 2-15,0 0-3 16,-3-5 0-16,0 2 0 16,3-2 4-16,-3-4-4 15,0 1 0-15,0 0 5 16,0-1-4-16,0 1-1 0,0 2 0 16,0 4-4-1,0 2 6-15,3 0-4 0,-3 1 4 16,0-7-4-16,0 2 5 15,3-6-3-15,-3 5 0 16,0-3 0-16,4-4 2 16,-4 0-2-16,0-4 0 15,0 2 0-15,0-3-2 16,0 0 2-16,0 0 0 16,0 0-1-16,0 0-20 15,0 0 5-15,0 0-14 16,0 0 4-16,0 0-21 15,0-20-52-15</inkml:trace>
  <inkml:trace contextRef="#ctx0" brushRef="#br0" timeOffset="1913">0 986 9 0,'0'0'46'15,"0"0"-4"-15,0 0-4 16,0 0-20-16,0 0 3 16,0 0 2-16,0 0-2 15,0 0-2-15,0 0-2 16,0 0 3-16,0 0-2 16,0 0-4-16,0 0-3 15,0 0-8-15,0 0 8 16,0 0 5-16,0 0 0 15,0 0-2-15,0 0 1 16,0 0 0-16,0 0-5 0,0 0-4 16,0 0-6-16,0 0 0 15,0 0-2-15,0 0-2 16,0 0 1-16,0 0 2 16,0 0 1-16,6 0-3 15,7 0 6-15,2 0-7 16,1 0 8-16,7 0-4 15,2 0 0-15,5 0 0 16,5 0 0-16,0-5 0 16,6 2 0-16,5 0-3 15,2 0 3-15,0-6 0 16,-4 1 6-16,2 2-6 0,2-3 0 16,-3 4-2-16,7-4 2 15,-5 0 0-15,4 3 0 16,-2 1 0-16,2-1 3 15,4 3-3-15,3-3 2 16,3-2 3-16,6-1-1 16,0-2 3-16,0-1-1 15,-6 3-1-15,0 4-4 16,-3-1 6-16,0 0 2 16,-3 0-5-16,-1 4 2 15,-2-4-5-15,-8 6-1 16,-2-3 0-16,0 0 2 15,-4 0 0-15,1 0-2 0,0 0 0 16,-2 3-2-16,2 0 2 16,-1-3 5-16,-2 3-5 15,3 0-3-15,-1 0 3 16,-3 0 0-16,3-2 1 16,-2 2-1-16,0 0 0 15,-2-4 0-15,-1 4 1 16,-2-5-1-16,5 2-1 15,-1 3 1-15,-3-3 0 16,6 3 1-16,1 0-2 16,3-3 4-16,-4 0-3 15,-2 0 3-15,-8 3-3 16,-5-2 0-16,-4 2 0 16,-2-3-2-16,-1 3 2 0,-4 0 4 15,7-3-4-15,1 0 0 16,2 0 0-16,0 0 0 15,2 0 2-15,-6 1 1 16,-2 2-2-16,1 0 2 16,-11-4-3-16,-3 4-2 15,1 0 2-15,-1-2 6 16,0 2-3-16,0-3-3 16,0 3 3-16,-3 0-3 15,3 0 0-15,1 0 2 16,2-3-1-16,0 3-1 15,2 0 2-15,-8 0-2 16,6 0-9-16,-3 0-31 16,3 0-44-16,-6 0-83 0</inkml:trace>
  <inkml:trace contextRef="#ctx0" brushRef="#br0" timeOffset="3662">95 2101 9 0,'0'0'15'15,"0"0"22"-15,0 0 2 16,0 0-17-16,0 0-6 0,0 0 2 16,0 0 6-16,0 0 2 15,0 0-12-15,0 0-1 16,0 0 4-16,0 0-6 15,0 0-4-15,0 0-6 16,0 0 7-16,0 0-5 16,0 0-1-16,0 0-2 15,0 0-1-15,0 0 1 16,10 0 1-16,7 0 3 16,-2 0 2-16,7-3-2 15,5-3 4-15,1 1 1 16,5 0-7-16,1-2 9 15,2-2-7-15,2 4-1 0,-2-4 0 16,3 3-1 0,-2 3 4-16,2-3 1 0,5 1 1 15,-2-4-5-15,4 3 5 16,-4 1-2-16,-1-1-1 16,4 0-2-16,-3-3 1 15,-1 4 0-15,4-1-1 16,0-3 2-16,4 3 2 15,-2 1 5-15,1-4-3 16,4 3-4-16,6 1 3 16,3-1-2-16,3 0-5 15,0 0 6-15,-3 1-3 16,-3 2-4-16,-7-3 2 16,1 3 2-16,-7 0-4 0,2 0 2 15,-5 3-2-15,3-3 7 16,-4 0-7-16,1 1 4 15,3-7-4-15,1 3 3 16,4 1-3-16,2-1 8 16,-1 0-4-16,1 3-3 15,-4 0 3-15,-1 3-8 16,-2 0 6-16,-3-3-2 16,-4 3 2-16,4-3-1 15,0 1-1-15,4-1 0 16,-9 0 1-16,5 0 2 15,-4 3-1-15,-5-3 1 16,6 0-2-16,-11 3-1 16,2 0-1-16,-2 0 1 15,-8 0 1-15,5 0 1 0,-6 0-1 16,7 0-1-16,3 0 0 16,3 0 0-16,6 0 1 15,1-3 0-15,0 1-1 16,-4-2 5-16,-6 2-5 15,-7-1 0-15,-6 3 0 16,-7-3 2-16,-1 3 1 16,-5 0-3-16,0 0 0 15,-3 0 0-15,0 0 0 16,0 0 0-16,0 0 0 0,0 0 1 16,0 0 1-1,0 0-1-15,0 0-1 0,0 0 0 16,0 0-1-16,0 0-1 15,0 0-4-15,0 0-38 16,6 0-42-16,1 0-67 16,-4 0-71-16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06.130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0 160 0 0,'0'0'3'0,"186"-27"4"15,-90 12 7-15,1 1-9 16,-11 2-3-16,-5-2 2 0,-11 2 4 15,-9 7-3 1,-9-4-5-16,-8 3 5 0,-8 1-3 16,-5 4-1-16,2-3-1 15,-5 0 4-15,5 4 2 16,-5 0-5-16,5-2 1 16,-2 2-2-16,2 0 0 15,-2 0 0-15,2 0 0 16,3 0-2-16,-2 0 2 15,5 0 0 1,-6 0 5-16,-2 0-5 0,-1 0-5 16,-2 0 5-16,5 0-1 15,1 0 1-15,5 0 0 16,-4 0 0-16,1 0 0 0,3 0-6 16,-5 0 6-1,2 0-5-15,-1 0 3 16,-3 0-21-16,-6 0 23 0,-3 0-1 15,-8 0 1-15,-2 0-9 16,-7 0 7-16,1 0 2 16,-1 0 0-16,-3 0 0 15,-3 0 0-15,0 0 0 16,0 0 4-16,0 0-4 16,3 0-4-16,0 0 4 15,8-4 2-15,-5-2-2 16,4 6-1-16,2-6-1 15,7 2 2-15,-2 0 0 16,-4 2 0-16,-7-2 0 16,-6 4 0-16,0 0-1 0,0 0-1 15,0 0-6-15,-3 0 2 16,-19 0 6-16,-8 0 0 16,-4 0 0-16,-5 6 0 15,-3 2 5-15,-10-2 1 16,-1 4-4-16,-5 0 7 15,-17-4 6-15,-8 6-10 16,-17 2 2-16,-5 1 4 16,-4 2-11-16,0-3 12 15,2 6 1-15,9 0-5 16,7-2-1-16,14 1-8 16,13-2 1-16,19-7-13 15,14 0 5-15,8-4 8 0,16-3 2 16,4-3-2-16,3 0-6 15,0 3-26-15,0 1 9 16,0 0 22-16,0 2 0 16,10-2 1-16,13 1-4 15,2-5-9-15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49.9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969 114 45 0,'0'0'35'0,"0"0"-3"0,0 0-6 16,0 0 20-1,0 0-13-15,0 0-14 0,-6-30-1 16,6 30 21-16,0 0-4 16,0 0-13-16,0 0 6 15,0 0 2-15,0 0-2 16,-4 0-6-16,4 0-6 16,0 0 3-16,0 0-7 15,0 0 9-15,0 0-12 16,0 0 7-16,0 0-12 15,0 0 0-15,0 0-3 16,0 0-1-16,0 0 0 0,0 0-4 16,0 0 4-1,0 4-7-15,0 16 2 0,0 12 7 16,0 10-2-16,0 4 0 16,0 4 1-16,0 8 4 15,0-4-1 1,0 6-6-16,0 1 4 0,0 0 2 15,0 1-3-15,0 0 5 16,0-6-5-16,0-4-1 16,4-1 0-16,-4-2-1 15,0 5 0-15,0 2 1 16,0 0 1-16,0-3 1 16,0 3 2-16,0-9-3 15,0 5-1-15,0-2 0 16,0-4-2-16,0-2 4 0,0-6-2 15,0-1 0-15,0 4 0 16,0-5-1-16,3 5 2 16,0-4-1-16,-3 3 6 15,3-4-10-15,0 5 4 16,0 0 0-16,4-3 1 16,-4 7-1-16,-3-4 0 15,3-5 0-15,-3 2 5 16,0-6-5-16,0-6-1 15,0-4 1-15,0 2 2 16,0-4-2-16,0 3-1 16,0-6 1-16,0 3 0 15,0 0 3-15,0 0-3 16,3 0-3-16,0-4 2 0,5 0 0 16,-2 9 1-16,-3-4 0 15,3 4 0-15,-2-10 0 16,-1-3 0-16,-3-2 0 15,3-4 1-15,-3-2 0 16,0 1-2-16,0-5 2 16,0 0-1-16,0 0 0 15,0 0-1-15,0 0 0 16,0 0-6-16,0 0 2 16,0 0-15-16,0 0 4 15,0 0-13-15,0 0 2 16,0 0-15-16,3 5-18 15,0-1-70-15,-3-2 90 0</inkml:trace>
  <inkml:trace contextRef="#ctx0" brushRef="#br0" timeOffset="1360">2027 0 20 0,'0'0'80'15,"0"0"-45"-15,0 0 21 0,0 0-12 16,0 0 4-1,0 0-22-15,0 0 4 0,0 0-10 16,0 0 6-16,0 0-2 16,0 0-12-16,0 0 1 15,0 0-12-15,0 0 3 16,0 0-4-16,0 0 2 16,0 20-2-16,0 8 2 15,0 6 14-15,0 4-13 16,3 3 11-16,5 4-9 15,-2-3 2-15,0 5-6 16,1 2 2-16,-1-3 3 0,0 3-4 16,1 0-2-1,-1-1 8-15,-3 4-11 0,0-6 7 16,0 0-5-16,2 2 4 16,-2 2-6-16,0-2 6 15,-3 4-5-15,3 6 2 16,0 5 0-16,-3 8 0 15,0-3 5-15,0 0-7 16,0-2 4-16,0 6-2 16,0-10 0-16,0-1 0 15,3-6-1-15,-3-3 1 16,0-6 0-16,0 2 1 16,0-2 6-16,0 0-4 15,3 6-3-15,1-10-3 16,2 2 3-16,-3 2-3 0,3-6 3 15,1 6 3-15,-4-2-3 16,3-2 0-16,2 2 0 16,-2-2 1-16,0-6 4 15,-3 0-5-15,4-10 8 16,-4 0-8-16,0 0-10 16,3-1 9-16,-6-4 1 15,3-1 3-15,-3-12-2 16,4 0 3-16,-4-4-4 15,3-2 0-15,-3 2 0 16,0-2-6-16,0 1 0 16,3 0-1-16,-3 5-1 15,0-4 1-15,3 2-6 16,0-1 6-16,0 4-8 0,0-1-2 16,-3-5-21-16,0 12-30 15,0 1-37-15,0 2 0 16,0 0 37-16</inkml:trace>
  <inkml:trace contextRef="#ctx0" brushRef="#br0" timeOffset="2482">58 768 43 0,'0'0'112'15,"0"0"-76"-15,0 0 4 16,0 0 27-16,0 0-20 15,0 0-28-15,3-10 8 16,-3 10 5-16,0 0-1 16,0 0-3-16,0 0-10 15,0 0 9-15,3 0-27 16,-3 0 14-16,0 0-1 0,3 0-13 16,-3 0 0-16,3 0-3 15,7 0 3-15,13-1 0 16,13-2 3-16,5 1-3 15,13-4 4-15,4 2 0 16,9 0-4-16,4 4 4 16,2 0-8-16,5 0 4 15,2 0 0-15,3 0 0 16,11 4 5-16,1 6-11 16,18-4 12-16,-1-1-11 15,7-2 11-15,-4-1-12 16,-5 2 5-16,-5-4 0 15,1 0-6-15,-3 0 0 0,3 0-4 16,7 0 7-16,-5 0 4 16,4 0 3-16,-6 0-2 15,-4 0 0-15,-2 0-2 16,-6 0 1-16,-8 6 0 16,-3 4 0-16,-2 2 1 15,-4 0-2-15,-10 0 2 16,-6-4-10-16,-10 4 11 15,-5-6-4-15,-12-1 4 16,2-5-4-16,0 0 0 16,-2 0-4-16,2 0 3 15,-7 0-13-15,-3 0 5 0,-7 0 4 16,0 0 5-16,-10 0-18 16,-3 0 8-16,-1 0-4 15,-5 0-41-15,0 0-80 16,-23 17 25-16</inkml:trace>
  <inkml:trace contextRef="#ctx0" brushRef="#br0" timeOffset="3482">0 1886 49 0,'0'0'140'15,"0"0"-107"-15,0 0 5 16,0 0 49-16,0 0-38 0,0 0-25 15,9 0-3-15,-9 0-4 16,3 0 10-16,1 0-3 16,-1 0-19-16,6 0 23 15,5 0-16-15,-1 0 1 16,5-2-3-16,6-2 2 16,4 2-2-16,8-4 1 15,3 2-1-15,5-1-8 16,7 2 7-16,7-3-5 15,3 4 0-15,3-2 3 16,3 0-7-16,4 2 3 0,-1 2-3 16,8 0 0-1,2 0 0-15,9 0-3 0,5-4 7 16,12 4-9-16,2-1 6 16,1-2-1-16,4 1 0 15,-10-2-7-15,0 2 7 16,-1-2-8-16,1 0 4 15,3-2-13-15,-1 6 15 16,-5-6-5-16,-8 2 7 16,-1 4-6-16,-11 0 3 15,-7 0 3-15,-1 0-2 16,-5 0 2-16,-3 0-4 16,-3 0-1-16,0 10-3 15,-3-10 5-15,0 5-4 16,-11-4 4-16,1-1-9 0,-6 0 8 15,-9 0 2 1,-5 0 2-16,-6 0-1 0,-3 0 1 16,-2 0 3-16,-4 0-2 15,2 4-2-15,-1-4 1 16,-1 0-8-16,-1 0-3 16,-2 4 0-16,-4-2-15 15,5 4-38-15,-8 2-84 16,0 2-46-16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54.8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1059 0 114 0,'0'0'23'16,"0"0"-22"-16,0 0 43 15,0 0-15-15,0 0-18 16,0 0 10-16,0 0-6 15,10 0 23-15,-10 0-27 16,3 10 29-16,-3 2-15 16,0-1-10-16,3 8-6 15,-3-3 4-15,3 6-5 16,1 8 5-16,-1 0-6 16,0 2 2-16,0 8 4 15,-3 0 3-15,0 0-4 16,0 4-7-16,0-2 1 15,0 4-6-15,0 4 5 0,0 2 0 16,0 0-4-16,-3-1-1 16,0 6 3-16,0-5-3 15,3 10 1-15,0 2-1 16,0 0 0-16,0 4 0 16,0 2 1-16,0-2-1 15,0 3 0-15,0-4 5 16,0-1-3-16,0-3-1 15,0 0 2-15,3-3-3 16,0-4 1-16,0 1-1 16,-3 0-6-16,6 5 6 15,-3 10 4-15,-3 0-4 0,0-2 0 16,0-2-4-16,5-12 4 16,-2-10-4-16,0 2 3 15,0-2 1-15,-3-5 4 16,0 6-4-16,0-5-4 15,0 3 4-15,3-10-7 16,0-4 7-16,7-5-1 16,-4-3 0-16,1 0 0 15,-1 3-5-15,0-3 6 16,-3-3-4-16,-3 4 2 16,3-10-2-16,-3-2-5 15,5-7 5-15,-5-5-13 16,6 0 1-16,-3 0-26 0,7 3-9 15,2-1-28 1,1-2-20-16,7 0 28 0</inkml:trace>
  <inkml:trace contextRef="#ctx0" brushRef="#br0" timeOffset="1131">2105 89 70 0,'0'0'31'16,"0"0"28"-16,0 0 24 15,0 0-43-15,0 0-8 0,0 0-10 16,-17-5 6-16,17 5-8 16,0 0 3-16,0-5-10 15,0 5 3-15,0 0 0 16,0 0-13-16,0 0 8 15,0 0-8-15,0 0 6 16,0-1-7-16,0 1-4 16,0 0 3-16,0 0-2 15,0 0 1-15,0 0-3 16,0 0-3-16,0 11 6 16,-3 10-1-16,3 10 6 15,0 4-6-15,0-3 2 16,0 8 5-16,0 0-5 15,0 3-1-15,0 3-1 16,0 3 1-16,0 0 8 0,0 0-8 16,0 5-3-1,0-3 3-15,0 1 1 0,0 5 1 16,0-1-3-16,0 4 1 16,0 3 0-16,0 6 7 15,0 6-7-15,0 2-5 16,0 0 5-16,0-5 2 15,0 3-2-15,0-6-4 16,0 0 2-16,0 1-2 16,0-4 4-16,0 2 1 15,0-1-1-15,0-4-8 16,0 2 7-16,0-8 2 0,8-1-1 16,-2-4 12-16,0-4-16 15,-3-4 4-15,4-2 0 16,-1-1-8-16,0-4 12 15,-3-2-4-15,5 1 5 16,-2-9-5-16,-4 3 4 16,6-6-13-16,-5-2 11 15,0-4-2-15,0 5 0 16,-3-3 6-16,3 3-7 16,-3-11 4-16,3 2-5 15,-3-2 2-15,3-6 0 16,-3-1 3-16,4-2-3 0,-4-3-7 15,0 0-29-15,0 0-32 16,0 0-37-16,0 0-39 16</inkml:trace>
  <inkml:trace contextRef="#ctx0" brushRef="#br0" timeOffset="2272">119 744 70 0,'0'0'60'0,"0"0"-15"15,0 0 5-15,0 0-8 16,0 0-8-16,0 0-10 16,0 0 15-16,0-2-18 15,0 2 2-15,0 0-17 16,0 0 16-16,0 0-11 16,0 0-4-16,0 0 0 15,0 0-6-15,0 0 9 16,3 0-9-16,20 0 15 15,2 0-12-15,11 0 5 0,5 0 0 16,7 0-9-16,4 0 0 16,3 0 0-16,5 0-2 15,5 0 5-15,5 0-2 16,5 0 10-16,0 0-19 16,3 5 8-16,5 1 0 15,6 3-3-15,8-1-2 16,9 4-4-16,0 2-8 15,-7 4 15-15,-8 2-6 16,-8-4-6-16,1 5 5 16,-8-4 7-16,9-3-10 15,1-4-9-15,-3-8 9 0,4-2-5 16,-7 0 2-16,-7 0-2 16,-2 0 14-16,-10 0-3 15,-3-2 1-15,-7-2 9 16,-9 2-7-16,-7 2 5 15,1 0-4-15,-8 0 4 16,1 0-2-16,-7 0 3 16,-3 0-2-16,1 0 5 15,-4 0 8-15,0 0-6 16,1 0-5-16,-2 0 2 16,1 0 1-16,0 0-5 15,-7 0 7-15,5 0-8 0,-8 0 1 16,1 0 2-1,-1 0-4-15,-6 0 1 0,3 0-2 16,-3 0 0-16,0 0-22 16,0 6-81-16,-12 14-53 15</inkml:trace>
  <inkml:trace contextRef="#ctx0" brushRef="#br0" timeOffset="3245">0 2006 82 0,'0'0'59'16,"0"0"-27"-16,0 0 38 16,0 0 4-16,0 0-29 15,0 0-12-15,20-12 5 0,-11 10-8 16,1-2-6 0,6-2 2-16,7 4-3 0,-1-2-6 15,6-1-1-15,8 2-2 16,0 3 2-16,2 0-13 15,7 0 10-15,3 0-8 16,4-2-4-16,1 2 5 16,5 0-5-1,3 0 13-15,3 0-14 0,0 0 0 16,8 0 1-16,-2 0 0 16,7 0-1-16,7 0 1 15,5 0-3-15,14 0 0 0,-1 0-1 16,7 0 6-16,1 5-3 15,-7-2 0-15,-1-3-5 16,1 0 3-16,3 0-18 16,-1 0 20-16,-2 0-19 15,-3-3 17-15,-11-2-2 16,-8-5 1-16,-4 8 0 16,-10-4 3-16,-3 4 3 15,-6-2-3-15,0 4-6 16,-4 0 3-16,1-8 3 15,0 4-7-15,-5 2 6 16,-8-1 1-16,-3 3 0 16,-10-3 0-16,-6 3-1 0,-4 0-2 15,-4 0 4-15,4 0-2 16,-2 0-4-16,2 0 0 16,-3 0 4-16,1 0-1 15,-8 0-6-15,4 0 0 16,-4 0-15-16,-3 0-4 15,-1 0-14-15,-5 0-68 16,0 8-72-16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01.6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117 0 48 0,'0'0'33'0,"0"0"30"0,0 0-20 15,0 0-1-15,0 0-8 16,0 0 4-16,0 0 0 16,0 0-27-16,0 0 11 15,0 0-20-15,0 0 18 16,0 0-10-16,0 0-14 16,0 0 4-16,0 0 0 15,0 0-3-15,0 0 2 16,0 1 0-16,0 3 0 15,0 6-11-15,0 2 24 16,0 8-21-16,0 6 19 16,0 0-8-16,0 4-2 15,0 0-5-15,6-4 5 0,0 0 0 16,0 2 0-16,-1-4 4 16,-2-4 4-16,0 0-6 15,0-6-1-15,0 0-1 16,-1-5 0-16,3 0-1 15,-5-3 8-15,3-1-16 16,-3 1 19-16,0-1-16 16,3 1 15-16,-3 0-18 15,0 0 14-15,0-4-9 16,0-2 4-16,0 0-8 16,0 0 3-16,0 0 5 15,0 0-4-15,0 0 14 0,0 0-11 16,0 0 3-1,0 0-4-15,0 0 3 0,0 0-1 16,0 0 0-16,0 0-18 16,0-10 15-16,-11-8-2 15,3 0-19-15,-3-2-3 16,5-2 8-16,-3-4-16 16,2 0 8-16,4 0-10 15,0 0 2-15,3 3 26 16,0 6 6-16,0 2-2 15,0 0 10-15,0 5-14 16,0 4 9-16,0-3-35 16,13-2 19-16,-4 5-20 15,8-3 35-15,-4 3 2 16,-1 6 10-16,1-4-7 0,-7 4 11 16,5 0-11-16,-5 0 3 15,2 0 1-15,3 0 8 16,-5 0-11-16,4 4-5 15,-4 5 5-15,0-1-2 16,-3 7 2-16,-3 0 3 16,0-1 3-16,0 3-10 15,0 0 6-15,0 3-3 16,0 0-1-16,-9 4 0 16,-7-2 7-16,-1-4-3 15,3-1 3-15,0 0-5 16,8-5 1-16,-1 0-10 0,4-4 4 15,0-2-7-15,3-4 6 16,-3 2-17-16,3-4 13 16,0 0 5-16,0 0 2 15,0 0 2-15,0 0-8 16,0 0 9-16,0 0-12 16,0 0 2-16,0 0-1 15,0 0 2-15,0 0-31 16,0-4 9-16,9-1 26 15,4 0-1-15,-4 1 5 16,8 2-8-16,-4 2 8 16,3-4 1-16,-1 4-1 15,-1 0-4-15,2 0 6 0,0 0-4 16,-4 15 9-16,2 2-8 16,-2 7 15-16,-2-2-15 15,-7 6 18-15,0-1 4 16,-3-2-8-16,0-5-11 15,0-8 0-15,0 3-4 16,0-4 4-16,-3-1 28 16,-10 0-6-16,4-5-9 15,-5-4-19-15,-1 3 17 16,-4-4-6-16,0 0-9 16,-8 0 19-16,2 0-19 15,-1 0 13-15,-2-5-12 16,1-6 4-16,2-9-2 0,0 8-10 15,2-2 6-15,4 0-1 16,3 6 0-16,2-2-3 16,8 2-3-16,3 6-7 15,3-2-19-15,0 4 3 16,0-2-53-16,6-1-78 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03.7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259 0 23 0,'0'0'44'0,"0"0"-39"15,0 0 15-15,0 0 19 16,0 0-11-16,0 0-8 16,3 18-7-16,-3-6 17 15,0 2-21-15,0 0 23 16,0 9-25-16,0 0 24 16,0 6-30-16,0 2 4 15,4 9 16-15,-4 0-18 16,0-2 4-16,0 3-5 15,0 4 8-15,0-8-5 16,0 0-5-16,0-5 4 16,0-3-4-16,0-3 0 15,3 0-2-15,0-3-3 0,-3-3 5 16,3-6-3-16,-3-2 16 16,3-6-15-16,-3 0 8 15,0-4-9-15,0 2 3 16,0-4 0-16,0 0 3 15,0 0 1-15,0 0 2 16,0 0-1-16,0 0 12 16,0 0-17-16,0 0 10 15,0-18-9-15,0-2-2 16,0-6 1-16,0 0-10 16,0-6 6-16,0-5-24 15,0 2 14-15,0-2-20 16,0 2 33-16,10 3-35 15,2 1 6-15,2 5 9 0,-5 5 9 16,1 5 4-16,-1 2 8 16,4 8-6-16,1-4 13 15,-2 6-10-15,1 2 8 16,-4-2-6-16,1 4 2 16,-4 0-2-16,0 0-3 15,2 0 4-15,-5 0-1 16,3 0 5-16,-3 6 5 15,0 8-9-15,-3 0 17 16,0-1-16-16,0 6 4 16,0 2 0-16,-3-2 1 15,-14 4-2-15,0-8 2 16,-3 5 5-16,4-4-9 0,-4-4 9 16,4 2-6-16,4-2-5 15,-1 0 5-15,7-6-10 16,1 0 4-16,-1-6 1 15,3 0 4-15,0 0 1 16,0 2-8-16,3-2 9 16,0 0 1-16,0 0-5 15,0 0-4-15,0 0-3 16,0 0-2-16,0 0 2 16,0 0-3-16,0 0 7 15,6 0 2-15,11 0-6 16,2 0 11-16,0 0-12 0,1 0 8 15,-5 0-4-15,4 0 2 16,-3 0 0-16,4 6-1 16,-4 8 6-16,1 0-9 15,-3 4 9-15,0 2-4 16,-5 0 6-16,1 4-7 16,-7-2 7-16,-3-2-4 15,0-2 7-15,0-1-9 16,0 0 31-16,0-3-29 15,-6 0 30-15,-10-4-21 16,-1 2 17-16,-5-4-8 16,0 0-4-16,-4 2-10 15,0-5 2-15,0-2 9 0,-2-3-15 16,-2 0 11-16,-1 0-13 16,-2 0 17-16,-1 0-14 15,1-10-1-15,1-4-3 16,3-2-5-16,1-4 3 15,1-4-6-15,5-2-14 16,3 4-52-16,7 2-33 16,9-4-170-16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05.8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118 274 12 0,'0'0'24'15,"0"0"9"-15,0 0 4 16,0 0-21-16,0 0 15 16,13 163-11-16,-10-137 10 15,0 3-16-15,-3-1 7 16,3 2-3-16,-3-2 2 15,0 4 5-15,4 0-22 16,-4-4 23-16,0 1-24 16,0-3 21-16,0-5-21 15,0-5 3-15,0 2-3 16,0-4-2-16,0-6 0 16,0 2 2-16,0-8-8 0,0-2 16 15,0 0-8 1,0 0 1-16,0 0 0 0,0 0 9 15,0 0-6-15,0 0-5 16,0 0 9-16,0 0 2 16,0-6-7-16,0-10-10 15,0-10 13-15,0-4-19 16,0-4 4-16,0-6-23 16,0 0-12-16,0-4 17 15,0 1-8-15,0 2-34 16,3 5 53-16,6 10 10 15,2 1-11-15,-2 8-4 16,-3 2 15-16,7 6-2 16,0-2 1-16,-4 6 5 15,5-1-7-15,-5 2-5 0,1 2 9 16,-1 2 0 0,-3 0 6-16,4 0-4 0,-1 0 4 15,2 0 3-15,-2 10-2 16,-2 0-3-16,-1 6-1 15,0-4 13-15,-3 2 0 16,-3-2-7-16,0 3 4 16,0-4 3-16,0 4 7 15,0-2-15-15,0-1 5 16,-6-1 3-16,-3-2-4 16,-4-3 7-16,4 5-13 15,-5-6 10-15,1 5-7 0,4-5 14 16,-7 0-19-16,-1-1 9 15,8-2-10-15,-4 2 8 16,4-2-8-16,2 1 0 16,1-3-1-16,3 1 5 15,3-1-1-15,0 0 2 16,0 0-5-16,0 0 0 16,0 0-2-16,0 0-9 15,0 0 11-15,0 0-2 16,0 0 1-16,9 0-4 15,7-1 10-15,-3-4-4 16,4 1 3-16,-2 4-6 16,-2 0 2-16,3 0 0 0,1 0-2 15,-2 0 2-15,1 4-6 16,3 7 12-16,1 0-4 16,-4 1 1-16,0 0 3 15,-4 2-6-15,-6-2-1 16,2 4 0-16,-8-1 1 15,0 0 4-15,0-1 1 16,0 0 5-16,0 0-8 16,-3-2 26-16,-14 0-22 15,1-4 18-15,0 1-5 16,-4-4-5-16,1-1 9 16,-3 2-15-16,-1-4 13 15,-2 1-17-15,0 0 11 16,2-3-15-16,1 0 8 0,3 0-3 15,2 0-4-15,-2 0-1 16,3 0 2-16,-4 0-7 16,1-12 16-16,-3-4-22 15,5-2 9-15,2 0-1 16,5 4-17-16,4 6 19 16,3 2-15-16,0 3 4 15,3 3 5-15,0 0-24 16,0 0 19-16,0 0-55 15,0 0-37-15,0 0-36 16</inkml:trace>
  <inkml:trace contextRef="#ctx0" brushRef="#br0" timeOffset="2147">156 0 1 0,'0'0'18'15,"0"0"4"-15,0 0 25 16,0 0-15-16,0 0-10 0,0 0 10 16,23 15-22-1,-20-9 13-15,1-1-22 0,2 5 38 16,0-2-18-16,1 4 18 15,-1-1-26-15,0 4 23 16,5 1-23-16,1 5-1 16,-2-1-2-16,2 6-6 15,4 0 20-15,-2-1-24 16,1 5 13-16,-2-2-10 16,3 1 2-16,1 3-4 15,-2-1-1-15,-2-1 2 16,3 1 3-16,1 0-5 15,-2-5 1-15,4 5 9 16,-3-6-10-16,4 5 0 16,-1-4 3-16,0-4-2 15,-2 2-2-15,-2-4 5 0,-2 0-12 16,0 0 17-16,-7-2-18 16,0-2 20-16,2 2-20 15,-2-4 24-15,0-2-22 16,4 2 7-16,-1 0 0 15,2-2-6-15,0 0 9 16,-3-2-6-16,1-3 6 16,-3-4-6-16,-2-3 11 15,-1 2-12-15,-3-2 8 16,0 4-4-16,0-4 0 16,0 0 2-16,0 0-9 15,0 0 9-15,0 0-8 16,0 0-2-16,0 0-6 0,0 0-10 15,0 0 10-15,0 0-34 16,0-9-67-16,0-17-123 16</inkml:trace>
  <inkml:trace contextRef="#ctx0" brushRef="#br0" timeOffset="2994">805 182 9 0,'0'0'82'0,"0"0"-73"16,0 0 29-16,0 0 9 15,0 0-13-15,0 0-31 16,-19-8 14-16,8 4 18 16,3 2-1-16,0-4-33 15,-1 3 11-15,0 3 16 16,-4-3-27-16,-1 3 9 15,3 0-4-15,0 0-4 16,2 0-2-16,-4 0-2 16,-1 0 1-16,0 0 1 15,0 0 3-15,1 0 0 0,4 0-6 16,3 3 7-16,-5 0-7 16,5 5 6-16,3 4-4 15,-4 0 1-15,4 2 0 16,0 0-6-16,3 4 6 15,-3 2-6-15,3 3 10 16,0-4-8-16,0 1 8 16,0-2 2-16,0-3 2 15,0 4-4-15,0-7-1 16,0 2-6-16,9-3 0 16,4-2 3-16,1-2 0 15,-2-2 10-15,4 1-14 16,3-1 8-16,1-1 6 0,-1 1-1 15,3-4-16-15,-2-1 7 16,-1 0-3-16,4 0 1 16,-1 0 4-16,0 0-4 15,-3 0 11-15,-2 0-23 16,-1 0 11-16,-4 0-2 16,-4 0-6-16,-5 0 0 15,0 0-4-15,-3 0-25 16,0 0-14-16,0 0-48 15,0 0-31-15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10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 13 0,'0'0'65'0,"0"0"-57"16,0 0 35 0,0 0-11-16,0 0-5 0,0 0 4 15,0-2-5-15,0 2 14 16,0 0-17-16,0 0 5 16,0 0-20-16,0 0 13 15,0 0-17-15,0 0 2 16,3 0-6-16,-3 0-3 15,3 0 0-15,0 0 3 16,4 2 0-16,2 13 1 16,1 2 13-16,-1 3-9 15,5 4-5-15,-2 4 0 16,4-2 0-16,0 3 0 16,1 0 2-16,-5-1-8 15,7 6 12-15,-3-7 0 16,4 4-5-16,2 5 1 0,-3-4 4 15,7-2-12-15,-1 4 3 16,-1-6 3-16,-6 4-2 16,6-6 7-16,-7 0-10 15,0-3 10-15,-1-2-10 16,-5-1 5-16,0-6-1 16,-5-2 1-16,5-4-10 15,-8 0 4-15,0-2 5 16,0-6-5-16,-3 4 7 15,0-4-7-15,0 0 12 16,0 0-12-16,0 0 6 16,0 0-3-16,0 0-17 0,0 0-18 15,0 0 4-15,0 0-45 16,-3-6-33-16</inkml:trace>
  <inkml:trace contextRef="#ctx0" brushRef="#br0" timeOffset="727">478 147 26 0,'0'0'31'16,"0"0"-27"-16,0 0 48 15,0 0-20-15,0 0 14 16,0 0-17-16,5 0 13 0,-5-2-31 16,0-4 12-16,0 0 7 15,0 4-16 1,0-4 2-16,0 2-4 0,-5 4-2 16,-4-2 2-16,-2 2-5 15,-1 0-4-15,5 0-1 16,-2 0-1-16,1 0-1 15,5 0 0-15,-2 0 4 16,-1 0-4-16,-2 0 1 16,-1 8-2-16,3 1 8 15,-1 8-7-15,1-3 0 16,3 4-7-16,0 0 6 16,-2-4 1-16,5 3-2 0,0 2 2 15,0-3 3-15,0 1 6 16,0 2-18-16,0-7 18 15,0 3-17-15,8-2 8 16,1-1 0-16,1-6 0 16,2 4 2-16,-1 0-2 15,5-4 5-15,-1 2-6 16,1 0 8-16,6-4-14 16,1 4 0-16,-1-6 2 15,2 2-8-15,-2-4-5 16,1 0 15-16,-9 0-14 15,3 0 10-15,-1 0-7 16,-5-4 12-16,-2-6-31 16,-3 4-6-16,-3-3-49 0,-3-6-23 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12.4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72 0,'0'0'23'0,"0"0"-21"16,0 0 23-16,0 0 1 15,0 0 29-15,0 0-35 16,70 78 12-16,-54-60-26 16,0 2 21-16,1 4-9 15,-1 2-7-15,2 1 14 16,1 4-21-16,4 0 14 15,0 0-12-15,0 1 12 16,-1 0-15-16,0-3 4 0,-2-4-4 16,-1 1-3-1,0 0 1-15,-4-2 4 0,-1-2-5 16,2-4 7 0,-7-4-13-16,-2-2 14 0,-1-4-4 15,0-2-4-15,-3-2-1 16,2-2 1-16,-5 1-5 15,3-3 0-15,0 3-6 16,0-3 11-16,0 2-10 16,-3-2 9-16,3 0-16 15,0 0 4-15,1 0-18 16,-4 0-14-16,0 0-14 16,0 0-33-16,0 0-22 0</inkml:trace>
  <inkml:trace contextRef="#ctx0" brushRef="#br0" timeOffset="751">471 86 54 0,'0'0'70'0,"0"0"-50"15,0 0 30-15,0 0 32 16,0 0-21-16,0 0-23 0,3-18-5 16,-3 18-11-1,0-4 13-15,0 0-34 0,0 2 18 16,0-4-9-16,-9 2-17 15,-4-6 10-15,0 1-3 16,-2 3 0-16,-5 3-2 16,1 1-2-16,3 2 2 15,-1 0-7-15,1 0 18 16,1 0-12-16,5 0 9 16,-4 2-11-16,5 10 5 15,0 4-2-15,2-4-1 16,1 3 6-16,3 0-10 15,0 1 15-15,3-1-16 16,0 6 15-16,0-5-11 0,0 4 7 16,0 1-6-1,0 4-2-15,0-5 4 0,0 0-1 16,12 0 2-16,4-2-2 16,4 2 10-16,-1-6-8 15,0-2 9-15,-2-4-9 16,8-2 0-16,0-6 1 15,1 0-4-15,0 0 1 16,0 0-3-16,-1 0 10 16,0 0-8-16,-2-6 3 15,-1 0-10-15,2-2-18 16,-5 2-14-16,-4 3 2 16,1-3-42-16,-5 1-19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39:05.7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5388 8897 1 0,'0'0'6'0,"0"0"-2"15,0 0-4-15,0 0 1 16,0 0-1-16,0 0-1 16</inkml:trace>
  <inkml:trace contextRef="#ctx0" brushRef="#br0" timeOffset="3011.37">5388 8897 129 0,'-82'0'121'0,"70"0"-121"0,4 0-8 16,-1 0-11-16,2 0 13 15,0 0 2-15,-1 0-2 16,1 0-10-16,-3 0 1 16,4 0 12-16,0 0 3 15,1 0 3-15,-1 0 2 16,-4 0 2-16,2 0 57 15,1 0-36-15,3 0-19 16,-4 0 6-16,4 0-11 16,2 0 8-16,0 0 19 15,2 0-18-15,-3 0 1 16,1 0-3-16,2 0 2 16,-2 0 5-16,2 0-12 0,0 0-6 15,0 0 0-15,0 0-3 16,0 0 6-16,0 0-6 15,0 0-3-15,0 0 2 16,0 0-8-16,0 0 2 16,7 2 4-16,7 4 6 15,1 0-10-15,1 0 10 16,-1-2-4-16,1 2 1 16,-1-2 1-16,3 0 4 15,-3 2 1-15,4-2 1 16,-2 0 2-16,-1 0 1 15,1 2-1-15,-1-2 1 0,-1 0-5 16,4 2 1-16,-1-2-3 16,-1 0 0-16,1 0 9 15,-3 0-4-15,6-1-5 16,-1-2 1-16,0 1 6 16,2-2-5-16,-1 2-2 15,0-2 5-15,0 0 0 16,-1 0-5-16,-1 0 0 15,2 0 2-15,-1 2 1 16,-3 0-3-16,4 0 3 16,-4 1-1-16,-1-3-2 15,5 0 0-15,-6 0-4 16,3 0 11-16,1 0-7 0,0 0 3 16,-2 0-3-1,3 0-1-15,-4 0 1 0,2 0 8 16,-2 0-6-16,-1 0-2 15,3 0 1-15,-3 0-1 16,3 0-1-16,-4-3 1 16,6 1 2-16,-4-2-2 15,-1 4 1-15,-2-2-2 16,1 0 6-16,-1 1-5 16,1-2 0-16,-2 3-2 15,2-1 2-15,-1-2 0 16,0 3-4-16,1 0 4 0,-3 0 8 15,1 0-8-15,-1 0-6 16,-1 0 6-16,4 0-1 16,-1 0 3-16,3 0-3 15,-3 0 1-15,3-2 0 16,-3 0 1-16,3 2-1 16,-3-2 0-16,3 2 9 15,-1-2-18-15,-2 0 12 16,6 2-5-16,-1-2 4 15,-1 0-2-15,4 2 4 16,-7-2-4-16,5 2 3 16,-7-2-2-16,5 2-1 15,-4 0 1-15,-1-2-2 0,-2 2 0 16,-1 0-4 0,1 0 4-16,0 0 1 0,-1 0-1 15,3 0 2-15,-1 0-1 16,-3 0 1-16,4 0 0 15,-3 0-1-15,1 0 6 16,4 0-7-16,-3 0 1 16,0 0 0-16,3 0 0 15,-3 0-6-15,3 0 13 16,-2 0-13-16,2 0 9 16,-1 0-6-16,2-2 4 15,2 0-3-15,-1 2 4 16,-1 0-2-16,-2-2 0 15,5 2 0-15,-2-2 0 0,3 0 4 16,0 2-4-16,2-2 1 16,0 0-4-16,-3-2 3 15,2 0-3-15,-5 0 1 16,1 0 4-16,-1 0-4 16,-2 2 4-16,1-2 3 15,-1 2-4-15,1 0-2 16,1 0-3-16,-1 2 4 15,-3 0-2-15,3-2 2 16,-3 2 6-16,2 0-6 16,-2 0-4-16,2 0 4 15,-2 0 5-15,1 0-5 16,1 0 0-16,-2 0 2 0,3 0-2 16,-1 0-1-16,0 0 0 15,3 0 2-15,-3 0 0 16,3 0 1-16,-2 0-1 15,-4 0-2-15,3 0 3 16,-3 0-11-16,1 0 14 16,3 0-10-16,-4 0 7 15,4 0-2-15,4 0 3 16,0 0 1-16,-3 0-5 16,1 0 1-16,-1 0 0 15,1 0 0-15,-1 0 0 16,1 0 0-16,-1 0 0 0,4 0 0 15,0 0-1 1,-1 0-2-16,3 0 3 0,-4 0 5 16,3 0-3-16,-2 0-3 15,0 0 1-15,-3 0 0 16,-1 0-7-16,1 2 7 16,1 0 7-16,-1 2-6 15,1-4-2-15,-3 4 4 16,3-2-3-16,-3 0 0 15,3 0-2-15,-3-2 1 16,3 4 1-16,-1-4 3 16,1 2-3-16,0 0 1 15,0-2-1-15,-6 2 0 16,1 0 0-16,3 0 0 16,-3-2 0-16,1 2 0 0,-4 2 0 15,1-2 0-15,3 0-1 16,-2 2 3-16,1-2-3 15,-1 4 2-15,1-4-1 16,-1 2 0-16,0-2 0 16,1 2 0-16,0 2-1 15,0-3 1-15,0 2 0 16,-2-1 2-16,3 1-1 16,-4-1-2-16,1-1 1 15,3 3 0-15,-2-1 0 16,1-4-2-16,3 3-3 15,-3-1 5-15,0 3 0 0,5-5 0 16,-1 2 4-16,1-3-3 16,0 0-1-16,-1 0-6 15,1 0 6-15,-1 0 0 16,1 0 7-16,-1 0-14 16,4 1 10-16,-2-1-5 15,1 0 4-15,-1 0-4 16,2 0 0-16,1 0 2 15,0 0-2-15,2 0 2 16,1-5 0-16,-3-1 2 16,-1-1-1-16,4 1 2 15,-6 0-6-15,1 0 4 16,3 0-1-16,-6 2 0 0,3 0 0 16,-3 3-1-16,-1-2 1 15,1-1 0-15,-2 0 2 16,-1 2-2-16,1-2-2 15,1 0 2-15,-3 0 0 16,3-2-3-16,-1 2 3 16,2 0 2-16,-1 0-2 15,0 2 3-15,-2 0-8 16,-1 0 13-16,0-2-12 16,-1 4 4-16,-2-2-2 15,3 2 2-15,-1 0 2 16,0-2-2-16,1 2 1 0,1-2-2 15,-1 2 0-15,-3 0 1 16,0 0 0-16,-2 0 0 16,1 0-1-16,-3 0 1 15,3 0 0-15,0 0 0 16,2 0 4-16,-1 0-1 16,2 0-6-16,1 0 6 15,-3 0-2-15,4 0-1 16,-1 0 0-16,0 0 0 15,0 0 0-15,2 0-4 16,-2 0 4-16,3 0 0 16,-1 2 3-16,-3-2-1 15,0 0-2-15,-1 0 0 16,-3 0-2-16,2 0 2 16,-2 0 0-16,-1 0 2 0,-3 0-2 15,0 0 1-15,-2 0-1 16,2 0 0-16,-2 0-1 15,5 0 1-15,-3 0-1 16,3 0 1-16,-1 0 0 16,1 0 0-16,-1 0 0 15,0 0 1-15,-2 0-1 16,3 0 1-16,-3 0-1 16,3 0-2-16,-3 0 2 15,3 0 0-15,-1 0 1 16,-2 0-1-16,2-2 6 15,1 0-6-15,-3 0 2 0,3 0 1 16,0 2-3-16,1 0 0 16,-2 0 0-16,-2 0 0 15,3 0 0-15,-5 0 0 16,0 0 2-16,0 0 2 16,0-2-4-16,2 2 4 15,-2 0 2-15,0 0 20 16,0 0-10-16,0 0 7 15,0-2 7-15,0 2 0 16,0 0 4-16,0 0-5 16,0 0-5-16,0-2-7 15,0 2 11-15,0 0-9 16,0 0-4-16,0 0-9 0,0 0 18 16,0 0-11-1,0 0-8-15,0 0 4 0,0-2-8 16,0 2 0-16,0 0 1 15,0 0-1-15,0 0-1 16,0 0 0-16,0 0 0 16,0 0 0-16,0 0 0 15,0 0-2-15,0-6-6 16,0-8-42-16,0-16-50 16,0-12-112-16,0-10-148 15</inkml:trace>
  <inkml:trace contextRef="#ctx0" brushRef="#br0" timeOffset="5793.26">6901 8512 206 0,'0'0'0'0,"0"0"-2"15,0 0 2-15,0 0 43 16,0 0-8-16,0 0-21 15,0 0 2-15,7 0 32 16,-7 0 19-16,0 0-38 16,0 0 14-16,0 0-22 15,0 0 22-15,0 0-18 16,0 0-3-16,0-10-11 0,0-10-4 16,-2-6-1-1,-10-2-4-15,4-6-4 0,3 4 4 16,-1-2 3-16,1 0-5 15,2-1 0-15,1 1 2 16,2 4-3-16,0 8 1 16,0 4 0-16,-2 4 0 15,2 0 2-15,0 0-3 16,0 0 3-16,0 0-2 16,-2 2 0-16,2 2 0 15,-2 2-4-15,0 0 8 16,2 0-1-16,0 2-3 0,0 0 0 15,0 2 1 1,0 2-4-16,0 0 7 0,0 0-8 16,-3 0 2-16,3 0 2 15,0 0-6-15,0 0 4 16,0 0-2-16,0 0 4 16,0 0-5-16,0 0 1 15,0 0 2-15,0 0-8 16,0 0 6-16,0 0-6 15,0 2 9-15,5 6-5 16,6 2 6-16,0 2 0 16,0 0 2-16,3 0 0 15,-1 0 0-15,0-2 1 16,1 2-3-16,-3 2-2 16,2-4 2-16,-2 2 0 0,2 4 3 15,1-2-7-15,-1 0 5 16,-1 2-1-16,1 0 5 15,3 0-4-15,-1 1 0 16,3 1-1-16,-5 0-2 16,3-3 1-16,-3 2 1 15,1-3 1-15,-3-2 3 16,2 2-4-16,1-2 2 16,-3-2-8-16,-1-2 11 15,0-2-11-15,-1 0 1 16,-1 0 4-16,2-2-2 15,-2 2 6-15,-3-2 1 0,-3-4-3 16,0 0 0-16,-2 2 5 16,2-2-5-16,-2 0 1 15,0 0-2-15,0 0 1 16,0 0 2-16,0 0-3 16,0 0-8-16,0 0-11 15,0 0 7-15,0 0-31 16,-11 0-100-16,-13-6-99 15</inkml:trace>
  <inkml:trace contextRef="#ctx0" brushRef="#br0" timeOffset="6573.23">6875 8488 51 0,'0'0'12'15,"0"0"-9"-15,0 0 23 16,0 0 5-16,0 0-10 16,0 0-4-16,0-4 3 15,0 4 6-15,0 0-15 16,0 0 13-16,0-2-5 15,0 2 9-15,0 0-6 16,0 0 4-16,0 0 8 16,0 0-14-16,0 0 9 15,2-2-10-15,-2 2 7 16,0 0-16-16,0-2-4 16,2 0 12-16,5-4-10 0,1 0 7 15,6 0-2-15,1-4-6 16,3-2-3-16,2-4 15 15,0 2-16-15,-1-2-3 16,-2 2 0-16,-1-1 8 16,-1 5-8-16,-1-1 0 15,-3 4-1-15,-5 3 1 16,-4 3 1-16,0 1-1 16,-2 0 0-16,0 0 6 15,0 0-6-15,0 0 0 16,0 0 1-16,0 0-2 15,0 0-2-15,0 0 3 0,0 0 2 16,0 0 3-16,0 0-4 16,0 0 6-16,0 0-4 15,0 0 8-15,0 0-4 16,0 0 1-16,0 0-2 16,0 0-5-16,0 0 0 15,0 0 0-15,0 0-1 16,0 0-3-16,0 0-16 15,0 0-30-15,0 0-17 16,0 0-79-16,0 0-71 16</inkml:trace>
  <inkml:trace contextRef="#ctx0" brushRef="#br0" timeOffset="9641.78">16323 3310 3 0,'0'0'2'0,"0"0"4"16,0 0-3-16,0 0 5 15,0 0 11-15,0 0 25 16,-6 18-13-16,6-15-3 15,-2-3 2-15,2 1-4 16,0-1-3-16,-3 2-13 16,3-2 11-16,-2 3-1 15,0 1 0-15,0-3-1 0,2 3 1 16,0-1-3-16,0-3-1 16,0 0 8-16,0 0-4 15,0 0 12-15,0 0-6 16,0 0 11-16,0 0-17 15,0 0 4-15,0 0-6 16,0 0-4-16,0 0 2 16,0 0-3-16,0-4 4 15,0-18-5-15,2-9-2 16,7-7-8-16,-1-2 4 16,2-4-5-16,-1 0 0 15,-1 2-1-15,4 4-1 16,-1-1 1-16,-1 6 2 0,2 0 2 15,-1 5-4 1,-4 2 2-16,0 4-1 0,-3-2-1 16,-1 0 2-16,1 0-1 15,-2 2-1-15,0 0-1 16,-2 4-4-16,0 2 10 16,0 4-3-16,0 4-2 15,0 2 0-15,0 2 0 16,0 0 0-16,0 2 0 15,0 2 0-15,0 0 1 16,0 0-1-16,0 0 0 16,0 0 0-16,0 0-5 15,0 0 0-15,0 0 5 16,0 0-16-16,0 0 14 0,0 0-7 16,0 0-3-16,2 0 6 15,5 8 4-15,-3 2 2 16,4 2 2-16,0 2-2 15,-1 2 3-15,-1 2-3 16,4 0 2-16,-4 0-1 16,1 2-1-16,-1 0 0 15,-4 2 0-15,6 2 1 16,-4 2 7-16,3 0-4 16,-3 0 6-16,2 1-7 15,-4-1-3-15,4-2 1 16,-2-1-1-16,0 2 0 15,1-1 5-15,-1-2-5 0,3 2 5 16,-2-2-1-16,-3-2-3 16,2-2-1-16,1 0 5 15,-1-4-8-15,-2 0 3 16,2-2 0-16,1 0 2 16,0-2 0-16,-1 0-4 15,-2 1 4-15,1-5-3 16,-1-1 1-16,-2-1 0 15,0-4 0-15,0 0 0 16,0 0 2-16,0 0-1 16,2 0-1-16,-2 0-4 15,0 0-22-15,0 0-13 0,0 0 3 16,0 0-12-16,0 0 4 16,0-1-105-16,-18-12-109 15</inkml:trace>
  <inkml:trace contextRef="#ctx0" brushRef="#br0" timeOffset="9996.29">16315 3188 186 0,'0'0'33'0,"0"0"-23"0,0 0 88 16,0 0-5-16,0 0-64 15,0 0-13-15,0 0-2 16,8 0 5-16,10-4 15 16,5-4 4-16,-2 0-7 15,4-2 4-15,-2 2-14 16,-1-2-8-16,0 2-5 15,-2 2 1-15,-5 2-6 16,2 0-3-16,-5 2-1 16,0 0-3-16,1-2-2 15,1 2-53-15,-1-2-22 16,-2 0-54-16,1 0-82 0</inkml:trace>
  <inkml:trace contextRef="#ctx0" brushRef="#br0" timeOffset="10901.28">16732 3364 136 0,'0'0'83'16,"0"0"-65"-16,0 0 62 15,0 0 16-15,0 0-37 16,0 0-38-16,29-82 8 15,-23 48-15-15,1-6 18 16,-1-6 6-16,1-2-29 16,0 0 10-16,0 3-15 15,1 4 15-15,1 2 1 0,3 5-19 16,-4-2 9-16,1 6-3 16,0 0 0-16,-4 2-6 15,-1 2-1-15,-2 2 12 16,0 0-10-16,1 2 5 15,-1 4 0-15,0 2-7 16,1 5 2-16,-3 6-2 16,1 0 1-16,-1 1 5 15,0 3-2-15,0 1 6 16,0-3-7-16,0 3 5 16,0 0-5-16,0 0 4 15,0 0-5-15,0 0-4 16,0 0 2-16,0 0-7 0,0 0-5 15,0 0 5 1,0 13-11-16,3 9 13 0,2 6 5 16,-1 6 1-16,0 0 6 15,1 2-5-15,-3 2-2 16,2-4 8-16,0 2-8 16,4-1-4-16,-4-3 4 15,0 1 8-15,1 2-4 16,-1-5-3-16,1-2 2 15,2-2-2-15,-1 0 0 16,1-2 2-16,-1 2-1 16,-1-4-1-16,0 0 3 0,-1-4-1 15,0 0-6-15,1-1 7 16,-3-8-4-16,0 4 4 16,0-6-2-16,0-3-2 15,-2 3 0-15,3-6 0 16,-3-1 1-16,0 2-2 15,0-2 1-15,0 0 0 16,0 0 1-16,0 0-1 16,0 0 0-16,0 0-1 15,2 0-4-15,-2 0-6 16,0 0 10-16,0-11-24 16,0-2-37-16,-7-3-20 15,-4 4-17-15,-7-1-118 16</inkml:trace>
  <inkml:trace contextRef="#ctx0" brushRef="#br0" timeOffset="11284.82">16751 3118 218 0,'0'0'14'16,"0"0"-1"-16,0 0 69 15,0 0-1-15,0 0-56 0,0 0-19 16,7-8 30-16,7 2 3 16,1 0-5-16,1 0-9 15,1-4-10-15,1 2 14 16,0 0-15-16,0-1 12 15,-2 4-18-15,-5-1 7 16,-1 2-15-16,-2 0 7 16,-2 0-4-16,1 2-3 15,-3 0 3-15,2 0-7 16,0-1 4-16,0 2-23 16,1-2-9-16,-1-2-8 15,1-1-32-15,0-2-52 16,-7 2-145-16</inkml:trace>
  <inkml:trace contextRef="#ctx0" brushRef="#br0" timeOffset="12851.38">16296 4255 266 0,'0'0'16'0,"0"0"-12"16,0 0 69-16,0 0 11 15,0 0-57-15,0 0-8 16,6-4 14-16,-6-2 8 15,0-2 7-15,0-4-35 16,2-2 9-16,0-2 3 16,2-4-23-16,1-5 22 0,1-1-19 15,-2-3-5 1,4-6 5-16,0-5-2 0,-1-4-3 16,5 2 0-16,-4-2 1 15,3 6 3-15,-2-2 0 16,3-1 0-16,-4 4 5 15,-1 1-5-15,2 1-2 16,-2 5 2-16,-1 0-8 16,1 0 7-16,-3 0-3 15,3 4 0-15,-4 8 1 16,-1 4-3-16,0 6 7 16,0 4-5-16,0 0 2 15,-2 4-3-15,0 0 1 16,0 0-4-16,0 0 4 15,0 0 0-15,0 0-2 0,0 0 3 16,0 0-2-16,0 0 2 16,0 0-4-16,0 0 3 15,0 0-11-15,0 0 5 16,0 0 0-16,0 0-1 16,0 0 1-16,4 2 3 15,1 8 3-15,-1 2 7 16,4 4-6-16,-2 0-1 15,-2 4 0-15,5 4 0 16,-3 2 0-16,2 6 2 16,1 4-1-16,-1 4 1 15,2 3 4-15,-4-1-3 0,3 0-1 16,-3-2-2-16,4-4 0 16,-1 0 0-16,-1-4 2 15,4-4 2-15,-3-2-3 16,4-2-2-16,-4-2 2 15,2-1 1-15,-2-3-2 16,-3-3 1-16,1-1 3 16,2-3-4-16,-2-1 1 15,-3-2 1-15,0-2 0 16,-1-1 0-16,-3 0-2 16,3-5 3-16,-3 2-3 15,0-2 2-15,2 0-4 16,-2 0 2-16,0 0-5 0,0 2-3 15,0-2-7 1,0 0-5-16,0 0-22 0,0 0 0 16,0-2-13-16,0-16-82 15,-14-4-245-15</inkml:trace>
  <inkml:trace contextRef="#ctx0" brushRef="#br0" timeOffset="13161.4">16416 3966 336 0,'0'0'11'0,"0"0"4"16,0 0 50-16,0 0 10 15,0 0-58-15,0 0 2 16,10-4 6-16,-3 0 2 16,1 0-2-16,4-4-6 15,3 2-9-15,4-6-3 16,2 0 1-16,0-2-7 16,1 2-2-16,0 2-15 15,-4 2-37-15,-2 2-67 16,-5 2-117-16</inkml:trace>
  <inkml:trace contextRef="#ctx0" brushRef="#br0" timeOffset="14201.07">17001 4023 93 0,'0'0'30'16,"0"0"9"-16,0 0 17 16,0 0-24-16,11-105 10 15,-11 83-1-15,0 2 3 16,0 2 3-16,-9 0-18 0,-2 2 5 15,0 4-3 1,-1 0-3-16,2 0-15 0,-1-1 5 16,-1 5-10-16,-1 3-5 15,0 0-3-15,-3 5-7 16,1 0-9-16,-3 0 11 16,-1 0 4-16,2 9-2 15,-1 3 3-15,3 2 10 16,1-4-9-16,1 4-1 15,4 0 0-15,2 2-1 16,-2 4 0-16,5 2-1 16,4 0 2-16,0 0 0 15,0 2-7-15,0-2 3 16,2 2-2-16,9-3 6 0,5-6 12 16,-1-3-9-16,1-3 3 15,1 0 0-15,4-3 4 16,4-6-3-16,-1 0 7 15,3 0-4-15,-1-1-3 16,-1-13-4-16,-5-3 7 16,-3 1 1-16,2-4 1 15,-9 0-5-15,2-2 8 16,-7 2-4-16,-3 0-2 16,0 2 14-16,-2 4-19 15,0 2 7-15,0 6 9 0,0 2-12 16,0 4 8-1,0 0-8-15,0 0-3 0,0 0-2 16,0 0-2-16,0 0 2 16,0 0-3-16,0 0-7 15,0 0 0-15,0 4-5 16,0 14 8-16,8 6 4 16,1 0 1-16,3 4 10 15,1-2-11-15,1 0 3 16,-1 0-2-16,1-4 1 15,-1-2-2-15,3-2 0 16,-6-1 2-16,3-3-2 0,-3-6 2 16,-1-3 1-1,-3 0-3-15,-2-1 0 0,-2-4 1 16,3 2 2-16,-2-2-3 16,1 0 0-16,1 0 1 15,-3 0-1-15,-2 0-5 16,0 0 4-16,0 0-22 15,0 0-17-15,2 0-36 16,0-8-59-16,-2-3-151 16</inkml:trace>
  <inkml:trace contextRef="#ctx0" brushRef="#br0" timeOffset="49649.36">16439 5528 26 0,'0'0'37'16,"0"0"0"-16,0 0-6 15,0 0 10-15,0 0-2 16,0 0-15-16,0 0 1 15,0 0 15-15,0 0-1 16,-6-102 3-16,2 92-32 16,1 0 7-16,-1-4 7 15,-3-2 2-15,2-2-22 16,-3-4 13-16,-1-3-9 0,-7-4-4 16,1-4-2-16,-3 5 14 15,-3 2-6-15,4 6-9 16,1 8 1-16,3 0 1 15,-3 6 1-15,3 2-4 16,2 4 0-16,-1 0 0 16,2 0 2-16,-5 0-2 15,5 0 4-15,1 0-4 16,0 0-1-16,4 0-1 16,1 0 2-16,0 0 8 15,-1 0-7-15,-3 8 3 16,2 2-4-16,4 4 1 0,2 4-1 15,0 2 0 1,0 7 0-16,0 1 0 0,0 2 6 16,0-2-3-16,8-2-3 15,0 2-2-15,3-2 2 16,1 0 6-16,-1-2-4 16,-1-6-4-16,2-2-1 15,3-4-2-15,1-4 3 16,2 0-1-16,2-6 3 15,-3-2 0-15,2 0 0 16,-5 0 0-16,-2 0 6 16,-3 0-5-16,1-2 9 15,-4-4-8-15,1-2-1 16,-3-2-1-16,0-2 6 16,-2-4-1-16,0-2-2 0,-2-2 10 15,0 0-13-15,0 2 2 16,0 2 4-16,0 2 0 15,0 4-5-15,0 4 4 16,-2 2 10-16,2 4-7 16,0 0 9-16,0 0-13 15,0 0 2-15,-2 0 0 16,2 0-4-16,0 0-2 16,-2 0 0-16,2 0-4 15,0 0-5-15,0 2 4 16,0 12 2-16,0 4 3 15,0 2 8-15,6 2-8 0,4 0 0 16,-1 0 0 0,2-2 5-16,0-2-5 0,0-2 2 15,-2-2-2-15,3-4 0 16,-4 2 1-16,1-4-1 16,0 0 3-16,0-2-3 15,0 1 1-15,-1-2 0 16,2-3 0-16,-1 0 0 15,-3 0 3-15,-2-2-3 16,4 3-1-16,-4-3 4 16,-2 0-1-16,3 0-3 15,1 0 0-15,1 0 0 16,2 0 0-16,4 0-11 0,1 0-33 16,1 0-23-1,-2 0-51-15,-1-7-124 0</inkml:trace>
  <inkml:trace contextRef="#ctx0" brushRef="#br0" timeOffset="51283.43">16825 5532 100 0,'0'0'41'0,"0"0"-32"0,0 0 41 15,0 0 25-15,0 0-23 16,0 0-37-16,20-50 13 15,-18 36 11-15,-2 0 0 16,0 0-18-16,0-2 3 16,0-4-8-16,0 0-3 15,0 0 3-15,0 0-1 16,-11-4-1-16,-2 2-7 16,-3-5-9-16,-2 4 2 15,3 0 0-15,-1 7 3 16,0 2 3-16,0 4-2 15,1 2-4-15,2 2-2 0,-1 2 2 16,1 3-2-16,2 1 2 16,2 0 0-16,3 0 0 15,1 0 8-15,3 0-8 16,-3 0-1-16,1 0 1 16,-3 0-1-16,1 11 1 15,-1 1 0-15,0 5-1 16,2 1 2-16,1 1-2 15,0 4-3-15,2 0 4 16,2-1 1-16,0 1 3 16,0-5-8-16,0 0 4 15,0 0 0-15,6-4 3 16,1 2-3-16,2-2 0 0,2-2 7 16,-2-2-7-16,2-4 2 15,2 2 0-15,-2-2-2 16,-1 0-3-16,0-2 3 15,1-2 8-15,3 0-8 16,-1-2 4-16,1 0 0 16,1 0 0-16,-1 0 4 15,-1-4-7-15,-2-4 0 16,1 0 6-16,-6 0-6 16,0 0 3-16,-3 0 5 15,-3 0 4-15,2 0 0 16,-2-4 2-16,0 0-8 0,0-2 0 15,0 2-5 1,0 2 4-16,0 0-4 0,0 2 9 16,0 2-8-16,0 0 3 15,0 6 1-15,0-2 1 16,0 2 1-16,0 0-5 16,0 0 9-16,0-2-12 15,0 2 3-15,0 0-3 16,0 0 1-16,0 0-1 15,0 0 0-15,0 0-1 16,0 0 0-16,0 0 0 16,0 0-4-16,0 0 3 15,0 0-6-15,0 0 3 0,0 0 1 16,0 0-4 0,0 0 2-16,0 0-1 0,0 0 2 15,0 4 4-15,0 4 0 16,5 0 1-16,4 2-1 15,-3 2 0-15,3 0 0 16,0 2 0-16,0 0 1 16,0-4-6-16,0 4 14 15,0-4-16-15,0 0 15 16,0 0-15-16,0 0 15 16,2 0-7-16,-3 0-1 15,2-2 1-15,-2 0-2 16,1-4 2-16,-2 0 2 15,0 2-3-15,-1 0 0 0,-1-1 1 16,1 0-9-16,-1-1 8 16,0-2 0-16,1 2 0 15,-1-1 4-15,1-2 1 16,-2 3-3-16,2-2-4 16,-5 0 0-16,4-2 2 15,0 2 8-15,-3-2-8 16,0 0-7-16,2 0 7 15,-2 0 10-15,0 0-10 16,3 0 0-16,-5 0 1 16,3 0-1-16,-2 0 6 15,2 0-6-15,-3 0 2 16,0 0-2-16,0 0 0 0,2 0-1 16,1 0 1-1,-1 0 0-15,2 0 5 0,-2 0-3 16,0 0 2-16,-2 0-1 15,2 0-3-15,1 0 0 16,-3 0 1-16,0 0-9 16,0 0 13-16,0 0-8 15,0 0 6-15,0 0-6 16,0 0 8-16,0 0-5 16,0 0 0-16,0 0-13 15,2 0-39-15,0 0-108 16,-2 0-197-16</inkml:trace>
  <inkml:trace contextRef="#ctx0" brushRef="#br0" timeOffset="74551.64">3753 9288 5 0,'0'0'8'16,"0"0"10"-16,0 0-11 15,0 0 8-15,0 0-4 16,0 0-3-16,0 0 8 16,-7-2-12-16,7 2-1 15,-2 0 0-15,2 0-1 16,0 0 1-16,0 0 0 15,0-2 2-15,-2 2-3 16,2 0 8-16,-2 0-4 0,2 0-3 16,0 0 2-16,0-2-1 15,0 2-2-15,-2 0 6 16,2 0-8-16,0 0 2 16,0 0-2-16,0-2 0 15,0 2-2-15,0 0 2 16,0 0 0-16,0 0-8 15,0 0 3-15,0 0 5 16,0 0 3-16,0 0 12 16,0 0-10-16,0 0 9 15,0 0-11-15,0 0-5 16,0 0 4-16,0 0 4 16,0 0-6-16,0 0-8 0,0 0 6 15,0-2 2 1,0 2 0-16,0 0 4 0,0 0-10 15,0 0-4-15,0 0 10 16,0 0-13-16,0 0 9 16,0 0 3-16,0 0 2 15,0 0-1-15,0 0 0 16,0 0 0-16,0-2-11 16,0-4 1-16,0 0 8 15,2 0-2-15,4 2 3 16,-2 0-17-16,3 2 4 15,-3-2-29-15</inkml:trace>
  <inkml:trace contextRef="#ctx0" brushRef="#br0" timeOffset="79537.75">16074 3443 42 0,'0'0'19'0,"0"0"1"15,0 0 15-15,0 0 3 16,0 0-4-16,0 0-28 15,0 0 6-15,-5-2 0 16,5 2 11-16,0-2 4 16,0 2-1-16,-2 0-2 15,2 0-5-15,0 0 7 16,0 0-13-16,0 0-7 0,0 0 0 16,0 0-10-16,0 0 4 15,0 0 0-15,0 0 7 16,0 0-7-16,0 0 0 15,0 0 1-15,0 0-1 16,0 0-7-16,0 0 3 16,0 0 1-16,0 0-1 15,0 0 5-15,0 0-1 16,0 0 0-16,10 0 1 16,5 0-1-16,1-2 1 15,8 0-2-15,1-2 1 16,1 0 0-16,1 0 2 15,0 0-2-15,-3-1-4 16,-2 2 4-16,1 1 0 16,0-2 4-16,-6-2-6 0,-1 2 2 15,-1 1 0-15,3 2 0 16,2-1 0-16,-2 0-1 16,2 0 1-16,0 2 3 15,-2-3-2-15,1 3-1 16,2-1 3-16,3 1-4 15,-1-3 2-15,-1 2 1 16,-2-2-2-16,-5 2 0 16,1-1 0-16,-3 0 1 15,1 2 1-15,-1 0-2 16,1 0 2-16,1 0-2 16,-1-2 2-16,1 2-1 0,-3 0 2 15,-4 0-2-15,-1 0 1 16,-5-3-2-16,0 3 4 15,-2 0-4-15,2 0 0 16,-2 0 0-16,0 0 2 16,0 0 11-16,0 0-9 15,0 0 17-15,0 0 9 16,0 0-1-16,0 0-15 16,0 0 5-16,0 0-4 15,0 0-8-15,0 0 4 16,0 0-1-16,0 0-5 15,0 0-4-15,0 0 5 16,0 0 5-16,0 0 3 0,0 0-11 16,0 0 10-16,0 0-11 15,0 0 5-15,0 0-4 16,0 0-3-16,0 0-12 16,0 0 5-16,0 0-51 15,0 0-27-15,0 5-94 16,-10 3 3-16</inkml:trace>
  <inkml:trace contextRef="#ctx0" brushRef="#br0" timeOffset="81321.38">16125 4353 13 0,'0'0'42'0,"0"0"-22"16,0 0-6-16,0 0 25 16,0 0 9-16,0 0-16 15,-6 0 3-15,4 0-2 16,2 0 12-16,0 0 2 15,0 0-15-15,0 0-3 0,0 0-9 16,-2 0-17 0,2 0-3-16,0 0 0 0,0 0-5 15,0 0 4-15,0 0-4 16,0 0 3-16,0 0-2 16,4 0 4-16,2 0 1 15,5 0 0-15,1 0 8 16,-1-2-8-16,-1 2-1 15,2 0-4-15,3-2 4 16,-1 2-1-16,1-2 7 16,-1 0-5-16,1 0-1 15,1 0-1-15,2-2 1 16,0 2 0-16,-1-2 1 16,1 0-2-16,-2 2 8 0,0 0-12 15,-1 0 10-15,-1 2-5 16,-4 0 0-16,2 0 1 15,-1 0-1-15,0-2 2 16,1 2-2-16,-2 0 0 16,3 0 3-16,3 0-3 15,-3-2 2-15,3 2-4 16,-3-2 3-16,1 2-1 16,1-2 0-16,4 0 11 15,-2 0-11-15,-1 0-4 16,-3 0 3-16,1 2 1 15,-3-2 1-15,-3 2 0 16,2-2-1-16,1 2 2 0,-5-2-1 16,4 0-1-16,-4 0 1 15,1 0-1-15,2 2 1 16,-4 0 6-16,1 0-14 16,-4 0 13-16,2 0-11 15,-1 0 10-15,-1 0-7 16,0 0 5-16,-2 0-2 15,0 0-1-15,0 0-2 16,0 0 2-16,2 0 6 16,-2 0-5-16,0 0-2 15,0 0 3-15,0 0 3 16,0 0-3-16,0 0 7 0,0 0-8 16,0 0 5-1,0 0-5-15,0 0-1 0,0 0 0 16,0 0 0-16,0 0 1 15,0 0 0-15,0 0-1 16,0 0 1-16,0 0-2 16,0 0 1-16,0 0 0 15,0 0 0-15,0 0 3 16,0 0-2-16,0 0-1 16,0 0 2-16,0 0-2 15,0 0 4-15,0 0-3 16,0 0-2-16,0 0-2 15,0-4-10-15,0-2-13 0,-2-2-54 16,-21-4-319 0</inkml:trace>
  <inkml:trace contextRef="#ctx0" brushRef="#br0" timeOffset="95117.59">15864 3092 32 0,'0'0'13'15,"0"0"-13"-15,0 0-2 16,0 0 2-16,0 0 0 16,0 0 5-16,0 0 8 15,-109-18-10-15,99 18-3 16,-2 0-9-16</inkml:trace>
  <inkml:trace contextRef="#ctx0" brushRef="#br0" timeOffset="95768.11">15515 3184 14 0,'0'0'58'0,"0"0"-43"0,0 0 12 16,0 0 7-16,0 0-1 16,0 0-15-16,-2 0-7 15,2 0-10-15,0 0 0 16,0 0 1-16,0 0 4 16,8 0-1-16,6 0 0 15,1 0-4-15,6-2 3 16,-1 2-2-16,2 0-2 15,2-2 0-15,1 2 1 0,0-2-1 16,-2-2 1 0,4 0 1-16,-2 0-2 0,0 0 6 15,-1-2-1-15,1 2-5 16,-5 0 2-16,2 0-2 16,-2 0 2-16,-7 2-1 15,-2-2-1-15,-3 2 1 16,-2 2 1-16,-2 0 0 15,3 0-4-15,-1 0 3 16,0 0-1-16,4-2 0 16,-1 2-1-16,0 0-1 15,2 0 4-15,2 0-4 16,1 0 0-16,-3 0-23 16,-1 0-34-16,-4 0-13 0,-6 0-15 15</inkml:trace>
  <inkml:trace contextRef="#ctx0" brushRef="#br0" timeOffset="96539.9">15887 3032 72 0,'0'0'85'16,"0"0"-85"-16,0 0-33 0,0 0 29 15,0 0 6-15,0 0-2 16,16-2 4-16,3 2-1 16,4-2 2-16,-1 2-5 15,1-3 0-15,-2 3-5 16,2 0 8-16,2 0-7 16,-1 0 8-16,-4 0-6 15,0 0 2-15,-9 0 0 16,1 0 0-16,-8 0 4 15,0 0-3-15,-4 5-2 16,0-1-2-16,0 1-8 16,3 2 9-16,-3 1 0 15,0 0 4-15,0 2 2 16,0-2-1-16,0-2 0 0,0 2-6 16,0 0 8-1,0 0-1-15,0 2-4 0,0 0 0 16,0 2-8-16,-5 0 6 15,-7 4-2-15,2-4-2 16,-5 4 6-16,-4-4 2 16,3 0 2-16,1-2-8 15,4-2 7-15,2-2-10 16,2-4 11-16,3 0-4 16,2 0 23-16,0-2-6 15,2 0 9-15,0 0-8 16,0 0-6-16,0 0 5 15,0 0 14-15,0 0 10 0,0 0 15 16,0 0-38 0,-3 0 9-16,1 0-7 0,0-4-7 15,0-4-9-15,-2 2 3 16,-2-4-1-16,2 0 7 16,2 0 9-16,-2-2-20 15,1-2 7-15,1-2-1 16,2 0 2-16,0 0 5 15,0 2-12-15,0 0-3 16,0 2-6-16,0 0 5 16,0 2 1-16,0 2 0 15,0 0 5-15,0 4-5 16,0 0-1-16,0 4-2 16,0-2-4-16,0 2-8 0,0 0-31 15,0 0-24-15,0 0-78 16,0 0-6-16</inkml:trace>
  <inkml:trace contextRef="#ctx0" brushRef="#br0" timeOffset="97799.76">15508 4105 63 0,'0'0'23'0,"0"0"-22"16,0 0 10-16,0 0 29 15,0 0 32-15,0 0-43 16,0 0 9-16,0 0 11 0,0 0 6 16,-2 0-12-16,2 0-17 15,0 0-16-15,0 0-4 16,0 0-6-16,0 0 0 16,0 0-10-16,0 0 7 15,0 0-11-15,4 0 11 16,15 0 6-16,-2 0-5 15,3 0 6-15,0-3-8 16,0 0 8-16,3 0-4 16,-4 2 0-16,1-2-2 15,-3 2 0-15,-2 1 4 16,1 0-2-16,-1 0 0 0,-4 0-4 16,0 0 4-1,0 0-11-15,1 0 10 0,1 0-2 16,0 0 3-16,3 0 1 15,-1 0-1-15,-1 0 0 16,-1 0 0-16,1 0 2 16,-3 0-4-16,-4 0 1 15,2-3-4-15,-1 2-7 16,-1-2 1-16,-1 1-2 16,2 1-10-16,-4-3 4 15,0 1-30-15,1-3 18 16,-3 0-12-16,0 0-26 0,-2 0 4 15</inkml:trace>
  <inkml:trace contextRef="#ctx0" brushRef="#br0" timeOffset="99224.49">15867 3924 161 0,'0'0'25'0,"0"0"-25"15,0 0-41-15,0 0 41 16,0 0 8-16,0 0-6 16,0-2-2-16,0 2 0 0,0 0 0 15,0 0 0-15,9 0 4 16,4 0-4-16,3 0 0 15,1 0 0-15,1 0 1 16,1 2-1-16,-4 4 0 16,3-2-4-16,-3 0 3 15,1 0 2-15,-1 0 3 16,-4 2-4-16,1-2 0 16,-1 0 0-16,-3 0-1 15,0-2 1-15,0 0 0 16,1 2-3-16,1 0 4 15,-2-2-1-15,-1 2 3 0,-3-2-2 16,0 2-1-16,-2 0 2 16,2 0-2-16,-4 0 0 15,0 0-7-15,0 2 4 16,0-2 1-16,0 5-2 16,0-2 4-16,0 0 6 15,-6 0-4-15,0 1-2 16,-5 0-1-16,-2 2-2 15,1 1 6-15,-4 0 2 16,1-1 2-16,-1 2 9 16,1-2-16-16,2 1 13 15,-1-4-10-15,3 4 4 16,1-5-6-16,0 2 3 0,3 2-8 16,1-5 12-1,4 2-14-15,0-5 6 0,-1 0 0 16,3 2 8-16,-3-1-8 15,-1 2 1-15,2 1 0 16,0 0-1-16,0 0 0 16,-3 0 1-16,3 0-1 15,0 4 0-15,0-4 0 16,2 0 1-16,-2-2 2 16,2-2-3-16,0 0 0 15,0 0-3-15,0-2 8 16,0 2-5-16,0-2 11 0,-4 0-4 15,4 0 0 1,0 0-5-16,0 0-3 0,0 0 1 16,0 0-7-16,0 0 7 15,0 0 0-15,0 0 8 16,0 0-4-16,0 0 6 16,0 0 13-16,0 0 21 15,0 0-8-15,0 0-9 16,0 0-1-16,0 0-8 15,0 0 1-15,0 0-5 16,0 0-8-16,0-2 3 16,0-4-4-16,0 0 1 15,0-2-6-15,0 0 1 16,0 0 0-16,0-4 5 16,0 2-2-16,-3 0-6 0,2-4 4 15,1 4-4-15,-2-2 1 16,-2-1 1-16,4 2 0 15,-2-1 3-15,-1-1-3 16,3 4 1-16,0-1-2 16,0 2 1-16,0-1 0 15,0-1 0-15,0 4 0 16,-2-4-4-16,2 0 4 16,0 2 6-16,0-2-4 15,0 4-1-15,0-2 1 16,0 0-2-16,0 2 2 15,0-2-2-15,0 4 0 0,0-2 0 16,0 2-2-16,0 2 4 16,0 0-3-16,0 0 1 15,0 0-6-15,0 0 5 16,0 0 1-16,0 0 6 16,0 2-6-16,0 0-7 15,0 0 7-15,0-2 4 16,0 2-1-16,0-2-6 15,0 2 2-15,0 0 0 16,0 0-1-16,0 0 2 16,0 0-3-16,0 0-2 15,0 0 1-15,0 0-6 16,0 0 0-16,0 0 4 0,0 0 0 16,0 0 6-16,0 0 3 15,0 0-1-15,0 0-4 16,0 0 4-16,0 0-5 15,0 0 8-15,0 0-10 16,0 0 5-16,0 0-77 16,0 0-66-16,0 0 60 15,0 0-83-15</inkml:trace>
  <inkml:trace contextRef="#ctx0" brushRef="#br0" timeOffset="118944.03">16352 5879 18 0,'0'0'37'16,"0"0"-7"-16,0 0-6 16,0 0-22-16,0 0 11 15,0 0-2-15,0 0 8 0,0 0-1 16,0 0-6-16,0 0-12 16,0 0 0-16,0 0 3 15,0 0-3-15,0 0 1 16,0 0-1-16,0 0 0 15,0 0 0-15,0 0 0 16,0 0-1-16,0 0 1 16,0 0-3-16,0 0-2 15,0 0-8-15,0 0 6 16,0 0 4-16,0 0-4 16,0 0 7-16,0 0-4 15,0 0 4-15,0 0 2 16,0 0-2-16,0 0 0 0,0 0-3 15,0 0 6-15,0 0-7 16,0 0 4-16,0 0 0 16,0 0 0-16,0 0 2 15,0 0-4-15,0 0 4 16,0 0-2-16,0 0 0 16,0 0 0-16,0 0-2 15,0 0 4-15,0 0-3 16,0 0 1-16,0 0-2 15,0 0-37-15,0 0-11 16,0 0-3-16</inkml:trace>
  <inkml:trace contextRef="#ctx0" brushRef="#br0" timeOffset="124806.45">16988 5711 63 0,'0'0'0'16,"0"0"-3"-16,0 0 3 16,0 0-5-16,0 0 10 15,0 0-15-15,0 0-23 16,0 0 22-16,-121-2 5 15,101 2 6-15</inkml:trace>
  <inkml:trace contextRef="#ctx0" brushRef="#br0" timeOffset="125105.3">16259 5757 30 0,'0'0'39'16,"0"0"-32"-16,0 0 3 16,0 0-10-16,0 0-19 15,0 0-48-15</inkml:trace>
  <inkml:trace contextRef="#ctx0" brushRef="#br0" timeOffset="138880.91">6285 4325 62 0,'0'0'48'0,"0"0"-23"16,0 0 1-16,0 0 2 16,0 0 8-16,0 0-11 15,0 0-11-15,0 0-4 16,0 0-10-16,0 0-1 16,0 0-55-16</inkml:trace>
  <inkml:trace contextRef="#ctx0" brushRef="#br0" timeOffset="143697.17">6225 5298 19 0,'0'0'0'15,"0"0"-5"-15,0 0 2 16,0 0 1-16</inkml:trace>
  <inkml:trace contextRef="#ctx0" brushRef="#br0" timeOffset="147566.29">16416 5885 28 0,'0'0'8'0,"0"0"-3"16,0 0 3-16,0 0-6 16,0 0 0-16,0 0 1 15,-48 0 17-15,46-2 14 0,0 0-20 16,0 0-12-16,2 0 0 15,-5 0-4-15,5 2 0 16,-3-2 2-16,1 2-4 16,0 0-16-16,0-2 8 15,2 2 12-15,-2-2 1 16,2 2 8-16,0 0-8 16,-2 0 14-16,-1 0-1 15,3-2 7-15,0 2-6 16,0 0 13-16,0 0-3 15,0-2-3-15,-2 2-7 16,2 0 0-16,0 0-9 0,0 0-4 16,0 0 1-16,0 0-2 15,0 0-1-15,0 0 1 16,0 0 4-16,0 0-5 16,0 0 9-16,0 0-3 15,-2 0-1-15,0 0-1 16,2 0-3-16,0 0 2 15,0 0 3-15,0 0-1 16,0 0 2-16,0 0-1 16,0 0 5-16,0 0-11 15,0 0 0-15,0 0 5 16,0-2-4-16,11 0 1 16,-3 2 2-16,6-2 0 15,-1 0 1-15,3 2-5 16,-1-2 11-16,4 2-6 0,-2 0 0 15,-1 0 6-15,-1-2-11 16,3 0 1-16,-3 0 12 16,4 0-7-16,1 2-2 15,-3 0-2-15,2 0 16 16,1 0-17-16,-3 0 3 16,4-2 0-16,-2 2-4 15,1-2 2-15,-1 2-2 16,3 0 7-16,-5-2-4 15,4 2 1-15,-2-2-1 0,2 0 8 16,-1 0-10 0,-1 2 8-16,2 0-5 0,1 0-4 15,0 0 1-15,1-2 1 16,1 2 2-16,-1 0-2 16,-4-2 4-16,2 2 5 15,1-2-10-15,-2 2 4 16,0 0 3-16,-3 0-3 15,1-2 1-15,1 2 3 16,-6 0-6-16,3 0-3 16,-3 0 4-16,0 0 5 15,-2 0-9-15,-2 0 4 16,-3 0-3-16,-1 0 0 16,-2 0-1-16,-3 0 1 15,0 0 5-15,0 0-5 0,0 0 6 16,0 0-1-16,0 0 1 15,0 0-6-15,0 0 6 16,0 0-7-16,0 0 5 16,0 0-5-16,0 0 2 15,0 0 4-15,0 0 6 16,0-2 2-16,0 2-11 16,0 0 17-16,0 0-19 15,0 0 7-15,0 0-2 16,0 0-1-16,0 0-5 0,0 0 0 15,0 0 3 1,0 0 2-16,0 0-3 0,0 0 0 16,0 0 3-16,0 0-4 15,0 0 7-15,0 0 0 16,0 0-8-16,0 0 2 16,0 0 0-16,0 0 2 15,0 0-4-15,0 0 2 16,0 0-2-16,0 0 0 15,0 0 0-15,0 0 1 16,0 0 0-16,0 0 1 16,0 0-4-16,0 0 8 15,0 0-2-15,0 0-3 16,0 0 0-16,0 0 1 0,0 0 9 16,0 0-7-16,0 0-3 15,0 0 1-15,0 0 5 16,0 0-3-16,0 0-4 15,0 0 5-15,0 0-2 16,0 0-3-16,0 0 1 16,0 0-1-16,0 0 0 15,0 0 0-15,0 0 6 16,0 0-6-16,0 0 0 16,0 0 0-16,0 0-3 15,0 0 6-15,0 0-4 16,0 0 1-16,0 0-6 15,0 0 6-15,0 0 5 16,0 0-2-16,0 0-3 16,0 0 0-16,0 0-3 0,0 0 2 15,0 0-2-15,0 0 3 16,0 0 0-16,0 0 4 16,0 0-8-16,0 0 2 15,0 0 0-15,0 0 4 16,0 0-2-16,0 0 0 15,0 0 2-15,0 0-7 16,0 0 8-16,0 0-6 16,0 0 3-16,0 0-1 15,0 0 0-15,0 0-2 16,0 0-12-16,0 0-1 0,0 0 9 16,0 0-7-16,0 0 1 15,0 0-14-15,0 0 4 16,0-2-16-16,0-6-18 15,6-2-66-15,-1-2-212 16</inkml:trace>
  <inkml:trace contextRef="#ctx0" brushRef="#br0" timeOffset="152440.51">5999 5408 42 0,'0'0'70'15,"0"0"-35"-15,0 0 29 16,0 0 36-16,0 0-14 16,0 0-31-16,0 0-15 15,2 2 8-15,-2-2-16 16,0 0 4-16,0 0-14 0,2 0 6 16,-2 0-7-16,2 0 1 15,-2-2-2-15,3-8-15 16,-2-4 13-16,-1-4-16 15,0-4 1-15,0-6-2 16,0 0 4-16,0-4-10 16,0 1 1-16,0 4 4 15,0-2-1-15,-4 7 3 16,-5 4-5-16,-1 2 5 16,-4 2-4-16,-1 4 2 15,-4 0-43-15,2 2 24 16,-3 4-19-16,-1 2-12 15,2 2 29-15,1 0-20 16,-2 0 41-16,2 0 3 0,5 0-3 16,1 0 0-16,2 4-1 15,-2 4 1-15,1 4 0 16,0 0 1-16,2 6 0 16,4-2 2-16,3 2-6 15,-2 2 2-15,2 2 1 16,2 3-3-16,0 0 9 15,0 5-8-15,0-3 4 16,0-1 0-16,0-6-2 16,0-2-11-16,8-2 7 15,1-2 4-15,5-4-5 0,-1-2 10 16,3-2-8 0,-1-2 8-16,3 0-4 0,-1-4-1 15,2 0 0-15,-3 0 10 16,-5 0-4-16,-5 0 4 15,0-8-6-15,2-6 4 16,-2-2 11-16,1-4-5 16,-1-4-13-16,-1 3 10 15,0-2-7-15,-3 0-4 16,0 4 6-16,0 1-4 16,-2 0 0-16,0 5 0 15,0 8 7-15,0 1 10 16,0 1-12-16,0 2 1 15,0 1 0-15,0-3 1 16,0 3-8-16,0 0-2 0,0 0 2 16,3 0-2-16,-1 0-5 15,0 0-5-15,-2 0 11 16,2 0-14-16,2 0 14 16,4 8-12-16,7 10 10 15,1 6 2-15,6 5 6 16,0 1-4-16,1 0-4 15,-2-4 10-15,0-4-19 16,-1-6 12-16,-3-4-1 16,-3-2 4-16,-3-2-3 15,0-4 5-15,1 0-4 16,1-2 5-16,0-2-6 16,3 0 3-16,2 0-2 0,-3 0-1 15,-1 0-1-15,-1-6-11 16,-1-6-22-16,-4-4-30 15,-4-4-28-15,-4 0-287 16</inkml:trace>
  <inkml:trace contextRef="#ctx0" brushRef="#br0" timeOffset="153350.63">6507 5362 54 0,'0'0'60'0,"0"0"56"16,0 0-104-16,0 0 3 16,2-106 51-16,-2 84-57 15,-7-1 5-15,0 5 61 16,-1 0-30-16,-3 0-45 16,-3 6 12-16,1 0-12 0,-5 6-16 15,1 2-13-15,-4 0 4 16,1 4-6-16,-2 0-3 15,2 0 14-15,6 0 15 16,-1 2 2-16,2 8 1 16,1 0 1-16,-1 0-3 15,3-2 4-15,4 2-2 16,2 2 4-16,-1 2-2 16,3 7 1-16,0-2 2 15,2 7 0-15,0-2 2 16,0 1 1-16,0-1-5 15,0-6 17-15,9 0 0 16,1-4-9-16,4 0 6 0,-3-4 1 16,5-2-11-16,-3-4 0 15,5-4-5-15,-2 0 3 16,0 0 15-16,1 0-4 16,1-14 1-16,-3-2-11 15,-1 2 8-15,-5-6 0 16,-1 2-8-16,-4 0 9 15,0-4-9-15,-2 2 16 16,-2 3-12-16,2-1-3 16,0 9-3-16,1-1 2 15,-1 6-3-15,0-3 0 16,-2 5-1-16,0 2 1 0,0 0-2 16,0 0-4-16,0 0-1 15,0 0-7-15,4 9-4 16,3 13 13-16,2 3 5 15,0 4-1-15,1 0 0 16,-2-2 2-16,3-5 3 16,-3-2-2-16,4-4 6 15,-1-2-6-15,0 0 12 16,3-6-12-16,-3 0 7 16,-3-4-9-16,2-2 1 15,-6-2 5-15,0 0-3 16,1 0-3-16,-3 0 0 15,6 0 0-15,2 0 8 16,-1-10-18-16,-3-4 0 0,4 2-45 16,-4 0-78-16,-4 4-54 15</inkml:trace>
  <inkml:trace contextRef="#ctx0" brushRef="#br0" timeOffset="159190.91">6075 6400 36 0,'0'0'76'16,"0"0"-63"-16,0 0 40 15,0 0 29-15,0 0 7 16,0 0-19-16,0 0-27 16,11 0 1-16,-11-4-4 15,0-7-11-15,0-2 11 16,0-3-31-16,0-4-9 16,0 0-2-16,0-2 2 15,-5 2-2-15,-6 0-17 16,-5 0 10-16,-2 4-13 15,-3 4-3-15,-2 4-8 0,1 4 13 16,-1 2-6-16,4 2 9 16,-2 0 15-16,6 0-4 15,-1 0 4-15,1 0-22 16,3 8 17-16,1 0 9 16,1 4-5-16,0 2 6 15,4 4-5-15,-3 2 2 16,5 0 0-16,-2 2 6 15,5-2-4-15,1 5-4 16,0-2 5-16,0-1-3 16,0 1 4-16,11-5 2 15,2-2-6-15,1-2-4 0,-3 0 4 16,2-6 5 0,0-2-5-16,0-2 2 0,6-2 0 15,-2-2-1-15,1 0 7 16,0 0-4-16,-3-10-4 15,-1-2 10-15,-3-4-9 16,-4 2 12-16,-5 2-2 16,2-1 3-16,-4 3 5 15,0 1-12-15,0-1 5 16,0 2 10-16,0-1-16 16,0 4 3-16,0-2-9 15,0 3 3-15,0 2 4 16,0 1 1-16,0-2-8 15,0 3 2-15,0 0 6 16,0 0-3-16,0 0-5 0,0 0 0 16,0 0 0-16,0 0-3 15,0 0-6-15,3 0 2 16,2 0 3-16,3 13 1 16,1 1 6-16,2-1-7 15,0 4 10-15,2-2-1 16,-1 2-4-16,1-2-2 15,1 0 4-15,-3-3 0 16,-1-2-2-16,2 0 0 16,-1-2 2-16,0 0-3 15,-2-2-1-15,2-2 1 16,-4-2 1-16,1 0-1 0,2-2 10 16,-1 0-10-16,-3 0-1 15,0 0-3-15,2 0 2 16,1 0-17-16,-3 0-24 15,-2 0-49-15,-4 0-167 16</inkml:trace>
  <inkml:trace contextRef="#ctx0" brushRef="#br0" timeOffset="160194.71">6545 6531 6 0,'0'0'86'0,"0"0"-49"16,0 0 18-16,0 0-23 16,0 0-1-16,0 0 22 0,29-99-35 15,-29 81-12-15,-2-1 8 16,-14 1-8-16,0-3 9 15,-4 3-12-15,-3 0 5 16,2 2-8-16,-2 4-2 16,1 2-8-16,1 2 10 15,2 4 12-15,1 2-12 16,5 2-2-16,-2 0 2 16,5 0-2-16,1 0 2 15,0 0 0-15,0 4-3 16,1 6 8-16,-1 2-2 0,3 0-2 15,0 2 1 1,2 2 1-16,2 0-5 0,0 4 3 16,2 0-1-16,0 2 9 15,0 0-6-15,0-1-3 16,0-1 9-16,8-2-9 16,6 0 7-16,-1-2-3 15,3-6-3-15,-1 2 12 16,3-6-9-16,0-4-3 15,2-2 2-15,3 0-3 16,-2-2 15-16,0-10 1 16,-3 0-8-16,-5 0 11 15,-5 2 5-15,-3 0-11 16,-2 2 11-16,-3 2-1 0,0 0-18 16,0 2 21-16,0-1-22 15,0 4-4-15,0 1-3 16,0 0 3-16,2 0 0 15,-2-3-3-15,4 3 3 16,1 0-7-16,-1 0 2 16,2 0 3-16,1 0 1 15,3 0-2-15,0 4 2 16,4 7-2-16,1 3-1 16,1 0 6-16,0-2-2 15,2 2 0-15,-3-4 5 16,-1-4-5-16,-1 0 1 0,-3 0-1 15,0-4 4-15,-1 0-3 16,-1 0-1 0,-1-2 0-16,-2 2 1 0,0-2 2 15,-3 0-3-15,0 0 0 16,0 0 0-16,0 0-3 16,0 0 3-16,0 0-6 15,1 0 3-15,-1 0-7 16,-2 0 9-16,2 0-13 15,3-4-40-15,0-2-82 16,-1-2-7-16</inkml:trace>
  <inkml:trace contextRef="#ctx0" brushRef="#br0" timeOffset="174191.42">5764 7706 34 0,'0'0'104'15,"0"0"-76"-15,0 0 16 16,0 0 34-16,0 0-1 16,0 0-27-16,0 0-15 0,0 0 2 15,0 0-6-15,0 0-22 16,0 0-2-16,0 0 6 15,0 0-1-15,0 0-8 16,0-2 2-16,0 2 0 16,0-2 5-16,0-2-8 15,0-2 2-15,0 0-4 16,0-4 5-16,0 0-6 16,0-2-4-16,3-2 4 15,0-2 6-15,1-2-6 0,2-2 4 16,1-6-9-1,-1-1 10-15,2-3-5 0,-4-3 1 16,3-2-1-16,-1 3-4 16,4 0 4-16,-4 6 3 15,1 0-3-15,-1 4 0 16,1 0-1-16,0 0-1 16,-1 2 4-16,1-4-1 15,-1 4 0-15,6-5 5 16,-3 7-6-16,-3 4 0 15,3-1-5-15,-2 0 10 16,2 1-15-16,2 0 20 16,-7 0-21-16,1 4 23 15,0 0-11-15,-3 4-1 16,2 0 0-16,-2 0-2 0,0 4 2 16,1-2 1-16,-3 0 2 15,0 4-3-15,0 0 6 16,2 0-6-16,-2 0 0 15,0 0 0-15,0 0-6 16,0-2 6-16,0 0 4 16,2 0 4-16,-2 0-8 15,0 2 1-15,0 0-1 16,0 0 0-16,0 0 0 16,3 0 0-16,-3 0 0 15,0 0-1-15,0 0 1 16,0 0-1-16,0 0 1 0,0 0 14 15,0 0-14-15,0 0 2 16,0 0-2-16,0 0-3 16,0 0-1-16,0 0-9 15,0 0 13-15,0 0-21 16,0 0 19-16,1 12-1 16,2 4-3-16,2-2 5 15,-1 6-2-15,0-2 3 16,-2 2 0-16,1 0 1 15,-1 2 4-15,-2-1-5 16,0-2 8-16,0 2-11 16,0-1 5-16,0 2-2 15,0 0 0-15,0 2 4 0,0-2-7 16,0 2 3-16,0 0 0 16,0-2 5-16,0 2-5 15,0-2 1-15,0-2-3 16,0 1 3-16,0-6-1 15,0 2 2-15,0-3 2 16,0-1-4-16,0 1 2 16,0-4-3-16,0 1 2 15,2 0-1-15,4 0 4 16,0-1-8-16,-2-2-2 16,0-1 6-16,1 0 8 15,-3-1-6-15,2-2-1 0,-2 0 0 16,-2-2-1-1,0 2 1-15,1-2-2 0,-1 0 2 16,4 2-1-16,-4-2 0 16,3 0 0-16,-1 0-1 15,-2-2 0-15,2 2 1 16,-2-2 0-16,0 0 0 16,0 0 0-16,0 0-1 15,0 0-5-15,0 0-5 16,0 0 9-16,0 0-2 15,0 0 3-15,0 0-8 16,0 2 9-16,0-2-1 16,0 0-5-16,0 0 3 15,0 0-4-15,0 0-7 16,0 0-2-16,0 0-3 0,0 2-6 16,0-2 7-16,0 0 8 15,0 0 0-15,0 0-12 16,0 0-31-16,0 0-29 15,0 0-1-15,0 0-37 16</inkml:trace>
  <inkml:trace contextRef="#ctx0" brushRef="#br0" timeOffset="174912.87">5832 7467 86 0,'0'0'80'0,"0"0"-55"16,0 0 17-16,0 0 31 16,0 0-9-16,0 0-34 15,0 0 3-15,0-2-3 16,0 2 12-16,0-2-12 16,0 2 0-16,0 0 1 15,0 0 3-15,0 0-14 0,0-2 8 16,0 2-13-1,0 0 4-15,0 0-9 0,0 0-6 16,0 0 6-16,0 0-10 16,0 0 0-16,0 0 1 15,0-2 3-15,0 2-4 16,2 0 0-16,9-2-3 16,5-2 6-16,-1 0-6 15,1 0 2-15,-5 0 1 16,0 2 2-16,-4-2 0 15,2 2-2-15,-3-2 4 16,1 2-4-16,2 0 0 16,-2-2 0-16,-3 4 5 15,-4 0-10-15,4 0 4 16,-1 0-33-16,1 0 1 0,3 0-12 16,0 0-26-16,1 0-55 15,-1 0-15-15,-2 0-102 16</inkml:trace>
  <inkml:trace contextRef="#ctx0" brushRef="#br0" timeOffset="189700.4">10114 5562 74 0,'0'0'31'16,"0"0"-5"-16,0 0 11 15,0 0 5-15,0 0-21 16,0 0-8-16,0 0 11 16,0 0 16-16,0 0 3 15,0 0-18-15,0 0 6 16,0 0-4-16,0 0-5 16,0 0-4-16,0 0-10 15,0 0 10-15,0 0-7 16,0 0-1-16,0 0 8 15,0 0-4-15,0 0-9 16,0 0 11-16,0 0-1 16,0 0 2-16,0 0-2 0,0 0-14 15,0 0 13 1,0 0-11-16,0 0 3 0,0-12-6 16,0-6 0-16,0-4 8 15,5-8-8-15,1-2-2 16,-2-6-3-16,-2-6 3 15,3 0 2-15,0 1-1 16,-1 3 2-16,-1 4-2 16,3 6 3-16,-2 4-4 15,2 4 1-15,0 2 1 16,-2 0 0-16,1 4 1 16,-1 0-2-16,-2 4-2 0,0 2 3 15,0 2 3-15,1 2-3 16,-1-2 3-1,0 2-5-15,5-2 3 0,-4 2-2 16,1 2-3-16,-2 0 4 16,-2 2 2-16,2 2 5 15,-2 0-2-15,0 0-5 16,0 0 0-16,0 0 6 16,0 0-6-16,0 0 0 15,0 0-2-15,0 0 1 16,0 0 2-16,0 0-2 15,0 0 5-15,0 0-6 16,0 0 2-16,0 0-10 16,0 0 10-16,0 0 0 15,0 0-5-15,0 0 7 0,0 0-9 16,0 0 7-16,2 0-7 16,-2 0 6-16,3 0 1 15,-3 0 0-15,2 0-5 16,-2 0 5-16,0 0 0 15,0 0-2-15,0 0 4 16,2 0-3-16,0 0 4 16,0 0-2-16,0 0 0 15,1 0 1-15,0 0-4 16,1 0-2-16,-2 4 4 16,5 2-2-16,-3 0-6 15,4 4 7-15,2 0 0 0,-1 2-5 16,-1 2 6-16,2 0 1 15,-1 2 4-15,-1 0-7 16,-1-2 5-16,2 2 1 16,-2-4-4-16,-3 4-2 15,3 0 2-15,-5 2 0 16,3 2-1-16,-1 2-1 16,-2 0 2-16,1 5 7 15,-1-1-3-15,0 3-1 16,-2 2 1-16,0-5-1 15,0 2 2-15,2-6-2 16,0 0-2-16,0 0 0 16,3-4 1-16,-1 0 3 0,-1-2-3 15,2-2 3-15,-1 0-5 16,-2-4 1-16,-2 1-1 16,0-6 0-16,0 1 4 15,2-2-3-15,0 0-2 16,-2 0 1-16,0 0 0 15,2 1 2-15,-2-1-2 16,3 0 5-16,-1 2-8 16,-2-1 6-16,0 2-6 15,0-3 1-15,0-2 2 16,0-1 5-16,2-1-4 16,-2 0 1-16,2 0-2 0,-2 0 0 15,0 0-2 1,0 0-2-16,0 0-22 0,0 0 3 15,0 0-23-15,0-10-51 16,-13-8-158-16</inkml:trace>
  <inkml:trace contextRef="#ctx0" brushRef="#br0" timeOffset="190369.51">10152 5472 139 0,'0'0'40'0,"0"0"-24"16,0 0 40-16,0 0 30 0,0 0-40 16,0 0-21-1,2 0-1-15,-2 0 14 0,0 0-12 16,2 0 3-16,-2 0-13 15,0 0 8-15,0 0-3 16,0 0-7-16,0 0-5 16,0 0 0-16,0 0 0 15,2 0-4-15,-2 0 4 16,2 0-5-16,-2 0 1 16,4 0 0-16,2 0-3 15,1 0 1-15,-1-2 0 16,5-2 1-16,1 0-1 15,3 2-2-15,1-2 0 16,-3 0 0-16,3 2 3 16,-5 0-4-16,2-2 0 0,0 2 0 15,-2-2 2 1,-1 0-1-16,-4 2-1 0,-4 0 2 16,-2 2-2-16,3 0 0 15,-3 0-1-15,2 0 0 16,-2 0-4-16,4 0-6 15,0 0-11-15,1 0 1 16,2 0-6-16,0-2 1 16,-1 2-7-16,1-2-1 15,-1 0-46-15,2 2-60 16,-8-2-32-16</inkml:trace>
  <inkml:trace contextRef="#ctx0" brushRef="#br0" timeOffset="191486.98">10571 5522 6 0,'0'0'44'0,"0"0"6"15,0 0 14-15,0 0 14 16,0 0-11-16,0 0-20 16,0 4 13-16,0-4-31 0,0 0 7 15,0 0-14 1,0 0 14-16,0 0-27 0,0 0 15 15,0 0-10-15,0 0-4 16,0 0-9-16,0 0 6 16,0 0 9-16,0 0-15 15,0 0-1-15,7 0 3 16,8 0 1-16,5 0 0 16,7 0-2-16,4-6 1 15,2 0 5-15,-1 2 6 16,-1 2-14-16,0-2 0 15,-4 2 4-15,2-2-2 16,2-2-2-16,-2 2 0 16,-2 0-5-16,-2 2 11 15,-8 0-6-15,-2 2 4 0,-5-2-8 16,-4 2 9-16,-6 0-13 16,0 0 17-16,0 0-14 15,0 0 13-15,0 0-6 16,0 0 0-16,0 0-2 15,0 0 3-15,0 0 0 16,0 0-6-16,0 0 0 16,0-2-19-16,0 0-41 15,-13 2-179-15,-14 0-87 16</inkml:trace>
  <inkml:trace contextRef="#ctx0" brushRef="#br0" timeOffset="193016.68">6418 7602 79 0,'0'0'206'0,"0"0"-190"15,0 0-8-15,0 0 54 16,0 0 17-16,0 0-40 16,2 0-30-16,-2 0 2 15,0 0 5-15,0 0-13 16,0 0-3-16,0 0-3 15,0 2 2-15,0-2-2 0,0 0 2 16,-2 2-8 0,-10 2 0-16,-1 0-7 0,-5 2 9 15,3 0 7 1,-1 0 0-16,3-2 4 0,2 0-2 16,1-2 5-16,4-2-3 15,2 2 1-15,1-2 2 16,1 0-3-16,2 0 4 15,-2 0 13-15,2 0-7 16,-2 0 0-16,2 0 6 16,-2 0 0-16,2 0-4 15,0 0-11-15,0 0 10 16,0 0-9-16,0 0-4 16,0 0 9-16,0 0-8 0,0 0 7 15,0 0-1 1,0 0 7-16,0 0-14 0,0 0 4 15,0 0-4-15,0 0 3 16,0 0-4-16,0 0-1 16,0 0 4-16,0 0-4 15,0 0 0-15,0 0 0 16,0 0-4-16,0 0 0 16,4 0 4-16,9 0 0 15,7 0 0-15,5 0-6 16,0 0 6-16,5 0 4 15,3 0 3-15,4 0-7 16,3-6 4-16,0 0-4 16,-3 0 0-16,0 0 0 15,-11 4-6-15,-4-2 12 0,-8 4-6 16,-10 0 1-16,1 0-2 16,-5 0 3-16,0 0-2 15,0 0 1-15,0 0 2 16,0 0-3-16,0-2 0 15,0 2 0-15,0 0 1 16,0 0-2-16,0 0-2 16,0 0-1-16,0-2 0 15,0 2 3-15,0 0-21 16,0 0-20-16,0 0-14 16,0 0-34-16,0-4-78 15</inkml:trace>
  <inkml:trace contextRef="#ctx0" brushRef="#br0" timeOffset="198326.83">10163 6511 22 0,'0'0'104'0,"0"0"-81"16,0 0-8-16,0 0 18 15,0 0 1-15,0 0-13 16,0 0 3-16,9 0 9 16,-9 0 13-16,0 0 2 15,0-2-12-15,0-2-9 16,2 0-13-16,1-6-12 16,1-2 3-16,-2-2-5 15,2-4 0-15,-2 2-4 16,-2-1 2-16,0 2 0 15,0-2-2-15,0 2 4 16,0 0 0-16,0 1-1 16,-6 3-3-16,-5-2 4 0,-3 3 0 15,1 2-28 1,-3 3 13-16,3-2-4 0,-1 5-18 16,1-2 37-16,3 0 8 15,0 4-3-15,1-2-1 16,5 2 3-16,0 0-5 15,0 0-1-15,0 0-1 16,0 0-1-16,0 0 1 16,2 8 9-16,-1 6-9 15,-1 1 7-15,4 0-5 16,-2 2 7-16,2 2-5 16,0 3 1-16,0-1-2 0,0 1 0 15,0-2-1 1,0-2 5-16,4 0 5 0,1-6-10 15,1-2 4-15,2 0-6 16,0-2 2-16,1-2 4 16,5 2-3-16,-1-2-1 15,3-2 0-15,-1-2-2 16,-2-2 2-16,1 0-1 16,-6 0-1-16,-3 0 1 15,2 0 1-15,-3-10 2 16,1-6-2-16,-1-2 2 15,-2 2 2-15,0-3 4 16,0 5-9-16,-2 3 2 16,0 0 4-16,0 6 14 15,0 3-13-15,0-1 5 0,0 3-2 16,0 0-5-16,0 0-6 16,0 0 1-16,0 0-2 15,0 0-9-15,3 0 9 16,-1 0-7-16,5 3 4 15,2 7 4-15,2 0-4 16,0 4 4-16,2-2 2 16,0-2 0-16,1 2 1 15,1-6 2-15,1 2-5 16,-3-4 0-16,1-2 3 16,-3 2-2-16,-2-4 1 15,-2 0-2-15,0 0 0 0,-3 0-9 16,2 0 8-16,-3 0-31 15,1 0-23-15,1 0-48 16,-3-10-65-16</inkml:trace>
  <inkml:trace contextRef="#ctx0" brushRef="#br0" timeOffset="199338.9">10651 6467 195 0,'0'0'21'0,"0"0"-19"16,0 0 22-16,0 0 34 15,0 0-31-15,0 0-14 16,29-89-3-16,-29 71 10 16,0-4 26-16,0-2-45 15,0 1 10-15,-2 0 0 16,-11 3-10-16,-1 6 5 16,-1 4-3-16,-1 2 8 15,0 6 3-15,0 2-10 16,1 0-2-16,-1 0-2 15,3 0-1-15,-1 0 1 16,1 14 3-16,0 2-3 16,2 0 6-16,0 0-13 0,-1 0 14 15,1-2 0-15,3 2-2 16,0 0-5-16,4-2-6 16,2 2 5-16,2 1 1 15,0 1 0-15,0 1 2 16,0-2 2-16,0-3-8 15,6 0 4-15,4-4 0 16,1-2 0-16,-1-2 0 16,2 0 3-16,1-4 1 15,3 0-4-15,-1-2 7 16,6 0-7-16,-4 0-4 16,1-2 0-16,0-8 4 15,-5-2 0-15,-2-2 4 0,-1 4-4 16,-4 0 0-16,-4 2 2 15,1 0 4-15,-3 2-5 16,2 2 27-16,0 0-21 16,-2 1 2-16,0 3-6 15,0 0-2-15,0 0-1 16,0 0 5-16,0 0-5 16,0 0-9-16,0 0 9 15,5 0-4-15,2 0 4 16,-1 0 0-16,1 4-1 15,1 3 1-15,6-1 0 16,1 2 3-16,3 0 10 16,0-1-12-16,-2 2 8 0,-1-1-8 15,1 0 1-15,-1-4 5 16,-1-2-6-16,-1 0 5 16,-6 0-2-16,0-2-2 15,-5 0-2-15,-2 0 1 16,2 0 4-16,3 0-4 15,-1 0-2-15,1 0-15 16,6 0-24-16,-2 0-75 16,-1 0-179-16</inkml:trace>
  <inkml:trace contextRef="#ctx0" brushRef="#br0" timeOffset="201573.17">10293 7578 60 0,'0'0'100'0,"0"0"-84"16,0 0-8-16,0 0-1 15,0 0 19-15,0 0-14 16,0-93-3-16,0 60-6 16,-12-6-1-16,1 5 7 15,-3 2 3-15,1 8 18 16,-1 6 32-16,1 4-43 15,0 4-11-15,-1 2-2 0,-1 2 2 16,-1 2 3 0,-1 4-11-16,-1 0-10 0,-3 0 10 15,6 2 3-15,1 8-1 16,1-2-4-16,5 2-1 16,0 2 2-16,4 2 1 15,0 4-5-15,4 0 4 16,0 2 1-16,0 4 0 15,0 4 0-15,0 0 5 16,4 0-5-16,6-4-7 16,3-3 7-16,-3-3-1 15,4-7-2-15,1 2 3 16,2-4 0-16,0 0 2 0,-1-4 0 16,-1-2 1-1,3-3-4-15,-2 0 2 0,-1 0 5 16,4-8 0-16,-6-8-4 15,-3-4 1-15,2-3 2 16,-8 1 7-16,1-2-12 16,-3 2 1-16,0 2 2 15,-2 4 2-15,0 2 0 16,0 6 4-16,0 0-2 16,0 4-4-16,0 4 5 15,0-2 0-15,0 2-7 16,0 0-1-16,2 0-1 15,-2 0-5-15,5 0 0 16,0 2-2-16,1 12 8 0,1 2 7 16,3 4-7-16,2-2 6 15,1 0-5-15,1-2 0 16,-1-6 3-16,0 0 0 16,1-3-1-16,-1-2-2 15,1-1 5-15,1-4-5 16,1 0 2-16,-3 0-3 15,1 0-20-15,-1 0-52 16,-4 0-86-16</inkml:trace>
  <inkml:trace contextRef="#ctx0" brushRef="#br0" timeOffset="202541.39">10782 7557 44 0,'0'0'93'0,"0"0"-52"16,0 0-19-16,0 0-4 16,14-108 3-16,-14 78-10 15,0-2-11-15,0 4 2 16,-14 6 3-16,1 0 25 15,0 6-21-15,-3 2 2 16,-2 2 12-16,-2 4-15 16,0 4 6-16,-4 1 2 15,2 2 7-15,1 1-1 16,1 0-21-16,5 0-1 0,1 0 0 16,1 10-1-1,0 4 1-15,1 4 0 0,4 0 0 16,1 2 1-16,0 0 4 15,5 2-5-15,2 0 3 16,0 2-3-16,0-2 0 16,0-2 1-16,0-2 3 15,0-1-4-15,0-4-1 16,0 0-2-16,11-3-4 16,0-2 7-16,3-2 4 15,1-1 8-15,-2-1-8 16,7-4-3-16,1 0-2 15,1 0 4-15,2 0-1 16,-1-5-2-16,3-8 1 0,-8-1-1 16,-2 2 5-16,-5 1-4 15,-9 0 0-15,0 1 5 16,3 0-2-16,-3 2 7 16,1 2 11-16,1 0-11 15,-2 3-8-15,0-2-1 16,0 3 3-16,-2 0-5 15,0 2-2-15,0 0 2 16,0 0 0-16,0 0 0 16,0 0-5-16,0 0 4 15,0 0-9-15,2 0 9 16,1 0-5-16,1 4 6 16,3 12 0-16,2 0 1 0,2 4-1 15,3 1 7 1,1-2-4-16,1-1-2 0,-1 3 4 15,1-6-1-15,-3 0 0 16,1-3-3-16,-5-4-1 16,-1-3 7-16,-1 0 0 15,0-1 3-15,-3-2-8 16,1 0 3-16,-1-2-3 16,3 0 2-16,4 0-4 15,2 0-40-15,3 0-32 16,-3-10-124-16</inkml:trace>
  <inkml:trace contextRef="#ctx0" brushRef="#br0" timeOffset="-188556.82">7794 12781 99 0,'0'0'61'0,"0"0"-61"15,0 0-11-15,0 0 11 0,0 0 0 16,0 0-46-1,0 0 31-15,0 0-73 0</inkml:trace>
  <inkml:trace contextRef="#ctx0" brushRef="#br0" timeOffset="-188113.09">8174 14287 23 0,'0'0'8'0,"0"0"-7"16,0 0-1-16,0 0 11 15,0 0-3-15,0 0-8 16,0-12-8-16,0 0-35 16</inkml:trace>
  <inkml:trace contextRef="#ctx0" brushRef="#br0" timeOffset="-185691.56">9475 13491 48 0,'0'0'45'0,"0"0"-8"16,0 0 6 0,0 0-11-16,0 0 4 0,0 0 6 15,0 0 8-15,8-4-20 16,-8-4 17-16,2-2-25 15,-2-4 4-15,0 2-10 16,0-6-10-16,0 0-3 16,0-2 0-16,0 0 2 15,0 0-3-15,0 4-1 16,0 0-1-16,0 4-5 16,-4 0 1-16,-2 4-1 15,-3 0 3-15,-5 2 0 16,-1 2-21-16,-3 0-7 15,-3 0 3-15,2 4 25 0,-2 0 2 16,2 0 0-16,1 0 0 16,5 0 0-16,1 0-2 15,3 0 2-15,5 0-1 16,0 0-7-16,2 1 7 16,-2 3 1-16,0 6-1 15,2 1 1-15,-2 3 23 16,-1 4-20-16,3 1 19 15,2 2-21-15,0 3 23 16,0 0-17-16,0-2-2 16,0 0 1-16,0-4-5 0,0 0 7 15,0-4-4 1,5 0 3-16,3 0-3 0,4-2 2 16,-1-2-1-16,2-2-3 15,1-2 5-15,-4-3-5 16,4-2-2-16,-1-1 1 15,1 0 8-15,-1 0-3 16,0-1-2-16,-1-12 6 16,-4 1-4-16,1 0 2 15,-4-2 3-15,0 0-5 16,-1-4 4-16,-2 0-2 16,2 0-8-16,1 2 0 15,-3 2 0-15,0 2 4 16,1 2-2-16,-2 4 1 0,3 0 2 15,-2 4-3-15,0 0 2 16,0 2-3-16,-2 0 1 16,0 0-2-16,0 0-7 15,0 0 5-15,0 0-6 16,7 0 6-16,-1 6-7 16,3 10 9-16,5 2 0 15,-4 0 4-15,6 0-1 16,-1-2-2-16,2-2-1 15,-2-4 2-15,1-2 2 16,-1 0-3-16,1-2-2 16,-3-4 5-16,-1 0-5 15,-2-2 2-15,-1 0-1 0,1 0 3 16,-2 0-3 0,-1 0 1-16,-1 0-2 0,1-4 1 15,-4-2-14-15,-1 2-31 16,-2-2-85-16,0 2-46 15</inkml:trace>
  <inkml:trace contextRef="#ctx0" brushRef="#br0" timeOffset="-184447.35">10451 13515 30 0,'0'0'107'16,"0"0"-85"-16,0 0 22 15,0 0 28-15,0 0 10 16,0 0-23-16,40-30-16 16,-36 18-10-16,0-6 3 15,1-2-18-15,-3-6-10 0,-2-4-2 16,0-4-5 0,0 0-2-16,0 3-10 0,0 5 8 15,-5 8 1-15,-1 7 4 16,-1 2-4-16,-3 5-7 15,-2 4-2-15,-1 0 11 16,-3 0-9-16,-4 2 3 16,2 10 4-16,5-2 2 15,1 1 2-15,4-1 4 16,1 2-6-16,0-1 4 16,3 3-10-16,-1 4 8 15,1 1-2-15,4 3 1 0,0-2 5 16,0 4-9-1,0 0 8-15,0 0-5 0,0 2 0 16,4-2 0-16,5-6 0 16,0-2-5-16,0-6 4 15,4-2 1-15,-1-6 0 16,1 0-2-16,5-2-2 16,-3 0 8-16,3-10-4 15,-3-10 0-15,4 0 0 16,-3-4 3-16,-5 4-2 15,-1 2-1-15,-3 4 6 16,-2 0-3-16,-1 4-1 16,-1 6 3-16,-1 0 0 15,-2 2 1-15,0 2-4 16,0 0 0-16,0 0-4 0,0 0-2 16,6 0 1-16,1 2 6 15,7 14-2-15,-1 4 0 16,3 0 3-16,3-2-4 15,1-2 1-15,1-4 1 16,1-2-2-16,-7-2 7 16,1-2-7-16,0-4 1 15,-6-2 3-15,2 0-5 16,-1 0 3-16,-5 0 4 16,1 0-6-16,3 0 0 15,-4-4-5-15,-2-8-35 16,-4 0-100-16,0-4-217 0</inkml:trace>
  <inkml:trace contextRef="#ctx0" brushRef="#br0" timeOffset="-180529.2">14258 13034 84 0,'0'0'55'16,"0"0"-2"-16,0 0-27 16,0 0 20-16,0 0-17 15,0 0 14-15,0 0-10 16,-31-38-5-16,24 30-24 16,3 0 27-16,-3 2-13 15,0 0 11-15,0 0-13 16,-1 3 0-16,-1 0-16 15,-5 1-10-15,-3 0 8 16,-1 2-14-16,1 0 1 16,0 0 14-16,7 0-1 0,0 0-22 15,4 0 23 1,-3 4 2-16,5 6-1 0,-4 2 1 16,2 0-1-16,1 4 0 15,1 0-1-15,0 2 1 16,2 0-2-16,2-2 0 15,0 2 2-15,0 0 0 16,0-2 0-16,0 0 0 16,4-4 15-16,7 0-15 15,3 0 0-15,-1-1 11 16,1-4-6-16,-2-3-3 16,7-1 2-16,-4-3 3 15,1 0-2-15,1 0 5 16,1 0 2-16,0-9 2 0,-2-3-14 15,-1-2 9-15,-1 0 1 16,1 4-10-16,-6-2 5 16,0 0-5-16,0 4 12 15,-2 0-12-15,0 2 0 16,-7 2 0-16,2 2 2 16,-2 2-1-16,0 0 4 15,2 0-4-15,-2 0-1 16,0 0 0-16,0 0-5 15,4 0 4-15,5 0-1 16,5 2-1-16,5 8 6 0,-1 2 1 16,0 2 5-1,-2-4-8-15,-1 3-1 0,-1-2 3 16,2 1 3-16,-3-2-3 16,-2 0 9-16,3-2-9 15,-6-4 0-15,1 2 5 16,-2-4-1-16,2-2-5 15,0 0-4-15,1 0-13 16,4 0-37-16,-3-13-115 16,-2-4-198-16</inkml:trace>
  <inkml:trace contextRef="#ctx0" brushRef="#br0" timeOffset="-179307.1">15408 13100 214 0,'0'0'50'15,"0"0"-31"-15,0 0 56 16,0 0 22-16,0 0-43 16,0 0-29-16,13-50 1 15,-13 40 9-15,0 2-9 0,0-2-10 16,0-2 2-16,0 0-4 16,0-4-4-16,0 2 8 15,-6 0-7-15,-3 0-10 16,-3 8 1-16,4 2-2 15,-1 2 0-15,-1 2-2 16,4 0 1-16,-3 0-3 16,1 0 0-16,-6 0 3 15,1 8 1-15,-3 8 0 16,3-2 0-16,-1 2-2 16,1 0 1-16,-1 2 1 15,5-2-1-15,1 0 0 0,3-2 2 16,3 0-3-16,0 0-10 15,2-2 1-15,0-2 11 16,0 2-17-16,0-2 13 16,4-2-1-16,7-2 3 15,2-4-3-15,1-2 5 16,3 0 0-16,2 0 1 16,-1 0 0-16,-1-10 2 15,1-2-3-15,-3 0 0 16,1-2 3-16,0 0-3 15,-2 2 1-15,-6 0-1 16,-1 4-1-16,-5 4 1 16,0 2 5-16,-2 2-2 0,0 0 0 15,0 0-3-15,2 0 1 16,-2 0-1-16,3 0-6 16,2 0-1-16,3 0 5 15,3 4 4-15,5 8-5 16,-1 0 12-16,1 2-8 15,0-2-1-15,2 0-1 16,0 0 1-16,-3-2 3 16,3 0 3-16,-3-2 4 15,1-2-8-15,-1-2 1 16,1-2 5-16,-3 1-5 16,1-3-1-16,-3 0 1 15,0 0 0-15,3-5-3 0,-1-7-13 16,-6 2-36-1,0-2-53-15,-7 2-159 0</inkml:trace>
  <inkml:trace contextRef="#ctx0" brushRef="#br0" timeOffset="-175684.92">19307 13361 222 0,'0'0'36'0,"0"0"-30"0,0 0 7 15,0 0 63 1,0 0-5-16,0 0-43 0,0 0-13 16,0-2 14-16,0 2-9 15,0 0 4-15,0 0-15 16,0 0-2-16,0 0-5 15,0 0-2-15,0 0 4 16,0 0-3-16,0 0 3 16,0 0 1-16,0 0 10 15,0 0-1-15,0 0-4 16,0 0 8-16,0 0-5 16,0 0 4-16,0 0-9 0,0-8 3 15,0-2-9-15,0-4 2 16,0-2-4-16,2-2 1 15,1-3 2-15,3 0-3 16,1-4 0-16,-1-3 0 16,6-2 0-16,-3-2 0 15,2 0-1-15,-3-2 1 16,2 2 0-16,-4 4 1 16,1 0 0-16,-1 4-2 15,1 2 5-15,0 4-6 16,0 0 2-16,-1 4 0 15,-2 0 0-15,1 0 0 16,0-1-1-16,-1 1 2 16,-1 0-1-16,1-2 2 15,-2 4-2-15,0 0 0 0,2 2 0 16,-4 2 0-16,3 2-2 16,0 0 1-16,-3 0-2 15,1 4 3-15,-1 2 0 16,0 0-4-16,0 0 4 15,0 0-2-15,0 0 2 16,3 0-1-16,-3 0-3 16,0 0-1-16,2 0-3 15,-2 0 1-15,5 4 3 16,1 6 8-16,-2 2-9 0,6 4 6 16,-4-2-2-1,1 4 1-15,-5 3 0 0,2-2 0 16,1 3 0-16,-1 1 0 15,0 0 3-15,-1 2-1 16,2-1-2-16,-3 4 0 16,0-2 0-16,0 0 0 15,0-2 0-15,-2-2 2 16,3-2-4-16,-1 0-3 16,0-1 5-16,2-1 6 15,-3 0-3-15,-1 0-3 16,3 1 0-16,3 2 1 15,-4-3-1-15,4 0 0 16,1 0 0-16,-3-7 2 16,-1 2 0-16,2-7-2 0,-3-4 0 15,-2-1-1 1,0-1 1-16,0 0 0 0,0 0-10 16,0 0 2-16,0 0-17 15,0 0 0-15,0-1-32 16,0-9-20-16,-10-2-51 15,-7 2 2-15</inkml:trace>
  <inkml:trace contextRef="#ctx0" brushRef="#br0" timeOffset="-175339.01">19340 13160 415 0,'0'0'77'15,"0"0"-68"-15,0 0 32 16,0 0 25-16,0 0-28 16,0 0-36-16,0-2 14 15,0 2-11-15,0-2 1 16,4 0-3-16,12 1 15 15,3-2 10-15,-4-1-12 16,1 0-10-16,-3 0 11 16,3 0-5-16,-3-2-4 15,2 2-4-15,-1-2-3 0,-1 0-2 16,3 0-5-16,-1 0-29 16,-3 2-22-16,-4 0-38 15,-5 4-192-15</inkml:trace>
  <inkml:trace contextRef="#ctx0" brushRef="#br0" timeOffset="-174141.11">20276 13547 106 0,'0'0'45'16,"0"0"-4"-16,0 0 23 16,0 0 36-16,0 0-30 15,0 0-35-15,0 0-4 16,0 0-9-16,0 0-9 15,0 0-5-15,0 0-5 16,0 0-2-16,0 0 1 16,0 0-2-16,11-1 0 0,5-4 4 15,-1 3-8 1,4 0 1-16,-2-2-4 0,5 2 4 16,-1-2-7-16,0 0-7 15,0 0-4-15,-1 0 11 16,0-2-7-16,-2 2-2 15,-5 2-9-15,1 0-6 16,-3 2-5-16,-2-2 7 16,0 0-11-16,-5 2-9 15,-2 0-35-15</inkml:trace>
  <inkml:trace contextRef="#ctx0" brushRef="#br0" timeOffset="-145282.21">6197 7218 0 0,'0'0'0'16,"0"0"3"-16,0 0-2 0,0 0-1 16,0 0 1-16,0 0-1 15,0 0 1-15,0 0-1 16,0-5 5-16,0 5-4 15,0 0 7-15,0 0-5 16,0 0-2-16,0 0 1 16,0-2-2-16,0 2 0 15,0 0 0-15,0 0 0 16,0 0 0-16,0 0 0 16,0 0 0-16,0 0 2 15,0 0-2-15,0 0 0 16,0 0 0-16,0 0 1 0,0 0-1 15,0 0 0-15,0 0 1 16,0 0-1-16,0 0 0 16,0 0 1-16,0 0-1 15,0 0 0-15,0 0 0 16,0 0 0-16,0 0 3 16,0 0-3-16,0 0 1 15,0-2-1-15,0 2 2 16,0 0-2-16,0-2-6 15,0 2 5-15,0-3 1 16,0 2 0-16,3 1 0 16,-3-3 0-16,2 3 1 15,-2 0-1-15,0 0 3 0,0 0-3 16,0 0 0 0,0 0 0-16,0 0 0 0,0 0 1 15,0 0-1-15,0 0 1 16,0 0-1-16,0 0 0 15,0 0 0-15,0 0-1 16,0 0 1-16,0 0 0 16,2-1-1-16,0-1 1 15,2 0 0-15,-1 2 0 16,1-2 0-16,-2-1 0 16,0 2-3-16,-1-2 1 15,6 3 1-15,-5-1-1 0,0-2-6 16,2 2 3-1,-2-2 3-15,1 2 0 0,1-1-7 16,0 2 9-16,0-3 0 16</inkml:trace>
  <inkml:trace contextRef="#ctx0" brushRef="#br0" timeOffset="-132096.93">3048 11690 92 0,'0'0'26'0,"0"0"-12"16,0 0 15-16,0 0 17 15,0 0-29-15,0 0-9 16,0 0-2-16,0 0 5 15,0 0 6-15,0 0-8 16,0 0 5-16,0 0 4 16,0 0 0-16,0 0-6 15,0 0 0-15,0 0 4 16,0 0-5-16,0 0 5 16,0 0-6-16,0 0 7 15,0 0-10-15,0 0 3 0,0 0 1 16,0 0-2-16,0 0-3 15,0 0 5-15,0 0-3 16,0 0 6-16,0 0 0 16,0 0-7-16,0 0 11 15,0 0-10-15,0 0 10 16,0-5-11-16,0-9-5 16,0-7 9-16,0-7-11 15,0-6 2-15,0-2-2 16,2-4 0-16,1 2-7 15,0-2-16-15,1 4 13 16,0-1 10-16,3 5-13 16,-1 4 13-16,1 5 0 0,0-2 6 15,0 1-6-15,1 4 3 16,1-4-6-16,1 2 7 16,-2 2-8-16,1-2 1 15,-2 4 3-15,2-2 0 16,-5 4-8-16,3 0-9 15,-1 0 17-15,0 4-2 16,0 0 8-16,-2 2-12 16,-1 3 0-16,-1 2 3 15,-2 1 1-15,0 2 2 16,0 2 0-16,0 0 2 16,0 0 0-16,0 0 0 15,0 0 0-15,0 0 1 0,0 0-3 16,0 0 0-1,0 0-4-15,0 0 1 0,0 0-4 16,0 0 5-16,0 0-11 16,0 6 13-16,2 6 3 15,2 2-2-15,0 0-1 16,2 0 0-16,-2 2-2 16,3 0 2-16,-3 2 2 15,2 0 1-15,2 4 9 16,-2 0-2-16,3 0-3 15,0 2 0-15,-2-2 6 16,-1 2-11-16,3 4 4 16,-5-2-6-16,3 2 2 15,0 1 7-15,-2-1-8 0,1-2 10 16,-2-2-9-16,1 2 0 16,-1-2 0-16,-4 0-1 15,5 0-1-15,0-4 6 16,1 0-5-16,-2 0-1 15,3-2 5-15,-3 0-2 16,2-4-5-16,-2-2 6 16,0-1-8-16,0-4 8 15,-1-1-5-15,1 0 1 16,-2 1-3-16,-2-4 3 16,3 4 0-16,-2-6 2 15,3 2 2-15,-4-3-7 16,2 0 7-16,-2 0-4 0,0 0 3 15,0 0-2-15,0 0 5 16,0 0-6-16,0 0 10 16,0 0-7-16,0 0 2 15,0 0-2-15,0 0 4 16,0 0-7-16,0 0-21 16,0-9-65-16,0 0-222 15</inkml:trace>
  <inkml:trace contextRef="#ctx0" brushRef="#br0" timeOffset="-130716.95">3053 11500 72 0,'0'0'8'16,"0"0"-7"-16,0 0 3 15,0 0 17-15,0 0 10 16,0 0-13-16,0 0 0 15,0 0 9-15,0 0-7 16,0 0-10-16,0 0 1 16,0 0-5-16,0 0 9 0,0 0-1 15,0 0 8 1,0 0-3-16,0 0 3 0,0 0-2 16,0 0 5-16,0 0-6 15,0 0 5-15,0 0-5 16,0 0 1-16,0 0-3 15,0 0-6-15,0 0 8 16,0 0-6-16,0 0 3 16,0 0-11-16,0 0 8 15,0 0-10-15,0 0 0 16,0 0-3-16,0 0 2 16,0 0-4-16,0 0 4 15,0 0-4-15,0 0-6 16,0 0 8-16,5 0-5 15,1 0 3-15,7 0 0 0,4 0 4 16,4 0 0-16,-1 0-2 16,5 0 2-16,-2 0-2 15,-4 0 4-15,-1 0-3 16,0 0-1-16,-2 0 0 16,-1 0 2-16,-1 0-4 15,1 0 4-15,-3 0 1 16,-2 0-1-16,-1 0-4 15,-4 0 5-15,0 0-5 16,-1 0 3-16,-4 0-1 0,2 0 0 16,0 0 1-1,-2 0-2-15,0 0 3 0,0-2-4 16,0 2 2-16,0 0 0 16,0 0 0-16,0 0 1 15,0 0-1-15,0 0 6 16,0 0 2-16,0 0-8 15,0 0 6-15,0 0 0 16,0 0 6-16,0 0-11 16,0 0 6-16,0 0-4 15,0 0 1-15,0 0-4 16,0 0-3-16,0 0-9 16,0 0-33-16,0 0-68 15,0 8-80-15</inkml:trace>
  <inkml:trace contextRef="#ctx0" brushRef="#br0" timeOffset="-128443.81">8218 14516 225 0,'0'0'62'16,"0"0"-53"-16,0 0 15 16,0 0 63-16,0 0-24 15,0 0-37-15,0 0-1 16,0 0 3-16,0 0 10 15,0 0-16-15,0 0-1 16,0 0-9-16,0 0 1 16,0 0-5-16,0 0-1 15,0 0 0-15,0 0 3 0,0 0-9 16,0 0 5-16,0 0 1 16,0 0-7-16,0 0 5 15,0 0-4-15,0 0 2 16,0-4-3-16,0-8 1 15,0-2-2-15,0-4 2 16,0-2-2-16,2-5-1 16,3-3-6-16,-1 1 8 15,1-4-1-15,-3-5-5 16,2 2 0-16,-2-4 5 16,1 2-10-16,1 6 11 15,0 0-3-15,4 6 2 16,-4 4 0-16,-2 2 1 0,2-1-3 15,3 4 2-15,-3-1-1 16,3-3-2-16,0 1 2 16,-3 0 2-16,3 2-12 15,-1 2 12-15,-1 2-4 16,0 4 12-16,-3 2-16 16,0 0 8-16,0 6 0 15,-2-4 0-15,0 2 1 16,0 0-1-16,0 0 1 15,0-2 0-15,3 0-1 16,-3 2 0-16,0 0 0 16,0 0 1-16,0 2 3 0,0-2-4 15,0 2-1 1,0 0 0-16,2 0 1 0,-2 0 1 16,0 0-1-16,0 0-3 15,0 0 3-15,0 0 0 16,2-2-1-16,0-2-1 15,2 0 4-15,-1 0-1 16,1-4 2-16,-4 6-6 16,3 0 10-16,-3 0-11 15,0 2 4-15,0-2-3 16,0 2 3-16,0 0 0 16,0 0 10-16,0 0-1 15,0 0-8-15,0 0-1 16,0 0 0-16,0 0-2 15,0 0-7-15,2 0-1 0,2 12 10 16,1 4 0-16,1 0-2 16,1 2 2-16,0 2 6 15,-2 0-6-15,1 2 0 16,3-1 6-16,-2 1-4 16,0 0-1-16,-3 2-1 15,2-2 1-15,-1 0-1 16,-3 2 4-16,2-2-3 15,0 0-1-15,2 0-2 16,-2 0 2-16,-2 2 9 0,3 0-9 16,-1-2 1-1,0 0-1-15,3-2 1 0,0 1 1 16,0-3 0-16,-1 0-1 16,-2-3 3-16,4-1-1 15,-2 1-3-15,1-4 0 16,-3 2-1-16,0-8 2 15,2 2-2-15,-6-1 2 16,1-6 0-16,-1 4 1 16,3-4-4-16,-1 0 2 15,-2 0 0-15,0 0 0 16,0 0 0-16,0 0 0 16,0 0-20-16,0 0-1 15,0 0-15-15,0 0-14 16,0 0-29-16,-5-4-135 0</inkml:trace>
  <inkml:trace contextRef="#ctx0" brushRef="#br0" timeOffset="-127950.77">8216 14337 118 0,'0'0'56'15,"0"0"-43"-15,0 0 39 16,0 0 35-16,0 0 9 16,0 0-45-16,0 0-6 15,0 0-7-15,0 0 8 16,0 0-25-16,0-4 9 16,4-2-10-16,2 2-18 15,8-2 13-15,-3 0-2 0,5 0-7 16,1 0 0-16,-1 0 0 15,0 2-6-15,2-2 3 16,-5 2-10-16,3 0 15 16,0-4-10-16,-1 4 2 15,-2-2-12-15,3 0-20 16,-1 2-3-16,1-2-5 16,-1 0-8-16,-3 2-33 15,1 2-30-15,-7 2-12 16,0 0 4-16</inkml:trace>
  <inkml:trace contextRef="#ctx0" brushRef="#br0" timeOffset="-126869.79">8236 15458 56 0,'0'0'73'16,"0"0"-43"-16,0 0 16 15,0 0 32-15,0 0 2 16,0 0-26-16,-4 0 10 15,4 0-24-15,0 0 15 16,0 0-24-16,0 0 0 0,0 0-10 16,0 0 8-1,0 0-10-15,0 0-7 0,0 0 2 16,0 0-10-16,0 0 1 16,0 0-3-16,0 0 0 15,0 0-2-15,0 0-4 16,0 0-2-16,10 0 6 15,11 0 0-15,0 0 8 16,4 0-12-16,-2-4 8 16,1 0-4-16,-1 2 0 15,-4 0 3-15,6 0-3 16,-7 0 0-16,0 0 0 16,-3 2-2-16,-6 0 2 15,-2-4 0-15,-3 4 3 0,-2 0-3 16,-2 0-3-16,0 0 0 15,0 0 2-15,0 0-16 16,0 0 10-16,0 0-4 16,0 0-15-16,0-4-29 15,0-2-12-15,0-2-87 16,2-2-172-16</inkml:trace>
  <inkml:trace contextRef="#ctx0" brushRef="#br0" timeOffset="-125520.68">13179 14472 235 0,'0'0'67'16,"0"0"-65"-16,0 0 6 0,0 0 113 15,0 0-40-15,0 0-53 16,3 0-3-16,-3 0 8 16,0 0 8-16,0 0-15 15,0 0-1-15,0 0 4 16,0 0-12-16,0 0 3 15,0-4-9-15,0-10-5 16,2-17 4-16,3-5-16 16,4-4 12-16,-1-8-10 15,1-4 4-15,1-8 0 16,-2-4-2-16,4 2 2 16,-1-5-1-16,-5 7 2 15,1 4-3-15,-5 8 4 0,0 6-4 16,-2 10 1-1,0 8-4-15,0 8 6 0,0 5-2 16,0 6 2-16,0 3 3 16,0 2-4-16,0 0-4 15,0 0 1-15,3 0-13 16,-2 0 8-16,9 6-4 16,1 16 10-16,3 2 2 15,1 12-6-15,-2 10 4 16,3 2 4-16,-3 6 7 15,-2-2-7-15,-2-4 9 16,1-2-10-16,-2-1 1 16,3-5 8-16,1-2-8 15,-3-2-1-15,1 0 0 0,-1-8-1 16,1-2 1-16,-2-4 3 16,-1-4-2-16,-3-1 3 15,-2-8-5-15,-1-4-1 16,-1-4 1-16,0-1-4 15,0 0-4-15,0 3-38 16,0-3-32-16,-1 0 1 16,-18 0-83-16,-8-4-163 15</inkml:trace>
  <inkml:trace contextRef="#ctx0" brushRef="#br0" timeOffset="-125257.24">13204 14291 216 0,'0'0'77'0,"0"0"-63"15,0 0 13-15,0 0 73 16,0 0-33-16,0 0-39 16,9-12-12-16,11 8 9 15,5-6 2-15,2 2 0 16,2-4-1-16,0-2-19 15,0 2 5-15,-1-4-10 16,3 2-2-16,-3-2-2 16,0 4-28-16,-3 4-51 0,-7 2-114 15,-7 6-98-15</inkml:trace>
  <inkml:trace contextRef="#ctx0" brushRef="#br0" timeOffset="-124388.64">13140 15565 212 0,'0'0'65'16,"0"0"-29"-16,0 0 29 15,0 0 33-15,0 0-47 16,0 0-23-16,0 0-1 16,0 0 12-16,0 0 0 15,0 0-19-15,0 0-3 16,0 0-3-16,0 0-14 15,0 0 8-15,8 0-6 16,11 0 0-16,3 0 0 16,4-4 0-16,1 0 5 0,0-1-4 15,0-3-3-15,-3 2 3 16,1 2-3-16,-1-4 1 16,0 4 5-16,-3-2-6 15,-1 2 0-15,-3-1 0 16,-3 2-1-16,-3 1-1 15,-6 2-6-15,-1 0-1 16,-4 0-28-16,0 0-18 16,0 0-26-16,0 0-96 15,0 0-33-15</inkml:trace>
  <inkml:trace contextRef="#ctx0" brushRef="#br0" timeOffset="-123030.61">18133 14616 229 0,'0'0'79'0,"0"0"-76"0,0 0 12 15,0 0 95-15,0 0-26 16,0 0-42-16,-3 2-16 15,3-2 23-15,0 0 0 16,0-2-17-16,0-12-16 16,0 0-5-16,0-8-9 15,0-2-4-15,3-6 6 16,7-6-8-16,2-4-1 16,3-9 3-16,-1 1-11 15,-1-4-1-15,3-2 5 16,-1 6-3-16,-1 4-9 15,-3 8 18-15,1 4 2 16,-1 3 2-16,-1 7-4 0,1 2-2 16,-1 2 5-1,-4 5 0-15,1-1 0 0,-3 1 0 16,0 5 4-16,2 0-4 16,-4 4-3-16,-2 4 1 15,2 0 2-15,-2 0 0 16,0 0-1-16,0 0-2 15,0 0 0-15,0 0-5 16,0 0 3-16,2 2 0 16,2 11 1-16,-1 0 8 15,3 3-4-15,1 2 6 16,-2 0 0-16,-1 3-2 16,0 1 4-16,1-3 7 15,-1 6-9-15,0 3 1 0,2-2 1 16,2 6 7-16,1 4-10 15,1 0-1-15,0 2 13 16,1-2-11-16,3-4 2 16,-5-1-5-16,1-3 8 15,-1-6-11-15,1 0 3 16,-2-8 1-16,1-2-5 16,-5-2 1-16,2-6 0 15,-4-2 1-15,-2-2 0 16,0 0-2-16,0 0-18 15,0 0 3-15,0 0-21 16,0-10-21-16,-18-8-134 16,-14-9-254-16</inkml:trace>
  <inkml:trace contextRef="#ctx0" brushRef="#br0" timeOffset="-122766.39">18168 14339 424 0,'0'0'52'16,"0"0"-50"-16,0 0 35 16,0 0 35-16,0 0-37 0,0 0-8 15,85-50-10 1,-67 44 1-16,0 2-15 0,0-6-3 15,0 4 3-15,4 0-8 16,-2 6-1-16,-5 0-53 16,-1 0-40-16,-8 0-141 15</inkml:trace>
  <inkml:trace contextRef="#ctx0" brushRef="#br0" timeOffset="-121537.5">18311 15619 1 0,'0'0'6'16,"0"0"-6"-16,0 0-7 16</inkml:trace>
  <inkml:trace contextRef="#ctx0" brushRef="#br0" timeOffset="-120832.52">18311 15619 16 0,'-29'0'47'16,"27"0"-17"-16,0 0 16 15,-3 0 15-15,3 0-44 16,0 0 18-16,-2 0 14 16,4 0-45-16,-3 0 44 15,1 0-5-15,2 0-3 16,-3 0 0-16,3 0-3 16,0 0-8-16,0 0-3 0,0 0 3 15,0 0-8 1,0 0-1-16,0 0-9 0,0 0 2 15,0 0-9-15,0 0 5 16,0 0 0-16,0-4-3 16,0 4 4-16,0 0-10 15,0 0 7-15,0 0-6 16,0 0 1-16,0 0-2 16,0 0 0-16,0 0 0 15,0 0 0-15,0 0 0 16,0 0 1-16,0 0-1 15,0 0 3-15,0 0-5 16,0 0 5-16,0 0-6 0,0 0 2 16,0 0 1-1,0 0-1-15,0 0 0 0,0 0 1 16,0 0-3-16,0 0 0 16,16-4 6-16,4 4-6 15,2-6 3-15,5 3-1 16,2-1-5-16,2 3 5 15,1-3 0-15,-3-2 1 16,0 2 2-16,-8 1 3 16,0 2-5-16,-3 1 2 15,-7-4-2-15,-3 4 1 16,-6 0-1-16,2 0 0 16,-2 0-5-16,-2 0 5 15,2 0 5-15,-2 0-2 0,0 0-1 16,0 0-3-16,0 0 4 15,2 0-3-15,-2 0 0 16,0 0 4-16,0 0 0 16,0 0-4-16,0 0 0 15,0 0 2-15,0 0-2 16,0 0-6-16,0 0-22 16,4 0-20-16,1 0-17 15,-1 0-50-15,-4 0-124 16</inkml:trace>
  <inkml:trace contextRef="#ctx0" brushRef="#br0" timeOffset="-95362.96">9173 14440 31 0,'0'0'111'15,"0"0"-103"-15,0 0 2 16,0 0 15-16,0 0 40 16,0 0-26-16,0 0-11 15,0 0-5-15,0 0 33 0,0 0-29 16,0 0-3-1,0 1-1-15,0-1-6 0,0 0-6 16,0 3 2-16,0-3-2 16,-2 0-7-16,2 0 6 15,0 0 1-15,0 0-5 16,0 0 8-16,0 0-2 16,0 0 11-16,0 0-14 15,0 0-5-15,0 0 1 16,0 0-2-16,0-8 1 15,0-9-3-15,0-7-1 16,0 2 3-16,0-12-3 16,0-2-17-16,0-2 16 15,2-4-24-15,5 2 13 16,3 2-3-16,-6 6-12 0,2 3 18 16,1 10 6-16,-3 2 3 15,4 6 7-15,-4 0-7 16,-4 6 0-16,4-5 5 15,1 1-5-15,-1-3-10 16,-2 6 5-16,2 1 4 16,-4 1-4-16,0 0 5 15,0 1 6-15,0 3-6 16,0-2 0-16,0 2 5 16,0 0-13-16,0 0 12 15,0 0-6-15,0 0 4 16,0 0 0-16,0-2-2 0,0 0-8 15,0 2-17-15,0 0 22 16,0 0 3-16,0 0 0 16,0 0 0-16,0 0-7 15,0 0 6-15,0 0-4 16,0 0 4-16,0 2-3 16,0 13-2-16,2 0 12 15,6 3-6-15,-2 4 15 16,1 1-15-16,-1 0 15 15,4 4-13-15,-1 1 7 16,1 0-2-16,2 0 5 16,-1 0-12-16,0-2 0 15,3-2 0-15,-1 0 6 0,3-2-2 16,-3-5-3-16,1-2 5 16,-4-1-3-16,-1-2-3 15,1 2 0-15,-2-4-1 16,-1 1 1-16,-1-1 0 15,2-2 1-15,-6-2 0 16,2 2 5-16,-2-4-6 16,0 0-8-16,1-2-27 15,-3 2-18-15,2-4-22 16,-2 0-54-16,0 0-7 16</inkml:trace>
  <inkml:trace contextRef="#ctx0" brushRef="#br0" timeOffset="-95030.89">9129 14368 17 0,'0'0'205'0,"0"0"-180"16,0 0-15-16,0 0 54 15,0 0 19-15,0 0-39 16,20 0-16-16,0-7 2 0,3 1-8 16,1-6-2-16,0 6-9 15,-1-4 2-15,-3 4-12 16,-3 0-1-16,-1 2-17 15,0 0-23-15,0 2-54 16,-1 0-105-16,-3 2 14 16</inkml:trace>
  <inkml:trace contextRef="#ctx0" brushRef="#br0" timeOffset="-94236.98">9709 14382 37 0,'0'0'25'15,"0"0"50"-15,0 0-45 16,0 0 9-16,0 0 0 16,0 0-10-16,2-93-16 15,-7 83-4-15,-4-2 6 0,-2 6-7 16,-4 2-6-16,1-4-2 16,-4 2 0-16,3 4 0 15,-3 0-9-15,5 2 20 16,-3 0-11-16,3 0 5 15,-1 0-1-15,3 0 0 16,2 0-3-16,3 6 5 16,1-2-12-16,0 4 12 15,-1-4-6-15,2 4 3 16,1 2 0-16,1-2 5 16,2 4-5-16,0-2 8 15,0 4-10-15,0 0 12 0,0-4-7 16,0 2 9-1,9-2-13-15,4 0-1 0,1-2 6 16,-1 0-6-16,1 1 5 16,1-5 4-16,1 2-4 15,2-6-3-15,1 1 0 16,2-1-2-16,-1 0 6 16,2 0-5-16,-4-6 3 15,-3-8-3-15,-1-2 3 16,-1 2 1-16,-4-1 3 15,0 2-8-15,-7 5 9 16,3 2-9-16,-5 4 6 16,2-2-5-16,0 2 0 15,-2 2 6-15,2 0-12 16,0 0 6-16,5 0-4 0,2 0-6 16,6 2 8-16,4 10 1 15,0 4 2-15,2 3-3 16,-1-4 0-16,-1 1 13 15,2 3-12-15,-1-6-1 16,0 0 2-16,-2 1 3 16,-2-9-5-16,1 2 3 15,-4-5-3-15,1-2-10 16,-5 0-82-16,-7 0-111 16</inkml:trace>
  <inkml:trace contextRef="#ctx0" brushRef="#br0" timeOffset="-91103.44">10437 14564 70 0,'0'0'53'0,"0"0"-17"16,0 0 23-16,0 0 10 15,0 0-23-15,0 0-10 16,-2 0 15-16,2 0-8 16,0 0-3-16,0 0-15 15,0 0 7-15,0 0-6 16,-3 0-4-16,1 0-13 16,-2-12-2-16,0-12-7 15,2-4 4-15,-1-6-4 0,3-2-3 16,0-4 0-1,0-3-8-15,0-1 4 0,0-2 5 16,0 2-42-16,0 2 42 16,0 6-22-16,0 6 13 15,0 2-3-15,0 8-40 16,0 2 54-16,0 1 8 16,3 7-8-16,1 2 0 15,2 2-5-15,1 5 5 16,-5 1 0-16,4 0-4 15,-2 0 4-15,-2 0 0 16,2 0-2-16,-4 0-5 16,4 0 6-16,1 0 0 15,-3 5-5-15,2 1 3 16,-2 7 3-16,4-4 9 0,0 4-8 16,1 1 12-16,-1 0-13 15,1 2 6-15,0 2-6 16,-1-2 0-16,1 4 0 15,-1-2 6-15,-1 0 7 16,4 0-11-16,-2 4 3 16,-3 2-4-16,3 4 10 15,-1 2-3-15,1 0 10 16,4-2-17-16,-2-6 1 16,0 0 2-16,2-4-1 15,-2-1 6-15,0 1-6 16,0-6-3-16,0-1 4 0,-1 2-3 15,0-5 2-15,-2-2-6 16,3 2 3-16,-2-4 0 16,0 0-1-16,-3-2-12 15,0 0-16-15,-4-2 7 16,3 0-26-16,-3 0-65 16,0 0-8-16</inkml:trace>
  <inkml:trace contextRef="#ctx0" brushRef="#br0" timeOffset="-90784.61">10393 14476 153 0,'0'0'40'16,"0"0"-40"-16,0 0 23 15,0 0 18-15,0 0 23 16,0 0-22-16,48-4-14 16,-28-2-3-16,3-1 2 15,2 2-14-15,-2-5-8 0,4 2-5 16,-2-1 0-16,0 0-57 15,-1 5-1-15,-6-5-26 16,-2 8-3-16</inkml:trace>
  <inkml:trace contextRef="#ctx0" brushRef="#br0" timeOffset="-89946.76">10912 14477 174 0,'0'0'84'0,"0"0"-84"0,0 0 0 16,0 0 44-16,0 0 26 15,0 0-47-15,4-90-21 16,-10 67 2-16,-12-4 2 16,-2 5-5-16,4 0 6 15,3 8 8-15,-1 0 0 16,6 8-14-16,-4 4 20 16,1-4-21-16,0 6 0 15,-3 0-5-15,-1 0 8 16,-1 0-3-16,-1 0 2 0,3 10-2 15,1 0-1-15,6 0 1 16,0 6 0-16,3-2 1 16,2 2-6-16,2 2 10 15,0 1 0-15,0-1-5 16,0 0 0-16,0 0-4 16,4-6 2-16,8-2-10 15,1-5 8-15,2-2 3 16,1-3 0-16,4 0 0 15,0 0 2-15,-2 0 4 16,-2-4-4-16,-3-4-2 16,-4-2 0-16,1 2 1 15,-2-1 1-15,-2 1-1 0,-1-2 6 16,-5 2-6 0,2 2 4-16,-2 2-2 0,0 4 0 15,2 0 0-15,-2 0 3 16,0 0-5-16,0 0-2 15,2 0-1-15,0 0 1 16,-1 0 0-16,6 0 2 16,-1 0 0-16,-2 0 1 15,5 10 5-15,3 2-5 16,-1 1 13-16,-1 1-12 16,2 0 5-16,1 0-4 15,1-2-3-15,1 2 2 0,-3-2 2 16,1-5-3-1,-5 0 1-15,0-3-1 0,1-4 2 16,-7 2-3-16,0-2 6 16,2 0-3-16,-2 0-3 15,5 0 0-15,-2 0 6 16,4 0-2-16,-3 0-4 16,-2 0 0-16,1 0-17 15,-1 0-22-15,4 0-49 16,-6-6-50-16</inkml:trace>
  <inkml:trace contextRef="#ctx0" brushRef="#br0" timeOffset="-76719.58">14209 16605 17 0,'0'0'17'15,"0"0"6"-15,0 0 0 16,0 0-5-16,0 0-18 16,0 0 0-16,0 0-22 15</inkml:trace>
  <inkml:trace contextRef="#ctx0" brushRef="#br0" timeOffset="-75816.08">14209 16605 18 0,'11'0'37'0,"-4"2"2"0,-3-2-1 16,1 4 4-16,-3-4-5 15,1 0 0-15,-1 0-16 16,0 0 4-16,0 0 2 15,5 0 3-15,-3 0-2 16,2-14-11-16,0-8-5 16,-2 4-4-16,-4-14-3 15,0-4-3-15,0-8-4 16,0 0-3-16,-12-1 5 16,-1 9 0-16,-3 9 0 0,1 4 10 15,2 11 14-15,-3 2-18 16,1 6-1-16,-1 4 10 15,-4 0-13-15,-2 0 2 16,4 0-1-16,-1 0-2 16,4 0-1-16,2 10 2 15,2 2-1-15,2 2 1 16,0 4-2-16,2 4-5 16,0 1 4-16,3-1 2 15,2 4-2-15,2 2-1 16,0-2 2-16,0 2 0 15,0-6 2-15,9 0-4 0,4-8 4 16,0 2 1 0,6-6-3-16,0-2 1 15,4-2-2-15,-1-2 2 0,1-4 1 16,-4 0 0-16,2 0 8 16,-6-8-10-16,-1-2 16 15,-4-4 1-15,-1-4-13 16,-2-4 10-16,-2 4-9 15,-3-4-1-15,2 6 0 16,-2 6 6-16,3 0-6 16,-3 2 7-16,-2 4-7 15,0 4 13-15,0 0-16 16,0 0-1-16,0 0 6 16,2 0-6-16,5 0-3 0,2 0-1 15,4 12 1-15,7 2 3 16,3 0 6-16,1 4 0 15,5-4-6-15,0 2-1 16,0-2 1-16,0-4 4 16,-4 2 0-16,-5-8-1 15,-5 0-1-15,-6-2-2 16,-2 2 2-16,-3-4-4 16,-1 0 0-16,-1 0-17 15,2 0-28-15,-4 0-33 16,2-6-57-16,-2-6-92 0</inkml:trace>
  <inkml:trace contextRef="#ctx0" brushRef="#br0" timeOffset="-74915.71">14791 16585 38 0,'0'0'15'0,"0"0"-13"16,0 0 25 0,0 0 25-16,31-108-18 0,-31 80 5 15,0-2-11-15,0-2-1 16,-6 1-2-16,-8 8 44 15,1 6-35-15,-1-1 23 16,-1 4-24-16,-1 0-10 16,1 6-1-16,-4 0 12 15,0 4-16-15,3 4 5 16,-4 0-20-16,-3 0-3 16,-1 0 0-16,2 0 8 15,1 2-8-15,2 8-3 16,1 0 3-16,-1 2 2 15,9 2-1-15,-1-1-2 16,4 1 0-16,0 4-5 0,3 0 4 16,1 0 0-1,3 4 2-15,0 0-2 0,0 0 2 16,0-4-1-16,7 0-7 16,5-4 8-16,3-2-1 15,1-2 3-15,1-2-4 16,1-6 1-16,3-2 1 15,0 0-1-15,0 0 1 16,-1 0 0-16,-3-14 2 16,0 0-2-16,-7 0 1 15,-1-2 3-15,1 2-3 16,-4 0 2-16,0 6 0 0,-1 4-1 16,-5 2 5-1,2 2 0-15,2-4 1 0,2 0-7 16,0 0-2-16,3 0 1 15,-1 2 0-15,2 2 0 16,-4 0 0-16,3 0 0 16,-3 0 1-16,4 0 2 15,1 0-3-15,-3 0 3 16,6 6-3-16,-1 6 4 16,3-2-2-16,2 4 3 15,0 2-4-15,3-6 7 16,-2 0 1-16,1-2-4 15,1 0 1-15,-4-4-2 16,-2 2 9-16,-1-6-3 16,-3 4 2-16,-5-4-9 0,-3 0 7 15,-1 0-10-15,1 0 15 16,-1 0-6-16,-2 0-6 16,2 0 4-16,-2 0-6 15,2 0 2-15,2-4-3 16,1-2-11-16,-1 2-17 15,6 0-36-15,-2 0-38 16,-1 4-177-16</inkml:trace>
  <inkml:trace contextRef="#ctx0" brushRef="#br0" timeOffset="-70129.71">15515 15332 9 0,'0'0'66'16,"0"0"-34"-16,0 0 5 15,0 0 16-15,0 0-12 16,0 0-6-16,0 0-20 16,-29-110 28-16,22 93-14 15,-1 2-2-15,2 1-16 16,-2-3 7-16,1 3-2 15,-4 1-13-15,0-4-3 16,0 3 4-16,-3 2 3 16,1 2-7-16,0 0 6 15,-3 6-2-15,1 0-4 16,-6-2 0-16,1 4 4 0,3 0-4 16,-4 2 0-1,6 0 0-15,4 0 0 0,0 0-5 16,6 0-2-16,1 0 7 15,-3 0 0-15,0 4-1 16,3 6-3-16,-3-2 4 16,3 6 4-16,2 0-4 15,-4 0 0-15,6 0 0 16,0 4 0-16,0 0 0 16,0 3 1-16,0-2 3 15,0 2-3-15,8-2 1 16,1-1-2-16,4 3 0 0,1-7-5 15,-1-2 14 1,0-2-9-16,3-2 1 0,0 2 4 16,-1-10-5-16,-1 4 7 15,-1-4-4-15,0 0 5 16,0 0 1-16,-2-10 5 16,1-2-2-16,-1-6-6 15,-3 2 4-15,-1-2-10 16,0 2 14-16,-2 4-9 15,-5-2 11-15,2-3-9 16,-2 8-6-16,0-1 4 16,0 6 13-16,0 4 0 15,0 0-15-15,0 0 3 16,0 0-4-16,0 0 1 16,0 0-1-16,0 0-4 0,2 0 0 15,-2 0-3-15,2 0 2 16,2 1 2-16,3 16 1 15,5-8 0-15,-4 5 1 16,5 3 5-16,1-3-4 16,1-2 0-16,4 2 1 15,-3 0-2-15,1-2-1 16,-3 2 2-16,1-8 3 16,-2 2 2-16,-4-2-6 15,2-2 6-15,-4 0-7 16,-3 0 4-16,1-4-2 15,-3 0-3-15,3 0 1 0,1 0-13 16,1 0-24-16,4-6-11 16,0-6-47-16,-2-2-100 15,1 0-63-15</inkml:trace>
  <inkml:trace contextRef="#ctx0" brushRef="#br0" timeOffset="-69229.92">15858 15342 32 0,'0'0'32'15,"0"0"11"-15,0 0 5 0,0 0 13 16,0 0-21-16,0 0-26 15,37-36 3-15,-29 22 15 16,-2-2 17-16,-1-2-3 16,-3 4-19-16,-2-4 7 15,0 0 0-15,0-3-22 16,0 3-6-16,-2-1 9 16,-9 2-12-16,-3 3 6 15,1 2-7-15,0 6 8 16,-3-6-10-16,-2 10 6 15,3-2-6-15,-2 0 0 16,5 4 3-16,3 0 3 0,-1 0-4 16,2 0-2-16,-1 0 4 15,-3 0-1-15,4 8-6 16,-1 2 1-16,-1 4 2 16,2 4 0-16,1 4 0 15,3 0 1-15,0 0-1 16,4 1-1-16,0-7-1 15,0 0 2-15,0 0 2 16,0-2-2-16,6-2-6 16,5 0 6-16,5 0 0 15,-1-4 3-15,1-4 2 16,-1 0-4-16,1-4 0 16,-1 0-1-16,2 0 8 0,-2 0-8 15,1-2 4-15,-3-12 9 16,-2 0-5-16,0-4-6 15,0-4 13-15,-1 0-13 16,-6-5 2-16,0 8 2 16,-2 1 0-16,1 5-5 15,-3 5 10-15,0 4-1 16,0 3-1-16,0 1 0 16,0-3 2-16,2 3-8 15,-2 0-3-15,0 0 4 16,0 0-8-16,2 0-7 15,3 3 7-15,8 10 3 0,0 6 1 16,3-1 2-16,1-5 0 16,4 1 1-16,-3-1-2 15,-1-1 6-15,2 2 0 16,0-4-7-16,1-2 14 16,-1-4-7-16,-4-2-7 15,1 0 10-15,-5-2-6 16,-1 0 2-16,4 0 8 15,-5 0-14-15,-3 0 7 16,1 0-7-16,-2-2-2 16,-3-2 1-16,5 2-25 15,-5 2-17-15,0-4-19 16,2 4-10-16,-1 0-48 0,-3 0-92 16</inkml:trace>
  <inkml:trace contextRef="#ctx0" brushRef="#br0" timeOffset="-64753.33">13955 14414 57 0,'0'0'98'15,"0"0"-47"-15,0 0-20 16,0 0 31-16,0 0 16 16,0 0-16-16,0 0-21 15,-3-5-20-15,3 5 10 16,0 0-7-16,0 0-4 15,0-1 4-15,0 1-3 16,0-4 6-16,0-5-11 16,0-9-9-16,0-4-4 15,0-10 0-15,0-2-2 16,8-4 6-16,-2-4-7 16,-1-2-5-16,1-2 3 0,1-2-11 15,4 7-3-15,-2 8 2 16,2 4-1-16,-2 7-1 15,-4 6 6-15,-1 4 4 16,0 2 6-16,-1 6 2 16,-1-2 0-16,0 4-2 15,-2 2 0-15,0 0-2 16,0 0 6-16,0 0-8 16,0 0 3-16,0 0-8 15,0 0 2-15,2 12-1 16,3 10 3-16,-2 10 10 15,3-1-9-15,-2 5 8 0,3-3-2 16,1 6 0-16,0-7 10 16,0 2-6-16,1-2-5 15,3 0 4-15,1-4-2 16,-2 0 3-16,5-4-4 16,-6-2 1-16,0 0-3 15,-3-4 2-15,-1-5-1 16,-2 1-2-16,1-5 1 15,-1-3-3-15,-1-2-8 16,-1-1-5-16,-2-2-2 16,0-1-35-16,0 0-38 15,0 0-17-15,0 0 18 16</inkml:trace>
  <inkml:trace contextRef="#ctx0" brushRef="#br0" timeOffset="-64456.7">13979 14355 137 0,'0'0'35'0,"0"0"-32"16,0 0 7-16,0 0 44 15,0 0-23-15,0 0 1 0,48-40 13 16,-38 32-7-16,-1 4 5 16,3 0-19-16,-4 2-14 15,3-4-4-15,1 4-6 16,1-2-22-16,1 0-14 16,-1 2-40-16,-2-6-34 15,-2 2-55-15</inkml:trace>
  <inkml:trace contextRef="#ctx0" brushRef="#br0" timeOffset="-63643.19">14447 14315 126 0,'0'0'22'0,"0"0"-15"16,0 0-7-16,0 0 59 15,0 0-13-15,0 0-30 16,-31-98-7-16,22 88 4 16,3 4 2-16,-3 4 22 15,2-4-19-15,-2 6-12 16,-4 0-3-16,-5 0-3 15,-4 0-6-15,0 0-1 16,-1 6 8-16,5 2-3 16,1 4 4-16,3 0 1 15,3 4-3-15,2 0 0 16,5 0 0-16,-1 2 0 0,5 0 0 16,0-4 0-16,0 2 3 15,0 0-3-15,2 0 0 16,10-2 0-16,1-1 6 15,-2-3-6-15,0-6 5 16,2-3-3-16,3-1 2 16,2 0 9-16,2 0 0 15,2-1 5-15,-4-13-15 16,-2-3 7-16,-5 3 3 16,0-4-9-16,-2 4 0 15,-7 6 4-15,2 4 7 16,-1 4 1-16,-1 0-5 0,0 0-8 15,3 0-3-15,2 0-3 16,3 0 0-16,4 4 3 16,1 6 1-16,4 2 3 15,-4 1-1-15,3-4 4 16,-3 1-1-16,1-2 1 16,-1-6-7-16,1 1 12 15,0-3-4-15,2 0 0 16,-2 0 5-16,1 0-13 15,-2 0 5-15,-3-5-4 16,1-7-1-16,-7 2-32 16,-2-6-72-16,-4-4-122 15</inkml:trace>
  <inkml:trace contextRef="#ctx0" brushRef="#br0" timeOffset="-60199.45">13287 14251 35 0,'0'0'22'0,"0"0"-15"16,0 0-2-16,0 0-1 15,0 0 3-15,0 0-1 16,0 0-4-16,0 0-1 15,0 0-2-15,0 0 2 16,0 0 1-16,0 0-2 16,0 0 2-16,0 0 0 15,0 0-2-15,0 0 0 0,0 0 0 16,2 0 0-16,0 0 0 16,0 0-2-16,3 0-12 15,-1 0-14-15,-2 0-6 16</inkml:trace>
  <inkml:trace contextRef="#ctx0" brushRef="#br0" timeOffset="-57913.18">15232 14355 51 0,'0'0'160'0,"0"0"-121"15,0 0-29-15,0 0 37 0,0 0 33 16,0 0-14 0,-7 0-33-16,7 0-13 0,0 0 6 15,0 0-4-15,0 0 12 16,0 0-21-16,0 0-1 15,0 0 12-15,0 0 1 16,0 0-10-16,0-5-5 16,0-16-8-16,0-5-2 15,0-2 0-15,0-8 1 16,0-4-3-16,0-4-7 16,0 0 3-16,3-1-21 15,3 5 13-15,-2 7 10 16,3 6-2-16,0 7 5 0,0 8 0 15,-3 4-4 1,-2 4 5-16,0-2 3 0,1 4-3 16,-1 2-4-16,-2 0 4 15,0 0-4-15,0 0 9 16,0 0-6-16,0 0 1 16,0 0-3-16,0 0 2 15,0 0 1-15,0 0 0 16,0 0 0-16,0 0-2 15,0 0-7-15,2 0 7 16,2 12 2-16,4 4 4 16,0 6-4-16,1 3 2 15,-3-2-1-15,4 4 2 16,-1 0 7-16,-1 2-7 0,0 3 0 16,0 0 5-16,-1-4-4 15,1 2-2-15,2-4 3 16,-1-2-5-16,-1 0 4 15,1 0 8-15,1-6-11 16,-2 0-1-16,1 0 0 16,0 0 3-16,0-1-7 15,-3-3 8-15,3-2-3 16,-4-5-1-16,0 0 0 16,-3-6 4-16,-2 2-4 15,0-3 0-15,0 0 0 16,0 0-2-16,0 0 4 15,0 0-4-15,0 0-1 0,2 0 1 16,-2 0-5 0,0 0 3-16,0 0-6 0,0 0 10 15,0 0 0-15,0 0 4 16,0 0-4-16,0 0 1 16,0 0-2-16,0 0 1 15,0 0 0-15,0 0 10 16,0 0-1-16,0 0-8 15,0 0 2-15,0 0 5 16,0 0-3-16,0 0 5 16,0 0-2-16,0 0-3 15,0 0 2-15,0 0-7 0,0 0 0 16,0 0 0-16,0 0 0 16,0 0 0-16,0 0-1 15,0 0 0-15,0-3-6 16,-2-6-4-16,-8-8-43 15,2-1-2-15,-5-6-49 16,-6-8-222-16</inkml:trace>
  <inkml:trace contextRef="#ctx0" brushRef="#br0" timeOffset="-57550.7">15178 14297 180 0,'0'0'89'15,"0"0"-83"-15,0 0 1 16,0 0 69-16,0 0 15 15,0 0-64-15,0 0-10 16,0 0-11-16,0 0-2 16,0 0 1-16,0 0-4 15,6 2-1-15,4-2 0 16,5 0 7-16,4 0 4 0,2 0-7 16,0 0-3-16,3 0 1 15,1 0-4-15,-3-2-25 16,2-4-54-16,-1 2-57 15,-3 0 36-15</inkml:trace>
  <inkml:trace contextRef="#ctx0" brushRef="#br0" timeOffset="-56584.89">15644 14414 173 0,'0'0'55'0,"0"0"-54"16,0 0 8-16,0 0 39 15,0 0-14-15,0 0-29 16,24-59 2-16,-19 37 25 15,0 4-14-15,-5-6-6 16,0 2-11-16,0 0-2 16,0 2-2-16,0 0 3 15,-3 4 4-15,-4 4-3 0,3 2 1 16,0 6-2-16,-1 0 15 16,1 2 0-16,-3 2-3 15,0 0 1-15,-4 0-13 16,-5 0 0-16,1 0 3 15,-3 0-1-15,5 0-2 16,-1 6 1-16,1 0-1 16,1 4 0-16,2 0 2 15,-1 0-1-15,4 2-1 16,-2 0 4-16,2 2-1 16,3 0 6-16,2 0-9 15,0 2-2-15,2 2 2 16,0 0 9-16,0 0-7 15,0-5-2-15,0-2 0 16,4 1 2-16,5-2-2 0,5-3 0 16,-4-2 3-16,4-3 1 15,1-2-4-15,1 0 7 16,2 0 5-16,0 0-7 16,-3-6-4-16,-4-6 16 15,1-2-16-15,-6-4 12 16,-2 3-12-16,3 0 2 15,-2 1 4-15,-1 2-9 16,-1 2 4-16,-1 4 1 16,-2 0-3-16,2 2 8 15,-2 2-8-15,0 2 6 16,0 0-4-16,0 0-2 0,0 0 4 16,0 0-2-16,0 0-2 15,0 0-2-15,0 0 1 16,0 0-2-16,2 0-2 15,2 0 5-15,1 4 0 16,4 8 2-16,0 2 2 16,2 0 1-16,1 0 3 15,0-2-3-15,-1 0-4 16,5 0 3-16,-3-4 3 16,1 0-2-16,-1-4 7 15,1-4-7-15,-5 2 3 16,-1-2 6-16,0 0-6 15,-2 0 6-15,1 0-5 0,-1 0 6 16,6 0-9-16,1-6-4 16,0-3-1-16,-1 0 3 15,-4-3-4-15,-1 6-16 16,-1 2-10-16,-2 0-37 16,2 4-8-16,-6 0-132 15,0 0-100-15</inkml:trace>
  <inkml:trace contextRef="#ctx0" brushRef="#br0" timeOffset="-39680.32">13400 15182 28 0,'0'0'35'0,"0"0"-13"15,0 0-1-15,0 0 29 16,0 0-14-16,0 0-28 15,0 0 6-15,0 0-2 16,-7-9 5-16,7 9 0 16,0 0 0-16,0 0 2 15,0 0 5-15,0 0 13 16,0 0-7-16,0-1-1 0,0 1-4 16,0 0-11-16,0 0 0 15,0 0-4-15,0 0-3 16,0 0 2-16,0 0-4 15,0 0-3-15,0 0 1 16,0 0-1-16,0 0 4 16,0-3-1-16,0-1-5 15,0-2 1-15,0 1-1 16,0-4 2-16,0-3-4 16,0-2 2-16,0-4 0 0,0 0 3 15,0 0-3 1,0 0-13-16,-4 4 13 0,2 2 0 15,0 4 0-15,0 2 3 16,-3-2-2-16,1 2-1 16,2-2 2-16,-6-4-1 15,2 6-1-15,-3-6-1 16,-2 6-6-16,-2-6 4 16,0 4-2-16,-1 2 5 15,3 0-2-15,0 2 4 16,-1 4-3-16,4-2 2 15,-3 2-1-15,4 0 0 16,-2 0 0-16,2 0-1 16,5 0 1-16,-3 0 0 15,3 0-5-15,-2 0 2 0,-1 6 6 16,-1 4-6 0,-1-6 3-16,2 4-5 0,3 2 5 15,0 0-1-15,-3 2 1 16,1 2 0-16,0-2-3 15,2 4 6-15,-3-2-3 16,3 2 0-16,0-6 2 16,2 2-2-16,0-2 0 15,0 2-1-15,0-4 1 16,0 2 1-16,0-2 0 16,0 2-2-16,0-1-3 15,2 0 4-15,2 4 3 0,3-2 4 16,-1 6-7-1,1-8 0-15,2 4-4 0,-2-4 11 16,2 4-4-16,0-5-3 16,0 2-4-16,-1-4 4 15,3 2 3-15,-1-4-3 16,1 4-2-16,-1-2 2 16,0 2 10-16,1-4-10 15,0 2 0-15,0-2 2 16,-2-4-1-16,0 0-2 15,2 0 5-15,-2 0-4 16,0 0 0-16,-2 0-3 16,-1 0 2-16,3 0 1 15,-2 0 0-15,0-4 0 16,-3-2 1-16,1-2-1 0,-1 0 7 16,0-2-3-16,1 0-4 15,0-2 1-15,-4 2 4 16,2 2-3-16,-1-2-2 15,1 2 4-15,-1-6-2 16,-2 6 5-16,2-5-7 16,-2 3 1-16,0-2 9 15,0 1-10-15,0-2 3 16,0 1 3-16,0 2 2 16,0 2-7-16,0 4 3 15,0-2 2-15,0 2 2 16,0 2-8-16,0-2 6 0,0 2-3 15,0 2 4-15,0-2-4 16,0 2 0-16,0 0 9 16,0 0-9-16,0 0 3 15,0 0-6-15,0 0 0 16,0 0-2-16,0 0-3 16,0 0 4-16,0 0-2 15,0 0 3-15,0 0-14 16,0 0 14-16,0 0 0 15,4 6-7-15,3 6 8 16,1 2-1-16,2 4 6 16,-4-5-3-16,5 2-2 15,-1 1-1-15,1-2 3 0,-1 0-3 16,2 0 5 0,-3 3-5-16,4-5-1 0,-2-1 1 15,-2 2 4-15,2-1-4 16,-2-2 0-16,0 0 6 15,0-2-5-15,0 0 0 16,0 2 8-16,-3-6-6 16,2 2-3-16,0 0 2 15,-1 0-2-15,-1-2 3 16,3 0-7-16,1 0 11 16,-4 2 0-16,3-2-7 15,-1-4 1-15,0 4-1 0,-6-4 5 16,2 2-3-16,-2 0-1 15,-2-2 4-15,3 0-4 16,-3 0 12-16,0 0 3 16,0 0-9-16,0 0 4 15,0 0-8-15,0 0 1 16,0 0-4-16,0 0 12 16,0 0-12-16,0 0-4 15,0 0 3-15,0 0-7 16,0 0-39-16,0 0-83 15,0 0-335-15</inkml:trace>
  <inkml:trace contextRef="#ctx0" brushRef="#br0" timeOffset="-34760.02">14205 15051 1 0,'0'0'84'15,"0"0"-74"-15,0 0-2 16,0 0 8-16,0 0 16 15,0 0-10-15,0 0-3 16,-10-76-10-16,6 68 16 16,0-2-20-16,-3 2 13 15,1 0-4-15,-6 2 0 16,1-2-9-16,-2 0-2 16,0 0 0-16,-4 2 2 15,4 0-4-15,1 4-1 0,2 0 1 16,1 2-1-16,1 0 0 15,0 0-9-15,2 0 8 16,-1 0-2-16,1 10 3 16,-1-2 0-16,2 2 0 15,-1 0 5-15,-1 6 0 16,1-6-4-16,1 0 4 16,1 0 6-16,1 0-2 15,1-4-3-15,0 6 13 16,2 2-7-16,0 2 5 15,0 2 3-15,0 0-12 16,0 0 1-16,7-2 6 0,2-4-9 16,1 2 4-16,2-2-8 15,1 2 4-15,2-5 2 16,1 0 8-16,-1 0-10 16,1-1-5-16,-3-2 5 15,-1-6-6-15,-5 4 2 16,-3-4 3-16,0 0-4 15,1 0 2-15,-2 0 3 16,5 0 1-16,1-17 3 16,0 2-4-16,0-2-4 15,-2 7-2-15,-1 1 1 16,-2 2-1-16,1 3 1 16,-5 2 8-16,0 2-6 15,0 0-2-15,0 0 10 16,0 0-9-16,0 0 4 0,0 0-2 15,0 0-2-15,0 0 4 16,0 0-6-16,2 0-5 16,3 0 5-16,0 2 0 15,3 9 5-15,3-2-4 16,1-3 1-16,-1 2-1 16,2-4 1-16,-2 2-2 15,-2-3 2-15,0 1 0 16,-2-4 3-16,2 1-4 15,-3 4-2-15,4-5 2 16,-4 0-3-16,5 4 1 16,3-4-32-16,3 0-52 0,-1 0-113 15</inkml:trace>
  <inkml:trace contextRef="#ctx0" brushRef="#br0" timeOffset="-33791.9">14648 15187 110 0,'0'0'26'15,"0"0"-14"-15,0 0-5 0,0 0 49 16,0 0-19-16,0 0-25 16,25-55-9-16,-25 36 0 15,0-3 2-15,0 0-5 16,-7 0 2-16,-4-4-1 16,0 0 1-16,-2 4-1 15,-3 2 7-15,5 4-4 16,-3 6 7-16,1-2 13 15,1 6-4-15,-1 6 2 16,-2 0-18-16,1 0-4 0,0 0 0 16,-1 0 0-1,-1 6-1-15,3 6 2 0,0-2 3 16,4 2-4-16,0-4 0 16,1 2 4-16,3 0-1 15,0 4-3-15,3-2 0 16,0 0 1-16,2 2 7 15,0 4 4-15,0 0-1 16,0 4 3-16,0-4-8 16,0-4 0-16,4 3 0 15,8-6-5-15,1 1 1 16,1 1 2-16,-2-3 5 16,5-2-5-16,-2-3-2 15,-1 0 0-15,1-5 7 16,-2 0-5-16,1 0 0 0,-2 0-1 15,0 0 3-15,-1-5 2 16,3-3 2-16,-3-2-3 16,0 2 1-16,-5 2 5 15,-1-3-9-15,0 2 2 16,1 1-2-16,-4 2 4 16,3-4 4-16,-1 2-6 15,-1-2-6-15,1 2 4 16,-1 2-4-16,-1 0 8 15,0 4-6-15,-2-4 5 16,0 4 9-16,0 0 5 16,0 0-15-16,0 0 11 0,0 0-14 15,0 0-1-15,0 0 0 16,2 0-2-16,-2 0 0 16,0 0 0-16,4 0-12 15,1 0 11-15,2 8 1 16,4-2-1-16,-3 6 2 15,3-3-1-15,-1 0 3 16,3 1 3-16,-2-2-6 16,3 1 0-16,-2 0 8 15,0 0-7-15,-3-5 0 16,2 0 1-16,-4 2 0 16,0-6-2-16,-3 0 0 15,2 4 0-15,1-4 0 0,0 0-12 16,2 0-41-1,0 0-8-15,-2 0-53 0,-1-13-92 16</inkml:trace>
  <inkml:trace contextRef="#ctx0" brushRef="#br0" timeOffset="-30395.7">16312 13128 88 0,'0'0'85'15,"0"0"-70"-15,0 0 2 16,0 0 15-16,0 0 11 0,0 0-11 16,0 0-13-1,5-4-3-15,-5 4-6 0,0-2 16 16,0 2-15-16,0 0-9 16,0 0 8-16,0 0 1 15,0 0-7-15,0 0 12 16,0 0-5-16,0 0 4 15,0 0 4-15,0 0-2 16,0 0-5-16,0 0-7 16,0 0 3-16,0 0-6 15,0 0 3-15,0 0-5 16,0 0 0-16,0 0 0 16,0 0-2-16,0 0-3 15,0 0 1-15,4 12 3 0,6 4 2 16,-4 5-2-16,5 1 2 15,-5-1-3-15,4 5 4 16,-4 3-2-16,1-1 4 16,-1 4-3-16,-1-2 0 15,2 0 11-15,2-2-11 16,-3-2 4-16,-1-2-1 16,-1-4-4-16,1 0 3 15,-3-6-3-15,1 2-3 16,-1 0 3-16,-2 0 0 15,0 2 1-15,0-1 4 16,0-2-8-16,0 3 4 16,0 0-1-16,0 0 2 0,0 3-1 15,0-1 0-15,0 0 2 16,0-2 1-16,0-2-4 16,0 0 2-16,0 0-2 15,0 0 2-15,0-2-1 16,0 0-1-16,0-4 0 15,0 0-2-15,0-2 2 16,-5-2-3-16,1 0 6 16,-3 0-2-16,0-2-1 15,-1 2 6-15,-1-2-7 16,1-2 2-16,2 4 3 16,-1-2-4-16,-1 2 4 15,0-2 8-15,4 0-8 0,2-2-4 16,0 0 0-16,0 3-4 15,-3 0 4-15,-1 3 7 16,2-2-3-16,0-2-1 16,2 0-1-16,-2 1 4 15,-3-1-4-15,3 1 8 16,0-1-16-16,-1 1 14 16,-2-1-2-16,-2-3-3 15,1 3 1-15,1 0 9 16,-4 2-12-16,0-2 10 15,2 5-4-15,-5-9 9 16,6 4-16-16,3-4 2 0,1 1-2 16,4 2 5-1,-3-3-9-15,3 0 10 0,-3 0-6 16,3 0 0-16,0 0 4 16,0 0-1-16,0 0-6 15,0 0 4-15,0 0-2 16,0 1 2-16,0-1 2 15,0 0-3-15,0 0 2 16,0 0-1-16,0 0 6 16,0 0-7-16,0 0 2 15,0 0-3-15,0 0 2 16,0 0-1-16,0 0 0 16,0 0 3-16,0 0-2 15,0 0 1-15,0 0 5 16,0 0 1-16,0 0-1 0,0 0-7 15,0 0-3-15,0 0-2 16,0 0-45-16,0-15-93 16,-4-25-384-16</inkml:trace>
  <inkml:trace contextRef="#ctx0" brushRef="#br0" timeOffset="-24258.6">16054 13912 63 0,'0'0'51'16,"0"0"-35"-16,0 0 33 15,0 0-16-15,0 0-22 16,0 0 22-16,0 0-7 16,-29-8-1-16,29 4 25 15,-2 2-31-15,0 0 6 16,-1 0 22-16,3 2-26 16,0-2-1-16,0 2 0 15,0 0-8-15,0 0 6 0,0 0-17 16,0-2 6-16,0 2-6 15,0-2 2-15,0 0-6 16,0 0 1-16,0-2 2 16,0 2 3-16,0 2 0 15,0 0-2-15,0 0-1 16,0 0-2-16,0 0 2 16,0 0 0-16,0 0-6 15,0 0 5-15,0 0 1 16,0 0-2-16,0 0 1 15,0 0-6-15,0 0 2 16,0 0 4-16,0 0 2 16,5 0 4-16,-1 0-5 0,1 2-8 15,-1 4 3-15,3 0 8 16,-4 6-6-16,5-6 6 16,-1 6-1-16,-1-4-1 15,3 1-2-15,-2 0 1 16,0 1-2-16,-3 0 0 15,3 2 4-15,-1-3 1 16,4-1 1-16,-4-3-4 16,1 4 0-16,-1 1 0 15,4-6-2-15,-4 1 1 16,3-1 0-16,-5 1-7 16,3-1 7-16,-2 0 1 0,-1-3-2 15,-2 2 2-15,1-2-1 16,-3-1 0-16,2 3 1 15,-2-1 0-15,2-2 0 16,-2 4-1-16,0-4-3 16,0 4-3-16,0-3 5 15,0 4-4-15,0-1 7 16,0 0-2-16,0 0 1 16,0-3-1-16,0 2 1 15,0-1 0-15,0-2-10 16,0 0 10-16,0 2 0 15,0-2 2-15,0 0-2 16,0 0 6-16,0 2 8 0,0-2 1 16,-7 2-14-1,1-2 14-15,-2 2-12 0,2 2 6 16,-3-4-9-16,-1 4 0 16,-2-2 1-16,-1 0-1 15,-1 2 7-15,1-2-9 16,4 2 2-16,0-4 0 15,0 2 7-15,5 0-5 16,0 0-2-16,-7 2-7 16,5 0 7-16,-2 4 0 15,3-8 10-15,3 2-10 16,2-2-3-16,-2 0 2 16,0 2 1-16,-1-2 1 15,-1 0-1-15,1 2 4 16,3-2-2-16,-2 0-2 0,0 0-7 15,2 0 7-15,0 0 7 16,0 2-4-16,0-2-6 16,0 0 7-16,0 0-1 15,0 0-2-15,0 0 5 16,0 0-4-16,0 0 10 16,0 0 0-16,0 0 1 15,0 0-4-15,0 0 3 16,0 0 5-16,-2 0-13 15,2-2-2-15,-2-4-2 16,0-2 3-16,-1 0 5 16,1-2-8-16,2-3 0 0,0 6 2 15,0-5-1-15,0 0 3 16,0 2-4-16,0-3 8 16,-2 8-5-16,2-4-3 15,0 1 0-15,0 3 0 16,0-4 0-16,0 4 0 15,0 0 2-15,0-3-3 16,0 4 5-16,0 0-3 16,0 0-1-16,0-2 1 15,0 1-1-15,0-2 0 16,0 1 1-16,0 5-1 16,0-6 3-16,0 1-3 15,0 1 10-15,0-4-7 0,0 5-5 16,0 0 4-16,0 0-3 15,0 2 1-15,0 2 0 16,0 0 3-16,0 0-2 16,0-2-2-16,0 2 6 15,0 0-10-15,0 0 10 16,0 0-9-16,0 0 4 16,0 0 0-16,0 0 0 15,0 0 0-15,0 0 0 16,0 0 2-16,0 0-2 15,0 0 0-15,0 0 0 16,0 0 0-16,0 0 0 0,0 0 1 16,0 0 0-1,0 0-1-15,0 0 1 0,0 0 2 16,0 0 3-16,0 0-6 16,0 0 5-16,0 0 0 15,0 0-3-15,0 0 5 16,0 0 0-16,0 0-6 15,0 0 12-15,0 0-9 16,0 0 3-16,0 0 1 16,0 0 0-16,0 0-7 15,0 0 1-15,0 0 6 16,0 0-5-16,0 0-1 16,0 0 0-16,0 0 4 15,0 0-6-15,0 0 8 16,0 0-8-16,0 0 3 0,0 0-3 15,0 0 0 1,0 0 0-16,0 0 2 0,0 0-2 16,0 0 6-16,0 0-6 15,0 0 0-15,0 0-1 16,0 0 1-16,0 0-1 16,0 0 1-16,0 0-1 15,0 0 0-15,0 0-12 16,0 0 6-16,0 0-20 15,0 0-3-15,0 0-20 16,0 0 14-16,0 0-27 16,0 0-32-16,-4 0-89 0,-8 0-91 15</inkml:trace>
  <inkml:trace contextRef="#ctx0" brushRef="#br0" timeOffset="-17923.39">8470 15176 100 0,'0'0'14'16,"0"0"2"-16,0 0 43 15,0 0-1-15,0 0-10 16,0 0 0-16,0 0-19 16,-11-71-5-16,6 61 8 15,3-2-11-15,0 2-16 16,0-2 9-16,-4-2 25 15,2-2-32-15,-5-2-3 16,1 0 22-16,-6 0-17 16,-1-2 7-16,-6 2-6 15,2 2-10-15,-6-2 0 0,3 6 0 16,-3 2-14-16,2 2 11 16,4 3-6-16,-1 4 9 15,2-3 0-15,0 0 0 16,2 4-6-16,3-2 6 15,0 2 9-15,4 0-9 16,2 0 3-16,1 0-1 16,4 0-2-16,-3 0 0 15,3 0-3-15,0 0 0 16,-1 0 3-16,1 0-3 0,2 2-1 16,0 10 4-16,0 4 1 15,0 4 5-15,0 0-6 16,0 2 3-16,0 2 0 15,5-2-3-15,4-2 5 16,1 0-4-16,2-4-2 16,-1 0 2-16,4-2-2 15,1-2 3-15,-1 0 0 16,-1-6 0-16,-1 0-1 16,3-2 0-16,-3-2 0 15,5-2 3-15,0 0-2 16,2 0 3-16,0 0-2 15,0 0-5-15,0-6 5 16,-4-2 1-16,-3 2-4 16,-6 2 2-16,-3-2-2 0,0 2 1 15,-1 0 5-15,0 0-5 16,-1-8 11-16,0 6-7 16,0-6-3-16,0 6-2 15,0-4 0-15,-2 6 2 16,0-2 4-16,0 4 2 15,0 2-8-15,0-4 5 16,0 4-1-16,0 0 1 16,0 0 12-16,0 0-13 15,0 0-1-15,0 0-1 16,0 0-4-16,0 0 2 16,0 0-2-16,0 0-9 0,0 0 9 15,5 8-1-15,5 6 3 16,2-4 0-16,3 2 1 15,4 0 1-15,3 2-1 16,1 0-2-16,-2 0 5 16,6-1-3-16,-7-4-1 15,2-5 2-15,-2 2-2 16,-3-3 0-16,-5 2 3 16,-3-5-2-16,1 4 0 15,-4-4-1-15,1 0 0 16,1 0-8-16,4 0-35 15,-5 0-62-15,-3 0-176 16</inkml:trace>
  <inkml:trace contextRef="#ctx0" brushRef="#br0" timeOffset="-15695.04">18380 15302 72 0,'0'0'81'0,"0"0"-31"0,0 0 9 15,0 0 23-15,0 0-2 16,0 0-39-16,2-4-14 16,-2-2 25-16,0 4-13 15,0 0-16-15,0-2 3 16,0 4-7-16,0-4 7 15,0-4-25-15,0-2 0 16,0 0-1-16,0-2 0 16,0-2 0-16,0-3 2 15,0 2-6-15,0 3 4 16,0-7-2-16,0 1 2 16,-4 0 0-16,-1 0-11 0,1 0 3 15,0 6-3-15,-5-2 2 16,4 4 3-16,-6 2-8 15,-1-2 2-15,-1 2 7 16,0 4-6-16,0-4-5 16,2 6 7-16,-1-2 0 15,3 4 6-15,-1 0 0 16,1 0 0-16,-3 0-1 16,1 0-2-16,0 0 6 15,4 0 0-15,-1 0-1 16,1 6-5-16,0 2 4 15,-2 0 2-15,5 2 0 16,-3 0-4-16,3 2 8 16,-4-2-5-16,4 2 2 15,2 2-2-15,0-6 3 0,2 8-7 16,-2-4 7-16,2 2-4 16,0-2 4-16,0-2-1 15,0 3-1-15,0-4 2 16,0 4 0-16,0-3 1 15,4 2 3-15,6-2-4 16,-2-2-4-16,3 2 5 16,-2-5 1-16,2 0-1 15,-2 3 2-15,0-8-4 16,0 0 4-16,2 0-4 16,3 0-1-16,-1 0 14 15,2 0-14-15,-1 0-2 0,-3-8 2 16,0 2 2-16,-4 2 4 15,-1-4 2-15,1 2-8 16,-4-4 8-16,4 2-8 16,-3 0 7-16,0-2-7 15,0 2 1-15,1-5-1 16,-3 8 0-16,2-4 2 16,1 4-5-16,-2 0 0 15,-1 5 2-15,0-4 2 16,-2 4 6-16,2 0-6 15,-2 0-1-15,0 0 0 16,0 0 2-16,0 0-1 16,0 0 1-16,0 0-4 0,0 0 2 15,2 0-1-15,-2 0-2 16,0 0 2-16,0 0-4 16,2 0 3-16,3 0 2 15,-3 0 0-15,2 0 7 16,4 6-5-16,-2 1 10 15,1 3-3-15,1-5 4 16,2 3-12-16,-1 1 16 16,-1 0-11-16,3 4-5 15,1-3 18-15,-2-1-13 16,4 0-2-16,-3 0 11 16,-2-2-7-16,3-1-4 0,-4-2 4 15,1 0-6-15,3-2 6 16,-2 2-7-16,1-2 4 15,1-2-2-15,-3 2 1 16,-1-2 0-16,2 0 2 16,-4 0-2-16,3 0-4 15,-3 0 0-15,-2 0 1 16,-1 0-1-16,2 0-20 16,2 0-13-16,-1 0-1 15,1-6-28-15,-1-2-4 16,-6 0-192-16</inkml:trace>
  <inkml:trace contextRef="#ctx0" brushRef="#br0" timeOffset="-9686.95">9425 14991 173 0,'0'0'24'15,"0"0"-4"-15,0 0 31 16,0 0 14-16,0 0 31 0,0 0-63 16,0 0 8-1,-27-60-15-15,25 56 3 0,-4 0-11 16,1-4-4-16,-1 2-9 15,-3-4 1-15,-3 0 2 16,2 4-6-16,-2-2 10 16,1 3-12-16,2 4 0 15,1 1-2-15,-2 0 5 16,4 0-6-16,-3 0 5 16,3 0-7-16,-4 0 2 15,1 6 3-15,1 6 0 16,0 2-7-16,2 2 7 0,2 2 2 15,1 6-2 1,1 2 0-16,2-4-2 0,0 4 4 16,0-6-3-16,0 2 10 15,0-4-17-15,2-2 15 16,7-2-13-16,1-8 6 16,-2 2-1-16,5-4 1 15,1 0-1-15,-3-4 1 16,3 0-1-16,-6 0 0 15,3 0 2-15,-4 0 4 16,0-9-2-16,0 0 3 16,-3 1 1-16,0 2-4 15,-2 2 8-15,-2 0-6 16,3 4 7-16,-1 0-9 16,0-4-6-16,3 4 3 0,0 0-3 15,1 0-3-15,7 0 1 16,1 0 4-16,3 0 2 15,1 0 2-15,3 0-2 16,-4 0 2-16,1 4-3 16,-1 2 3-16,2 2-3 15,1-2 3-15,-3 1 3 16,4 2-6-16,-6-5 0 16,3 2 2-16,-5-2-2 15,1 0-4-15,-3-4-30 16,-7 4-59-16,-4-4-147 15</inkml:trace>
  <inkml:trace contextRef="#ctx0" brushRef="#br0" timeOffset="-8982.49">9817 15159 191 0,'0'0'80'16,"0"0"-65"-16,0 0 25 0,0 0 31 16,0 0-12-1,25-108-41-15,-25 88 13 0,0 4 5 16,-2-2-19-16,-7 6 13 15,-2-4-9-15,-2 4-1 16,-1 4-13-16,1 4 13 16,-1 0-16-16,1 4-4 15,-5 0-4-15,3 0 3 16,-4 4-9-16,2 8 20 16,3-2-14-16,3 2 6 15,7-2-4-15,0 4 2 16,2 0 0-16,2 4-6 0,0 0 0 15,0 2 12-15,0-4-6 16,0 0 0-16,2-2 5 16,6 0-16-16,1-2 23 15,3-2-15-15,1 0 4 16,0-3-2-16,3-3-3 16,2-4-2-16,-1 0-1 15,4 0 13-15,-2 0-14 16,-3-8 13-16,-1-1-10 15,-1 1 8-15,-7 2-3 16,-3 6 6-16,-2 0-5 16,-2 0 3-16,1 0-4 15,6 0 0-15,1 0 6 16,3 0-2-16,3 0 0 16,-1 0-2-16,3 0 1 0,-3 9 2 15,3 0 3-15,-3-3-1 16,-2-2 0-16,3 5 0 15,-4-5 6-15,4-4 0 16,-1 4-4-16,-2-3 0 16,1-1-4-16,1 0-5 15,1 0-1-15,-1 0-27 16,-5-1-59-16,-6-13-178 16</inkml:trace>
  <inkml:trace contextRef="#ctx0" brushRef="#br0" timeOffset="-7197.24">10744 15205 153 0,'0'0'101'16,"0"0"-21"-16,0 0-8 15,0 0 8-15,0 0-30 16,-106-100-24-16,83 84 2 16,5 4-9-16,3 6 27 15,4 2-16-15,2 2-13 16,-2 2 0-16,4 0-9 16,0 0-4-16,0 0 2 0,1 0-6 15,-5 0-4-15,2 0 3 16,0 0-4-16,0 8 3 15,3 6 1-15,-4 0 1 16,6 0 0-16,-3 7-2 16,5-2 2-16,2 3 0 15,0 5-1-15,0-5-1 16,0-3 2-16,7-1-2 16,1-1 2-16,4-9 4 15,1 2-4-15,-1-10 0 16,5 0-3-16,1 0 2 15,2 0-2-15,-2-4 4 0,-3-6-1 16,1-4 1 0,-5 6 0-16,-4 0 3 0,-2 4 0 15,-3-1-3-15,0 5 3 16,-2 0 2-16,2 0-2 16,0 0-4-16,0 0 1 15,3 0-3-15,3 0 4 16,6 0-3-16,4 0 2 15,2 0-1-15,0 3 3 16,0 1-3-16,0-2 0 16,1-2 0-16,-1 4 0 15,-1-4 6-15,0 0-4 16,-4 0-1-16,1 0 0 0,-3 0-1 16,-4 0-6-1,4 0-41-15,-4 0-81 0,-5 0-175 16</inkml:trace>
  <inkml:trace contextRef="#ctx0" brushRef="#br0" timeOffset="-6604.6">11093 15262 205 0,'0'0'66'15,"0"0"-18"1,0 0 50-16,0 0 6 0,0 0-63 16,0 0-28-16,42-130-9 15,-42 99 3-15,-9-1-4 16,-7 6-2-16,1 4-1 16,1 10 13-16,3 6 2 15,-3 2-2-15,1 4 25 16,-4 0-35-16,3 0-2 15,-4 14 3-15,-4 8-6 16,4 0 4-16,5 4-2 16,-1-4 0-16,8 6-3 15,1 2 2-15,5-2 1 16,0 7 2-16,0-9 2 16,0-2-8-16,0-2 1 0,9-10 3 15,0-2 2-15,4-6-2 16,0-4-1-16,3 0-12 15,6 0-1-15,1-14 9 16,-3-2 5-16,-5 6 0 16,-3 2 0-16,-8 4 1 15,0 4 1-15,-1 0 16 16,5 0-18-16,4 0 9 16,5 0 0-16,4 0 3 15,1 0-3-15,-1 12 11 16,2-4-9-16,-2 2 7 15,0-2-12-15,-2 2 5 0,-1-6 5 16,-5 2-5-16,1-2-5 16,-1 0-5-16,-5 0-2 15,2-2-5-15,-2-2-49 16,-3 0-56-16,-5 0-270 16</inkml:trace>
  <inkml:trace contextRef="#ctx0" brushRef="#br0" timeOffset="-3522.4">19109 14610 134 0,'0'0'20'0,"0"0"-18"16,0 0 16-16,0 0 50 15,0 0-21-15,0 0-22 16,0 0 16-16,2 0 17 15,-2 0-3-15,0 0-14 16,0 0 1-16,0 0-13 0,0 0 4 16,0 0-14-16,0 0 4 15,0 0 4-15,0 0-15 16,0 0 6-16,0 0-5 16,0 0-7-16,0-4-1 15,0-2-2-15,0-2 8 16,0-10-11-16,2-2-5 15,7-4 1-15,0-6 3 16,0-4 1-16,2-5-3 16,-3-5-5-16,0-2-5 15,-4-6 6-15,3 0-24 16,-1 6 18-16,1 6 13 16,0 12-7-16,0 4 2 0,-3 6 5 15,2 7 0-15,-1 6 2 16,-3 5-8-16,-2 0 2 15,0 0 3-15,3 0-5 16,-3 0 2-16,2 0-3 16,0 0 7-16,3 5 1 15,-1 8-1-15,0 3-8 16,1 8 8-16,-3 0 0 16,0 4 8-16,0 0-7 15,-2 4 1-15,3 0 10 16,1 2-5-16,1 1-6 15,-1 2 8-15,3 3-6 0,-1-1 12 16,4-3-7-16,-4-4 2 16,1-2-10-16,-3-2 13 15,3-8-12-15,-2 0 4 16,-1-2-2-16,-2-8 2 16,2 0-5-16,-4-4 0 15,5-2-1-15,-5-4 1 16,0 0-1-16,0 0-31 15,0 0 2-15,0 0-5 16,0 0-6-16,0-18-72 16,0-2-152-16</inkml:trace>
  <inkml:trace contextRef="#ctx0" brushRef="#br0" timeOffset="-3242.46">19105 14566 197 0,'0'0'39'0,"0"0"-31"16,0 0 67-16,0 0 27 15,0 0-47-15,0 0-20 16,15-14-11-16,5 2 7 0,5 0-14 15,1 0-5 1,0 2-8-16,1-1-1 0,-2 2-1 16,-2 3 0-16,-2 2-2 15,-3 0-58-15,-1-2-148 16</inkml:trace>
  <inkml:trace contextRef="#ctx0" brushRef="#br0" timeOffset="-2712.62">19477 14622 296 0,'0'0'49'0,"0"0"-24"0,0 0 61 15,17-106 19-15,-17 72-77 16,0-8 3-16,0-11-20 16,0-2-7-16,0-6-3 15,-7 3-1-15,3 4-4 16,2 14 1-16,2 10 1 16,0 14 4-16,0 8-4 15,0 5 2-15,2 3-5 16,7 0-4-16,2 0 9 15,2 3 2-15,3 11-1 0,2 8-2 16,0 2 2-16,1 12 12 16,2 4-6-16,-1 4 12 15,-3 2-9-15,2 0 4 16,-4 0 1-16,-1-6-2 16,-4-1-3-16,1-7-9 15,-3-4 10-15,2-2-8 16,-1-4 4-16,-1 0-1 15,-2-4-4-15,-2-6 0 16,1-2-2-16,-5-4 0 16,2 0-4-16,-2-4-16 15,0 2-12-15,0-4 5 16,0 0-26-16,-5 0-13 0,-17 0-71 16,-3-6-16-1,-6-4 39-15</inkml:trace>
  <inkml:trace contextRef="#ctx0" brushRef="#br0" timeOffset="-2617.75">19477 14622 179 0</inkml:trace>
  <inkml:trace contextRef="#ctx0" brushRef="#br0" timeOffset="-2514.28">19477 14622 179 0,'24'-12'54'0,"-15"8"9"0,4-2 39 15,1 0-13-15,1-4-49 16,3 0 12-16,-1 0-24 0,4-2-13 15,1 0-15 1,-1 0-2-16,-2-4-19 0,-3 2-62 16,-9-2-134-16</inkml:trace>
  <inkml:trace contextRef="#ctx0" brushRef="#br0" timeOffset="-92.39">19267 15705 100 0,'0'0'67'0,"0"0"-47"16,0 0 0-16,0 0 10 15,0 0-9-15,0 0-8 16,0 0-9-16,0 0 10 15,0 0-14-15,4 0 13 16,-2 0-3-16,-2-2-4 16,0 2-3-16,0 0-3 15,0 0 3-15,0 0-3 16,0-2-3-16,0 0-5 16,0-2-30-16,0 4-78 0</inkml:trace>
  <inkml:trace contextRef="#ctx0" brushRef="#br0" timeOffset="2237.63">19768 15310 103 0,'0'0'34'0,"0"0"-10"16,0 0 27-16,0 0-20 15,12-106 1-15,-12 84-31 16,-14-1 18-16,-1 9 55 15,-1 1 7-15,1 4-43 16,1 5-7-16,-4-2-30 16,2 4 5-16,3 2 3 15,-5 0-8-15,7 0-1 16,-3 2 0-16,1 8 2 0,5 3-1 16,-2 2-1-1,2 3 0-15,1 4-1 0,3 0 1 16,-2 5 4-16,3-4-2 15,0 2 5-15,1-3-6 16,2-2 1-16,0-4-2 16,0-2-1-16,0 0 0 15,0-6 1-15,5-4 0 16,8 0-1-16,-2-4 3 16,3 0-1-16,5 0 1 15,4 0 0-15,-3-8 0 16,3-6-2-16,-2 2 2 15,0-2-2-15,-4-2-1 16,-3 10 1-16,-6-4 6 0,-1 4-4 16,-5 4 12-16,0-2 3 15,4 0 1-15,-4 4-13 16,0-2 7-16,2 2-5 16,1 0-1-16,1 0-5 15,0 0 3-15,4 0-4 16,-3 0 4-16,5 0-4 15,0 10 8-15,1 0-6 16,3 2 3-16,-1 2-2 16,-1-2-1-16,-1-2-1 15,-4-2 7-15,0-2-7 0,-2-2 6 16,-3 0-5 0,1-4 3-16,-3 0-2 0,0 0 2 15,2 0-3-15,2 0 3 16,0 0-5-16,-2 0 0 15,1 0-1-15,-1 0-11 16,-4 2-24-16,4-2-36 16,-2 0-117-16,-2 0-217 15</inkml:trace>
  <inkml:trace contextRef="#ctx0" brushRef="#br0" timeOffset="16502.52">20387 13104 88 0,'0'0'34'0,"0"0"-20"16,0 0-8-16,0 0 45 15,0 0-6-15,0 0-15 0,0 0-25 16,0 0 10-16,-113-2-3 16,106 8 2-16,-2 0 4 15,-2 4-1-15,0 2 5 16,-2 5 14-16,0 2-2 16,1 5-10-16,1-2 2 15,3 4-3-15,0 1-10 16,6-4 2-16,0 6-11 15,2-3 15-15,0 0-14 16,0-2 4-16,4-4-7 16,8-4 4-16,1 0 0 15,-2-6-4-15,3-4 0 0,-4-2 2 16,4-2-4-16,-1-2 0 16,1 0 9-16,-3 0-6 15,0 0 1-15,3-12 7 16,1-10-2-16,-1-10-1 15,-4-2-7-15,1 4 3 16,-1-2 1-16,-4 8-5 16,-1 2 0-16,-1 1 0 15,-2 6 0-15,0 0 0 16,1 5-2-16,-3-1 8 16,0-2-9-16,0 4 6 15,0-2-4-15,0 1 2 0,0 4-1 16,0-2 1-16,0 4 1 15,0 0-2-15,0 4 0 16,0 0 1-16,0 0-1 16,0 0 3-16,0 0 1 15,0 0-5-15,0 0 2 16,0 0-2-16,0 0-3 16,0 0-3-16,0 0 0 15,0 0 1-15,0 10 6 16,2 5 1-16,7 3 4 15,0 1 0-15,4 2-5 16,1-2 1-16,1-2-1 16,1-2 6-16,-1-2-3 15,-1 1 0-15,1-5-1 16,1 2 2-16,-3-5 1 0,5 0-1 16,-2-2 1-16,-1-2 1 15,1-2-1-15,0 0 2 16,-1 0 2-16,3 0-4 15,0-2 6-15,-1-7-6 16,0 0 0-16,-5-4-3 16,-1-2-2-16,-1-2-13 15,-6 2-77-15,-4 0-206 16</inkml:trace>
  <inkml:trace contextRef="#ctx0" brushRef="#br0" timeOffset="28696.92">20570 15288 43 0,'0'0'74'0,"0"0"-40"16,0 0 13-16,0 0 17 15,0 0-13-15,0 0-17 16,0 0 0-16,0 0 6 16,0 0-9-16,0 0-9 15,0 0-5-15,0 0 10 16,0 0-24-16,0 0 21 0,0 0-7 15,0 0-9-15,0 0 11 16,0 0-8-16,0 0 0 16,0 0-9-16,0 0 1 15,0-12-2-15,0-2 5 16,0-3-7-16,0-2 1 16,0-3-7-16,0-9-11 15,-11-1 16-15,-4-4 2 16,-3 4 0-16,0 6-5 15,3 4 5-15,1 10 2 16,1 2 0-16,-1 4-2 16,5 0-1-16,1 4-2 0,3-2 6 15,1 4-6-15,-4 0 5 16,0 0-4-16,-1 0 1 16,0 0 0-16,-2 0-1 15,0 0 2-15,-3 8 1 16,3 2 0-16,1 0-1 15,-2 2 0-15,3 2 2 16,0-2-2-16,0 4-1 16,2 0 0-16,3-4 1 15,0 0-2-15,2 4 2 16,2-2 0-16,0 0 1 16,0 4-2-16,0 0 2 15,0 0 0-15,0 3-1 0,4-3 0 16,5-4-1-16,2-2 2 15,2-2-2-15,-2 0 2 16,1-2-1-16,1-4 1 16,-1-2-1-16,-2-2 1 15,3 0 2-15,-1 0-2 16,3 0 0-16,-1-14-1 16,-1 0 2-16,0-4 2 15,-3 4-4-15,-4-3 7 16,-2 8-5-16,-2-5 8 15,1 5-3-15,-3 0 3 16,2-1-10-16,2 2 4 16,-1-1 0-16,2 5-1 15,-1 0-3-15,-2 3 0 0,0-2 1 16,-2 3 7-16,0 0 1 16,2 0-3-16,-2 0 2 15,0 0-3-15,0 0-4 16,0 0-1-16,3 0 1 15,1 0 0-15,3 3 5 16,2 6 2-16,-3-3-4 16,1 2-4-16,2 5 13 15,0-4-6-15,2 4-2 16,1 1-2-16,1-4 0 16,-3 2 1-16,2-4 3 15,-3 2 1-15,2-4-2 16,-4 2-6-16,2-4 1 0,-5 0 1 15,0-2 4-15,-2-2-6 16,1 0 2-16,1 0 3 16,-1 0 1-16,-1 0-6 15,0 0 4-15,0 0-4 16,3 0 4-16,-1 0-1 16,0 0-3-16,-1 0 1 15,3 0-9-15,4 0 6 16,0 0-57-16,1-6-60 15,-8-6-245-15</inkml:trace>
  <inkml:trace contextRef="#ctx0" brushRef="#br0" timeOffset="42303.62">19211 15406 170 0,'0'0'142'0,"0"0"-96"16,0 0-8-16,0 0 44 15,0 0-51-15,0 0 8 16,0 0-18-16,-15 0 2 15,15 0-2-15,-2 0 0 16,2 0-5-16,-3 0 5 16,1 0-18-16,-1 0 0 15,3 0 0-15,-2 0 6 16,2 0-8-16,0 0 8 16,0 0-8-16,0 0 1 0,0 0 17 15,-2 0-9-15,0-4 3 16,0-2-11-16,0-2 15 15,-3-2-16-15,3-2-1 16,-2-2 0-16,4-6 0 16,0-4 1-16,0-4-1 15,0-2-1-15,0-2-8 16,0-4 8-16,8 1-21 16,1 3 2-16,0 4 18 15,0 2 0-15,0 4-6 16,2-4-6-16,0 4 10 15,0-2 1-15,0-2-4 16,-1 2 4-16,-2 2 1 0,-3 4-1 16,-1 6 2-16,-4 2 1 15,0 2 8-15,2 8-4 16,-2-6-1-16,0 6-3 16,0 0 0-16,0 0 0 15,0 0-4-15,0 0 4 16,0 0-5-16,0 0 1 15,3 0-1-15,-1 0-5 16,3 6 10-16,1 8-5 16,3 6 2-16,0 4 3 15,0 0 0-15,-3 0 4 16,3 0-2-16,-1-4-2 16,-4-2 5-16,0 0-5 15,-2-4 2-15,0 4-2 0,3-4-2 16,-1 2 2-16,1 2 7 15,0-2-7-15,-1 2 0 16,0 0 5-16,1 3-5 16,-1-3 2-16,0 0 5 15,-2 0-7-15,3-6 0 16,-2 2 0-16,-1 0 1 16,0-2-1-16,0 0 0 15,3 0 0-15,-5-8 5 16,2 2-12-16,-2-4 8 15,2 0-2-15,0 2 1 16,0 0-2-16,0 0 2 16,1 2 2-16,2-2-2 0,-3 0-9 15,-2 0-14-15,0-4-26 16,0 0-1-16,0 0-1 16,0 2-20-16,0-2-13 15,-2 0-7-15,-12 0-154 16</inkml:trace>
  <inkml:trace contextRef="#ctx0" brushRef="#br0" timeOffset="42659.39">19205 15218 258 0,'0'0'54'0,"0"0"-23"16,0 0 58-16,0 0-9 16,0 0-52-16,0 0-14 15,15 0-13-15,-1 0 29 16,1 0-8-16,1 0-5 15,-5 0 8-15,0 0-15 16,-2-5 11-16,0 4-12 0,2-2-6 16,0-1 6-16,2 3-9 15,1-8 1-15,1 4-7 16,1 1-2-16,-1-6-46 16,-3 2-148-16</inkml:trace>
  <inkml:trace contextRef="#ctx0" brushRef="#br0" timeOffset="47314.06">20281 14101 251 0,'0'0'108'0,"0"0"-90"15,0 0 2-15,0 0 83 16,0 0-23-16,0 0-53 16,0 0-16-16,0-4 14 0,0 4-12 15,0 0 0-15,0 0-13 16,0 8-6-16,0 16 6 16,2 8 9-16,0 12-2 15,-2 8 4-15,0-4-1 16,0 2-7-16,0-5 1 15,2-5-1-15,0-4-3 16,1-12 9-16,-1-2-9 16,0-8 3-16,0-6 2 15,-2-4-5-15,0-4 0 16,0 0 0-16,0 0 0 16,2 0 7-16,-2 0-3 0,0-6 3 15,0-20-7-15,0-8-4 16,0-11-12-16,-8-2 13 15,-1-6-10-15,2 1 11 16,5 2-3-16,2 2-13 16,0 8 11-16,0 6 7 15,0 4 0-15,0 8-4 16,7-2 2-16,-1 8-2 16,1-1 2-16,-3 6-12 15,3 0 14-15,-2 5 8 16,-1 5-7-16,-2 1 2 15,-2 0-3-15,0 0-6 16,2 0 2-16,3 0-3 0,1 14 6 16,4 12-1-16,1 7 2 15,-1 6 0-15,2 1 8 16,-3 2-8-16,2 2 13 16,-2 0-12-16,0-4 9 15,-1-4-8-15,2-4 2 16,1-6 5-16,-3-2-4 15,4-3-1-15,-3-7-4 16,-1-2 1-16,-1-2 3 16,0-5-4-16,-2 0 2 15,-1-3-4-15,-2 0 2 16,-2-2-18-16,0 0 7 0,0 2-19 16,0-2-18-1,0 0 0-15,0 0-7 0,-16-2-153 16,-8-8-73-16</inkml:trace>
  <inkml:trace contextRef="#ctx0" brushRef="#br0" timeOffset="47526.46">20292 14455 110 0,'0'0'44'15,"0"0"-20"-15,0 0 26 16,0 0 29-16,0 0-34 15,0 0-26-15,26-11 1 16,-5 3 19-16,0 2-2 16,6-2-26-16,2 0-8 0,0-5-3 15,0 3-14-15,-4 2-52 16,-5 2-65-16,-7 6-65 16</inkml:trace>
  <inkml:trace contextRef="#ctx0" brushRef="#br0" timeOffset="48235.89">20809 14592 110 0,'0'0'96'0,"0"0"-78"15,0 0 34-15,0 0 8 16,0 0 19-16,0 0-51 16,0-40 5-16,0 14-33 15,0-2 22-15,0-8-22 16,-13-4-16-16,-8 0 16 15,1 5 0-15,-2 9 0 16,0 6-7-16,-3 8 7 0,3 4-3 16,-2 6-1-1,-1 2 1-15,3 0 3 0,-1 2 0 16,6 10 4-16,1 2-3 16,7 0-1-16,0 2 0 15,4 2 0-15,1 4 0 16,2 1 0-16,2 3 0 15,0-2 6-15,0 2 3 16,0-4-2-16,9-2-7 16,6-2 10-16,6-6-10 15,1-2 0-15,0-4-2 16,5-6 9-16,0 0-3 0,-3 0-2 16,-1-4 1-1,-2-10-3-15,-2-2 13 0,-4 2 12 16,1 2-14-16,-5 2-7 15,-2 4 9-15,2 2-9 16,-4 2-4-16,1 2-1 16,4 0 1-16,1 0 7 15,5 0-3-15,2 0 10 16,0 0-10-16,5 0-1 16,-2 0 1-16,2 4 3 15,0-2 4-15,-5 4 0 16,-3-6-3-16,-1 0-8 15,-5 0 2-15,-2 0-5 16,-4 0-18-16,-3-12-36 16,-2-4-40-16,0-6-166 0</inkml:trace>
  <inkml:trace contextRef="#ctx0" brushRef="#br0" timeOffset="49850.15">20909 15320 50 0,'0'0'76'0,"0"0"-68"16,0 0-7-16,0 0-1 15,0 0 0-15,0 0 0 16,0 0 0-16,11 4 0 15,-6 2 0-15,-1 2-3 16,-4-4 2-16,0 2-69 16</inkml:trace>
  <inkml:trace contextRef="#ctx0" brushRef="#br0" timeOffset="51634.12">21110 15262 211 0,'0'0'44'15,"0"0"-32"-15,0 0 41 16,0 0 56-16,0 0-50 16,0 0-25-16,0 0-1 15,0 0 6-15,-2-8-8 16,-1 2-5-16,-2-2-17 0,2-5-4 16,0 4-5-1,-4-9 2-15,1-5-3 0,-3-3 1 16,-5-6-18-16,-1 0 7 15,-5-8-10-15,-3 0-7 16,2 4-6-16,-2 10-13 16,3 4 47-16,4 12 0 15,3 6-1-15,0 4-7 16,-1 0-20-16,1 0 25 16,-2 0-1-16,-1 10 4 15,-1 4-5-15,5 2 8 16,-1 2-6-16,-1 4 4 15,3 0-1-15,-1 2 1 16,6 2-1-16,1 2 0 16,5 2-5-16,0-4 8 0,0 2-3 15,0-1 3-15,0-5-2 16,11-4 6-16,3-4-4 16,-3-5 0-16,5-2-3 15,3-7 4-15,4 0-4 16,2 0 7-16,-1-4-1 15,-2-10 5-15,0-2-2 16,-1-2-3-16,-6 4 7 16,-3-4-13-16,-4 5 0 15,-3 5 14-15,-3 2-3 16,0 2-4-16,-2 4 16 16,0 0-7-16,2 0-7 0,-2 0 0 15,0 0-6-15,0 0 4 16,0 0-2-16,0 0 1 15,2 0-6-15,3 0 0 16,4 0-4-16,6 4 4 16,6 5 5-16,-1 0 2 15,-1 0 8-15,2-1-12 16,-4 2 8-16,4-9-3 16,-1 6 15-16,-3-1-18 15,1-6 11-15,0 0-5 16,-7 0 4-16,2 0-3 15,-3 0-11-15,1 0 2 16,-5 0 0-16,3-9-6 0,0-6-45 16,-4-2-32-1,1-1-42-15,-1 4-104 0,-3 2-70 16</inkml:trace>
  <inkml:trace contextRef="#ctx0" brushRef="#br0" timeOffset="52818.1">22107 15887 11 0,'0'0'13'16,"0"0"13"-16,0 0-3 16,0 0-17-16,0 0 3 15,0 0-3-15,17 40-5 16,-15-40-1-16,0 0-9 15,0 0 7-15,0 0-8 16,2 0-20-16,-4 4 8 16,0-4 22-16,0 0 10 15,0 0 39-15,0 0-7 16,0 0 3-16,0 0 0 0,0 0 5 16,0 0 0-1,0 0 11-15,0 0 6 0,0 0-14 16,0 0 5-16,0 0-20 15,0 0 11-15,0-4-8 16,0-14-32-16,0-4 1 16,0-6-6-16,-4-6 3 15,-9-14-5-15,-7-2 0 16,-7-8 0-16,-2 0-4 16,-4 4-10-16,-1-1-10 15,1 15-3-15,2 6 15 16,2 12 10-16,0 12 0 15,0 2 0-15,0 6-15 16,-3 2 14-16,3 0-12 16,3 0 6-16,6 0 0 0,2 0-2 15,9 0 1-15,7 0-7 16,0 0 6-16,2 0-4 16,0 0-4-16,0 0 17 15,0 0-20-15,0 4-42 16,0-2-101-16,4 2 43 15</inkml:trace>
  <inkml:trace contextRef="#ctx0" brushRef="#br0" timeOffset="53810.46">21684 15534 160 0,'0'0'103'0,"0"0"-77"15,0 0 34-15,0 0 0 16,0 0 22-16,0 0-68 15,0-48 1-15,0 30 4 16,0-2-6-16,0-6-12 16,-9 0 4-16,-4-10-3 15,-3-4 1-15,-1-4-6 16,-6-6-3-16,-3 1-46 0,3 5 49 16,-2 12-10-1,6 14 13-15,5 6 10 0,5 8 5 16,5 4 6-16,4 0-2 15,0 0-19-15,0 0 0 16,0 0-4-16,0 0 2 16,0 0 2-16,0 10 0 15,6 0 0-15,6 0 0 16,6 0 0-16,0-2 1 16,1 0-1-16,-1-2 2 15,3 1 6-15,-2-6-1 16,4 3-7-16,1-4 4 0,-2 0 5 15,3 0-4 1,-3 0-4-16,-3 0 4 16,-2-4-5-16,-9-1 1 0,-2 2 3 15,-6 1-3-15,0 2 5 16,0 0 5-16,0 0 10 16,0 0-11-16,0 0-7 15,0 0-3-15,0 0-3 16,0 0 3-16,0 0 0 15,0 0-3-15,0 0 3 16,0 0-13-16,0 0 9 16,0 9 4-16,0 6 0 15,0 6-10-15,-10-2 10 16,4 2 11-16,-5 3-1 16,0-2-6-16,-3-4-1 0,6 0 2 15,0-2-5-15,-1 2 1 16,3-4 9-16,2 0 4 15,2-6-13-15,-1-6 2 16,3 0-3-16,0-2 1 16,0 0-4-16,0 0 10 15,0 0-12-15,-2 0 16 16,2 0-13-16,0 0 2 16,0 0-11-16,0 0-25 15,0 0 2-15,0-18-27 16,0-12-199-16</inkml:trace>
  <inkml:trace contextRef="#ctx0" brushRef="#br0" timeOffset="55712.86">22560 15601 153 0,'0'0'121'0,"0"0"-93"0,0 0-22 16,0 0 60-1,0 0 6-15,0 0-42 0,17-36-26 16,-15 28 19-16,-2-1 16 16,0 1-2-16,0-2-16 15,0 2-20-15,0 2 12 16,0-6-9-16,-4 2-4 16,-9-2-5-16,-3 2 5 15,-1 0 4-15,-4 6-4 16,6 4-8-16,-1 0 8 15,3 0 0-15,1 0-2 16,2 0 1-16,-3 0-9 16,1 0 7-16,-3 14 3 15,1 0 7-15,1 2-7 16,1 2 0-16,4 0 4 0,1 1-4 16,1 3-1-1,4-3 1-15,0 3 4 0,2-1-3 16,0-3 1-16,0 0 1 15,0-4 1-15,6 4 1 16,9-6-4-16,3 2 1 16,1-4 2-16,2-2-2 15,4-4 8-15,0-2-1 16,-3-2-8-16,0 0 10 16,-2 0-10-16,-3 0 2 15,-1 0-2-15,3-6-1 16,-9-4 0-16,-1-2-10 0,1-6-19 15,-6-4-33-15,-2-8-160 16</inkml:trace>
  <inkml:trace contextRef="#ctx0" brushRef="#br0" timeOffset="56208.39">22573 15272 336 0,'0'0'0'0,"0"0"-17"16,0 0 17-16,0 0 49 15,0 0-16-15,0 0 31 16,20 62-21-16,-13-34-4 15,2 2 7-15,0 4-35 0,0 2 12 16,-1 0-15-16,2 0 15 16,1 5-9-16,0-5 1 15,-2 0-7-15,0-2 4 16,2-2-12-16,-2-2 9 16,0-2-9-16,2-6 0 15,-3 0-4-15,0-12-26 16,-4-2-30-16,0-2-6 15,1-6-66-15,-1 0-78 16</inkml:trace>
  <inkml:trace contextRef="#ctx0" brushRef="#br0" timeOffset="59560.63">23026 15382 62 0,'0'0'0'0,"0"0"-21"16,0 0 21-16,0 0 41 15,0 0 28-15,0 0 10 16,-61-84-36-16,43 84-17 16,-1 0-2-16,-4 4 10 15,3 6 11-15,5 2-11 16,4 2-25-16,1 0 2 16,4 4 12-16,2 4-14 0,1 4 9 15,1-2 7-15,2 6 3 16,0-2 5-16,0-2-22 15,0-4 1-15,11 0 0 16,0-8 7-16,1 0-5 16,1-1-12-16,-2-9 1 15,0 0 9-15,2-4-5 16,1 0 1-16,2 0-5 16,1-4 2-16,4-14-1 15,-4-9-1-15,-3 0 1 0,-1 0-4 16,-7-5-2-1,1 6 2-15,-2-2-3 0,-3 2-1 16,2 0 3-16,-1-2 1 16,-1 2-1-16,2 0 1 15,-4-6-8-15,0 2 4 16,0 2 0-16,0 2 0 16,0 3 4-16,0 11-2 15,0 6 3-15,0 2-2 16,0 4 1-16,0 0 0 15,0 0 3-15,0 0-3 16,0 0 3-16,0 0-1 16,0 0-4-16,0 0 3 15,0 0-2-15,0 0-1 16,0 0-3-16,-2 0 1 0,0 0-2 16,2 0 5-1,-2 0 1-15,-1 4 5 0,3-4-4 16,0 4-1-16,0-4 1 15,0 0-1-15,-2 0 1 16,2 0-2-16,0 0 1 16,0 0-4-16,0 0 4 15,0 0 0-15,-2 0-2 16,0-4-15-16,0-4 16 16,-1 4 1-16,1 2 0 15,2 2 1-15,-3 0 0 16,3 0-2-16,0 0 2 0,0 0-2 15,0 0 1 1,0 0-1-16,0 2-14 0,0 14 15 16,-2 7 1-16,2 3 1 15,0 6 0-15,0 0 3 16,0 2 1-16,0 0 3 16,0 0-6-16,2-4-3 15,1-2 1-15,-1-4-1 16,1-2 0-16,-3-6 2 15,0-2-1-15,0-8-1 16,0-2 0-16,0-1 3 16,0-2 0-16,0-1-3 15,0 0 0-15,0 0-2 16,0 0 2-16,0 0-3 16,0 0 3-16,0 0 0 0,0 0 2 15,0 0 0-15,0-1-2 16,0-8-7-16,0-5 7 15,4 2-8-15,0-2-4 16,1 4 10-16,3 2-1 16,0 4 0-16,1-4 1 15,1 6-2-15,-1-2 8 16,-2 4-8-16,0 0 5 16,-3 0-3-16,0 0 2 15,1 0-2-15,2 0 2 0,0 0 1 16,1 2 0-1,1 10 0-15,3-2 0 0,-4 6 2 16,3 2 1 0,1 0-1-16,-1-4 0 0,-2-1-3 15,4 0 2-15,-4-7-2 16,-3-2 0-16,2 0 0 16,-6-4-2-16,2 0 0 15,3 0-1-15,1-9 1 16,-1-5 0-16,2-3-5 15,-2 3 1-15,-1 0 5 16,2 2-4-16,-4-2 2 16,-2-4 1-16,-2 6 2 15,0-2 6-15,0 2-5 16,0 0 4-16,0 4 0 16,0 0-2-16,0 2 1 15,0 2-1-15,0 4 5 0,0 0-8 16,0 0 10-16,-2 0-10 15,2 0 0-15,0 0 4 16,0 0-2-16,0 0-2 16,0 0 0-16,-3 0 1 15,3 0-1-15,0 0 0 16,0 0-1-16,0 10-3 16,0 2 8-16,0 4 0 15,0 0 0-15,0-2-4 16,0-2 4-16,5-2-4 15,2 0-2-15,-1-2 2 16,1 0 3-16,2-2-1 0,2 2 1 16,0-4-2-16,1-4-1 15,-2 2 0-15,1-2 1 16,5 0 3-16,2 0-3 16,4 0 4-16,1 0-2 15,-1-2 1-15,-4-8-3 16,0-2 5-16,-3-2-5 15,-1-4 1-15,-3-4-1 16,-1 0 3-16,0-10-4 16,-6-2-6-16,-2-6 2 15,-2-6-18-15,0-7-1 16,0-1 6-16,0 4-19 16,0 10-24-16,-2 10 53 0,-4 12 7 15,-2 8 0-15,4 6 0 16,2 4 2-16,-5 0 15 15,1 0-7-15,-4 0-10 16,0 0 0-16,3 4-8 16,-2 10 8-16,1 0 7 15,5 4-1-15,-4 8 1 16,5 2 8-16,2 4-6 16,0 6 4-16,0 3-2 15,0-5-3-15,0 4 18 16,0 0-24-16,2-4 20 15,5 4-19-15,-1-4 9 0,4 0-5 16,-2-2 8-16,3-2-11 16,3-1-2-16,-3-3 1 15,1-2 2-15,1-2 0 16,0-2-2-16,-2-6 1 16,0-2 1-16,-5-4-9 15,2-6 7-15,-6 0-3 16,0 0 0-16,0-4 0 15,1 0 1-15,-3 0 2 16,0 0 3-16,0 0-1 16,0 0 0-16,0 0-2 15,0 0 10-15,0 0-13 16,0-8 0-16,0-6-1 0,0-8 1 16,0-6 0-1,0 2-5-15,0-13-2 0,-3 3-2 16,-8 4-5-16,0 2-15 15,0 10 27-15,5-2 2 16,-2 4-5-16,6 6-4 16,0 4 9-16,0 6 1 15,2 2 4-15,0 0-9 16,0 0 8-16,0 0-8 16,0-4 4-16,-2 4 0 15,2 0 0-15,0 0-1 16,0 0 0-16,0 0 2 0,0 0-3 15,0 0 3 1,0 0-5-16,0 0 3 0,0 0-2 16,0 0 0-16,0 0 2 15,0 0-8-15,2-6 9 16,14 0 3-16,-1 0-3 16,3-4-2-16,-3 2-20 15,-1 0 16-15,-3 0-20 16,-2-2 20-16,-5 2-2 15,1-2-1-15,-3 0 5 16,-2 2-1-16,0 4-1 16,0 2 6-16,0 2 10 15,0 0-7-15,0 0 6 16,0 0 2-16,0 0-3 16,0 0 0-16,0 0-7 0,0-2-1 15,0 2 4-15,0-2-10 16,0 2 6-16,0 0 0 15,3 0-5-15,3-2 1 16,5 0 3-16,5-6-3 16,-3 4-2-16,3 0-8 15,-5 2 14-15,-3-1-3 16,2 2 3-16,-8 1 0 16,2 0 0-16,-4 0 0 15,0 0 0-15,0 0 0 16,0 0 0-16,0 0 0 15,0 0-1-15,0 0-1 0,0 0 1 16,0 8 1-16,0 6 0 16,0-6 1-16,3 4 1 15,-1 0 0-15,0-2 4 16,2-2-5-16,0 0 2 16,2-8-3-16,-2 2 0 15,5 0 2-15,4-2-1 16,7 0-1-16,3 0 7 15,-4-2-7-15,4-12 3 16,-5-4 2-16,-3-4-5 16,1 0 0-16,-7-2-5 15,-3 6-2-15,-4-4 7 16,-2 5 0-16,0 3-1 0,0 4 2 16,0-2-1-1,0 6 0-15,0-6 3 0,0 6-2 16,0 2-2-16,-2 4-1 15,2 0 1-15,-2 0 1 16,2 0-6-16,-2 0 2 16,0 0-4-16,-1 0 8 15,-3 13 1-15,4 6 2 16,-2 8 14-16,0-4-3 16,2 4-6-16,2 3 9 15,0-4-6-15,0-4-4 16,0 0 1-16,0-4 0 0,10 0-7 15,1-4 7-15,2 0-5 16,0-4 1-16,3-2 5 16,-2-4-5-16,-2-4-1 15,5 0 1-15,0 0-1 16,3 0-3-16,1 0 2 16,1-16-2-16,-5-2-30 15,-3-6-22-15,-7-2-44 16,-7-6-244-16</inkml:trace>
  <inkml:trace contextRef="#ctx0" brushRef="#br0" timeOffset="60124.75">23194 15190 382 0,'0'0'92'0,"0"0"-87"15,0 0 57-15,0 0 55 16,0 0-42-16,0 0-41 16,0 0-4-16,0 0 8 15,0 0 2-15,0-3 9 16,0 3-9-16,-3 0-6 0,3 0-7 16,0 0-4-1,0 0-16-15,0 0 11 0,0 0-12 16,0 0 1-16,0 0-6 15,0 0-2-15,0 0-3 16,0 0-4-16,0 0-37 16,0 0-57-16,-3 13-38 15,-14-1-66-15</inkml:trace>
  <inkml:trace contextRef="#ctx0" brushRef="#br0" timeOffset="66551.13">15488 17124 62 0,'0'0'0'0,"47"107"-9"15,-25-61-44-15</inkml:trace>
  <inkml:trace contextRef="#ctx0" brushRef="#br0" timeOffset="67313.16">15056 17249 204 0,'0'0'70'0,"0"0"-69"15,0 0 13-15,0 0 17 16,0 0 33-16,0 0-13 16,37-26 3-16,-37 16-9 15,0 2-13-15,0-6-22 16,0-4-9-16,-6 0 10 15,-9 1-7-15,-4 3-4 0,-1 5 1 16,5 5 9-16,2-1-6 16,-1 5-4-16,5 0-8 15,-2 0 4-15,0 14 4 16,0 3 1-16,-1 7 0 16,2 2 6-16,3 0-7 15,3-2-2-15,4 2 2 16,0-4 0-16,0 4-5 15,11-4-3-15,15 2 8 16,6-2 1-16,5-4 2 16,5-2-3-16,3-6 0 15,-1-2 3-15,-1-8 0 0,-7 0-1 16,-3 0-1-16,-6 0 1 16,-2-12-4-1,-8-6 1-15,-1-4-21 0,-7-6-98 16,-7-8-102-16</inkml:trace>
  <inkml:trace contextRef="#ctx0" brushRef="#br0" timeOffset="67593">15249 16924 260 0,'0'0'4'16,"0"0"1"-16,0 0 0 16,45 110 29-16,-26-74 48 15,2 0-36-15,2 5-16 16,3-1 2-16,-1 0-28 16,1 0 32-16,3 4-34 15,-2-4 6-15,0-4-4 16,0-4-4-16,-5-2 0 15,-4-2-45-15,-5-10-84 16,-4-9-70-16</inkml:trace>
  <inkml:trace contextRef="#ctx0" brushRef="#br0" timeOffset="70253.23">15731 16976 235 0,'0'0'60'16,"0"0"-56"-16,0 0 3 16,0 0 39-16,0 0 6 15,0 0-48-15,-34-70 12 16,22 66 33-16,0 4-10 15,5 0-25-15,-1 0-13 16,-2 0-1-16,1 8 0 16,1 6 11-16,1 2-11 15,2 2 0-15,5 0-7 0,0 4 7 16,0 6 5-16,0-2-5 16,14 1-1-16,4-4 1 15,4-1 1-15,5-3 1 16,-3-6-2-16,5-4 1 15,-2-5 0-15,2-4 3 16,-2 0-4-16,-3 0 3 16,-2-14-3-16,1-12 5 15,-5-1-5-15,-3-9-3 16,-4 0 1-16,-7 0-3 16,-4-4-17-16,0 0-11 15,-15-4-13-15,-12 4-26 16,1-4 46-16,1 12-15 0,5 9 39 15,6 10 2 1,4 8 39-16,5 5-39 0,1 0 3 16,2 0 8-16,2 0-2 15,0 0-8-15,0 13 0 16,0 6 4-16,0 8-2 16,0-1 22-16,11 6-6 15,6 4 8-15,3 0-15 16,-1 2-6-16,0-2-1 15,-3-4-5-15,-5 0 4 16,3-2-4-16,-8-12 0 16,-1-4 3-16,-1-1-3 0,-4-13 1 15,2 4-1-15,-2-4 0 16,0 0 0-16,0 0 0 16,0 0-6-16,0-8-3 15,0-10-17-15,0 4 21 16,0-7 5-16,0 7 0 15,0-4-1-15,0 4-2 16,14 0 1-16,-1-2-1 16,3 6 1-16,-1 6-7 15,1 0 9-15,-3 0 2 16,0 4-2-16,5 0 0 16,3 0 4-16,-1 4-4 15,4 4 0-15,1 6 0 0,-3-2 2 16,-3-6 6-1,2 2-5-15,-1-8-3 0,-2 0 0 16,-7 0 5-16,2 0-5 16,-4-8 7-16,-7-6-6 15,-2-4 1-15,0-4-2 16,0 0 0-16,-6-6 1 16,-15-2-1-16,6 8-2 15,-4 0 2-15,11 12 31 16,4 2-12-16,0 8-1 15,4 0-8-15,0 0-4 16,0 0-12-16,0 0 2 16,0 0 3-16,4 14 1 15,8-2 0-15,7 2 0 0,-1 0 0 16,4-2 0-16,0-2 1 16,-1-2-2-16,-2-8 2 15,2 0 0-15,-1 0 2 16,-3 0-4-16,2-10 1 15,-2-6-4-15,-1 6-19 16,-5-2 12-16,-5 6 11 16,-1 2 0-16,-2 4 0 15,-1 0 1-15,0 0-2 16,0 0 1-16,7 0 0 16,1 0 0-16,2 0 3 15,3 0-3-15,1 0-1 16,0 0 1-16,4-4 1 15,-2-6 1-15,4-2 2 16,-2-2 1-16,0-8-1 0,-4-1-4 16,-8-4-3-16,-2-8 3 15,-6-1-14-15,0-10 8 16,-17-2-2-16,-16-6-52 16,-7-4 12-16,2 4 8 15,0 6-2-15,5 11-22 16,8 15 64-16,3 8 22 15,11 10 22-15,4 4-31 16,1 0-10-16,4 0-6 16,-1 0 6-16,-1 18 1 15,4 9 11-15,0 0-10 0,0 4 10 16,2 5 11-16,15 4 8 16,6 4-7-16,4 6-11 15,2-2-4-15,4 2 6 16,1-1-11-16,1-4 8 15,-2 0-15-15,1-1 9 16,2 2-9-16,0-2 2 16,-3-4-6-16,-4 0 13 15,-3-8-12-15,-3 2 6 16,-3-6-3-16,-2-1 3 16,-5-9-2-16,-4-4-2 15,0-2 5-15,-2-6-8 16,-5-6 2-16,-2 0 2 15,0 0 10-15,0 0 13 0,0-18-6 16,0-10-17-16,-14-8-11 16,-3-3 7-16,1-1 3 15,-2 4-11-15,2 0-1 16,-1 4 11-16,-5-4 0 16,-3 2-2-16,-4-2-5 15,0 4 4-15,4 5 4 16,6 9-3-16,5 9-1 15,7 0 5-15,3 5 2 16,2 4 1-16,2 0-3 16,0-4 0-16,0 4-1 15,0 0 0-15,0 0-7 0,0 0-1 16,8 4 7-16,9 4 2 16,0-3 1-16,1-5-1 15,2 0 0-15,-4 0 2 16,-4 0-4-16,0-9 3 15,-1-13-2-15,-7 0-22 16,-2-6-3-16,-2-2 5 16,0 2-13-16,-4 2-5 15,-9 4 39-15,6 12 3 16,2 6 46-16,3 4-18 16,0 0 1-16,2 0-20 15,0 0-12-15,0 0-4 16,0 0 1-16,0 0-5 0,0 0 8 15,0 0 2-15,14-4-2 16,1-10-4-16,3-8 3 16,0 4-27-16,-2 0 5 15,-3 0 12-15,-4 6 4 16,-2 2 2-16,-5-2 5 16,0 6 2-16,0 2-1 15,-2 4 0-15,0-4 6 16,0 4-1-16,2 0 1 15,-2 0-6-15,0 0-2 16,3 0 0-16,1 0 1 16,1 0 0-16,2 4 0 15,-3 6 2-15,5 3 1 16,2 8-3-16,0-1 1 0,4 2 8 16,3 0-7-16,-2 0-1 15,4-8 0-15,0-2 1 16,3-12-2-16,1 0 2 15,0 0 1-15,-3-18 1 16,-2-8-3-16,-3 0 6 16,-7 2-5-16,-5-2-2 15,-4 0 1-15,0-2-1 16,0 1-10-16,-13 5-12 16,-3 4 22-16,3 4 0 15,5 6 9-15,0 8 23 0,4 0-2 16,-1 0-13-1,1 0-10-15,-2 0 2 0,4 0-5 16,2 12-4-16,0 2 1 16,0 8-1-16,4 1 19 15,14 0-11-15,6 4-4 16,3-5-2-16,2 0 6 16,0-4 5-16,2-4-6 15,0-6-3-15,-4-4 9 16,2-4-6-16,-4 0 2 15,-4 0 2-15,2-8-7 16,-1-6-3-16,-2-8-2 16,-2 0-2-16,-5-4-55 15,-11-1-87-15,-2 8-83 0</inkml:trace>
  <inkml:trace contextRef="#ctx0" brushRef="#br0" timeOffset="70812.32">16130 16647 577 0,'0'0'71'15,"0"0"-47"-15,0 0 34 16,0 0 16-16,0 0-1 15,0 0-29-15,-7-24-16 16,7 20-4-16,0 4 8 16,0 0-17-16,0 0-9 15,0 0-6-15,0 0-1 16,0 0-3-16,0 0-33 16,0 0-23-16,0 4-52 15,7 10-26-15,7 0 15 16,-6 4-287-16</inkml:trace>
  <inkml:trace contextRef="#ctx0" brushRef="#br0" timeOffset="75729.34">8599 16329 131 0,'0'0'130'16,"0"0"-108"-16,0 0-11 16,0 0 29-16,0 0 55 15,0 0-50-15,0 0 16 16,-3-35-52-16,-3 31 32 16,1 2-40-16,-3 2 2 15,-4 0-4-15,-1 0 1 16,-5 0-15-16,1 0 15 15,-4 0-3-15,-5 0-2 0,6 14 2 16,-5 4 3-16,0 5 10 16,5-1-10-16,5-4 2 15,4 4-2-15,4-4 6 16,2 0-6-16,5-4-8 16,0-2 5-16,0-2-3 15,0-2-11-15,0 2 6 16,10-6-4-16,3 4 11 15,7-6 1-15,5 2 1 16,6 0 4-16,7 0 0 16,2 4-1-16,6 2 1 15,1-2 2-15,-4 2-2 0,1 8-2 16,-6 0 4-16,-5 4-5 16,-4 4 3-16,-8-4-4 15,-4 6 4-15,-7-1 0 16,-4-5 5-16,-6 1 2 15,0 0-5-15,0-1 7 16,0-8 3-16,-12 2-3 16,-3-2 12-16,-5 0-18 15,0-6 0-15,-4 2 12 16,-5-2-17-16,-3-8 23 16,-1 0-23-16,-5 0-16 15,3 0 11-15,1 0-12 16,6-10 3-16,5 2-13 0,7 0 6 15,7-2-25 1,7-2-47-16,2-2-30 0,0 0-31 16</inkml:trace>
  <inkml:trace contextRef="#ctx0" brushRef="#br0" timeOffset="76134.75">8853 16266 224 0,'0'0'49'16,"0"0"-49"-16,0 0 0 15,0 0 0-15,0 0 15 16,23 131 34-16,-6-95-14 16,5 4 1-16,3 0-18 15,6 4 10-15,-2 4-7 16,-1 2 10-16,7 0-19 15,-6-1-2-15,-1-5 1 0,-4-8-8 16,-1 0-3-16,0-10-1 16,-8 2-6-16,1-12-47 15,-5-6-139-15,-7-6 28 16</inkml:trace>
  <inkml:trace contextRef="#ctx0" brushRef="#br0" timeOffset="76804.37">9341 16691 148 0,'0'0'18'15,"0"0"-2"1,0 0 35-16,0 0-2 0,0 0 1 16,0 0-6-16,51-86-18 15,-49 70-6-15,-2 6 24 16,0 2-4-16,2 2-14 16,-2 6-13-16,0-4 3 15,0 4 3-15,0 0-4 16,0 0 1-16,0-4-7 15,0 4 7-15,0-4-16 16,0-2 1-16,0-6-1 16,0-2-6-16,0 0-4 0,0-8-11 15,0 0 3 1,-2 0-36-16,-2-4 18 0,1 4-10 16,1 4-69-16,2 4 66 15,0 9 48-15,0 1 0 16,0 4-5-16,0 0 3 15,9 0 1-15,1 0 0 16,-2 4 2-16,-1 1-1 16,1-1 2-16,-2 1-2 15,-2 0-1-15,0-5-1 16,-4 0-22-16,0 0 2 16,0 0 20-16,0 0-104 15,-6-6 88-15,-10 6-59 16</inkml:trace>
  <inkml:trace contextRef="#ctx0" brushRef="#br0" timeOffset="79291.78">9381 16369 28 0,'0'0'22'0,"0"0"33"16,0 0-11-16,0 0-25 16,0 0-7-16,0 0 20 15,-18 120-15-15,18-96-4 16,2-2-12-16,12 4-1 16,1-8 15-16,3 4-9 15,5-8-1-15,4-2 2 16,-1-2-6-16,5-6 3 15,0 0-4-15,0-4 6 16,3 0-4-16,-2-16 3 16,-8-2-1-16,2-6-1 15,-6 2 5-15,-7-8-8 0,-5 2 0 16,-8-2-2-16,0-6-4 16,-8 0-7-16,-18 0-4 15,-8-4-9-15,-1 5-7 16,4 7-20-16,4 6 53 15,7 4 45-15,6 14 2 16,8 0-18-16,4 4 37 16,0 0-20-16,2 0-43 15,-3 0-2-15,3 0-1 16,0 16 2-16,0 2 15 16,0 10-9-16,13 3 2 15,6 5 13-15,3 5-1 16,0 4-18-16,0-1 10 0,1 0-9 15,-3 0-3 1,2-8 1-16,-6 0 5 0,1-8-8 16,-1-6 0-16,-5-4 8 15,-2-5-8-15,-2-9 0 16,-5 0 4-16,-2-4-4 16,0 0-1-16,0 0-3 15,0 0 4-15,0-17-16 16,-14-9-87-16,1-2 54 15,3 6 13-15,2-4 24 16,4 8 11-16,4 4-7 16,0 0 5-16,0 6 3 15,0-2 0-15,8 6-1 16,4 0 1-16,1 4 0 0,1 0 0 16,3 0 3-16,2 0-3 15,1 4 3-15,6 10 0 16,-4 0-2-16,-1 2 3 15,-4-10-4-15,-1-2 0 16,-5-4 5-16,1 0-1 16,-4 0 1-16,-1 0 5 15,-3-10 2-15,0-6-5 16,-4-4-7-16,0 0 3 16,0 0 0-16,0 2-1 15,0 6 1-15,0-2 5 16,-2 10 15-16,0 0 18 15,2 0-5-15,-2 4-6 0,2 0-19 16,0 0-2-16,0 0-9 16,0 0 0-16,0 0-11 15,0 0 10-15,0 12-2 16,9-2 3-16,0 2 0 16,2-2-1-16,0-2 1 15,1-2 3-15,0-2-3 16,1-4-3-16,1 0 1 15,1 0 2-15,1-4-1 16,-3-2-4-16,-1 2-3 16,-5 0 1-16,-5 0 7 15,0 4 2-15,-2 0-1 0,0-2-1 16,2 0 1-16,0 0-1 16,0 2 3-16,3-4-3 15,-5 4 0-15,3 0 0 16,-3 0 0-16,0 0 0 15,2 0 5-15,-2 0-4 16,0 0 2-16,0 0-3 16,0 0 0-16,0 0 1 15,0 0 2-15,0-4-3 16,0 4 2-16,0 0-1 16,0 0 6-16,2-4-1 15,-2 4 0-15,2-4 1 16,-2 2 5-16,0 2-1 15,0-4-3-15,0-4-6 16,0-2-2-16,0-4 0 0,3-2 6 16,-3-2-5-16,0-4 1 15,0-6-2-15,0-3 0 16,-17-5-10-16,-2 0-12 16,-4 0-15-16,1 0-3 15,5 6 18-15,1 2 20 16,7 10 1-16,0 6 0 15,3 2-5-15,3 2 6 16,-2 8 3-16,5 0-3 16,0 0-2-16,0 0-15 0,0 0-15 15,0 18 32 1,0 8 3-16,3 10 11 0,15 4-4 16,1 4 19-16,8 2-13 15,0-2-1-15,2 5-14 16,2 1 4-16,0 0-5 15,3 2 7-15,1 2-1 16,-1-6-4-16,-3 2-2 16,0-5 2-16,-2-5-4 15,-2 0-7-15,0-16 3 16,-5-4-7-16,-5-2-19 16,-3-12-18-16,-7-2 29 15,-5-4 3-15,-2 0 16 16,0 0 2-16,0 0-4 0,-2-14-3 15,-13-12-26-15,-6-2 33 16,1-6-12-16,1 2-14 16,-2 1 26-16,1 7 0 15,-2 2 6-15,2 0-5 16,-3 0 7-16,4 0 22 16,1 0-12-16,1 4-12 15,7 0 6-15,3 4 17 16,3 6-17-16,2 2-9 15,0 2-1-15,2 0 0 16,0 4 7-16,0 0-8 16,0 0 1-16,0 0 5 15,0 0-14-15,0 0 11 0,0 0-5 16,0 0 2 0,0-4 1-16,13-4-2 0,-1-2 6 15,7-8-2-15,-1 0-1 16,-3-4-3-16,1 0-13 15,-5-5-5-15,-2 5-34 16,-5 7 25-16,-1 7 26 16,-1 3 1-16,-2 5 2 15,0 0 9-15,0 0-1 16,0 0 5-16,0 0-5 16,0 0-8-16,0 0-4 15,0 0-2-15,0 0 1 0,2 0-4 16,3-4 7-1,-1-1-7-15,5-4 7 16,-3 0-8-16,2 4 3 0,-6-3 0 16,2-2 10-16,0 6-9 15,1-4 4-15,-1 0 0 16,3 2 0-16,0 2 0 16,-1-4 0-16,1 6 3 15,-1-2-4-15,0 0 4 16,-4 4-3-16,0-4 4 15,-2 4-4-15,0 0 1 16,0 0 1-16,0 0-2 16,0 0 20-16,0 0-4 0,0 0 12 15,0 0 10-15,0 0-30 16,0 0 4-16,0 0-7 16,2 0-5-16,-2 0 0 15,4 4-1-15,3 6 3 16,1 6 13-16,4-2-11 15,1 0 1-15,-1-2-4 16,7 2 0-16,0-5 0 16,3-4 2-16,2-1 0 15,-2-4-3-15,1 0 1 16,2 0 5-16,-6-14 0 16,-1-4 4-16,-5 0-8 15,-6-2 3-15,-7 0-4 16,0-2 0-16,0-10-1 0,-13 2-9 15,-7 0-23-15,0 6 19 16,4 10 13-16,5 10 6 16,5 0 11-16,-2 4-1 15,4 0-14-15,-3 0 4 16,-1 6-4-16,-2 10 2 16,6 2-4-16,2 0-4 15,2 4-3-15,0 0 6 16,9 6 2-16,15-6 5 15,8 0-1-15,-1-8-3 16,5-2-2-16,4-2 0 16,-1-10 6-16,4 0 3 15,-3 0 4-15,-4 0-2 0,-5-4-6 16,-6-2-5-16,-7-6-34 16,-12 2-105-16,-6 2-102 15</inkml:trace>
  <inkml:trace contextRef="#ctx0" brushRef="#br0" timeOffset="79668.34">9800 16288 392 0,'0'0'268'15,"0"0"-246"-15,0 0-12 16,0 0-7-16,0 0 41 16,0 0 3-16,0 0-39 15,0 0-2-15,0 0-6 16,0 0-13-16,2 0-53 0,5 0-73 16,-3 10-99-16,-4 8-18 15</inkml:trace>
  <inkml:trace contextRef="#ctx0" brushRef="#br0" timeOffset="89312.37">3777 11568 61 0,'0'0'84'16,"0"0"-72"-16,0 0 1 16,0 0 54-16,0 0 1 15,0 0-9-15,0 0-17 16,0 0 5-16,0 0-5 16,0 0-15-16,0 0 3 15,0 0-22-15,2 0 7 16,-2 0-14-16,0 0 11 15,0 0 7-15,0-6-18 16,0-6 7-16,0 2-8 16,0-4 2-16,0-2 2 15,0 0-4-15,-2 0 2 16,-4 2-6-16,-1-2 2 0,-2 2-10 16,-4 2-7-16,0 4 4 15,-3 2 11-15,-2 2-29 16,-2 4 3-16,-2 0 3 15,-3 0 4-15,0 0 16 16,-2 4 2-16,6 6-10 16,-2 2-11-16,1 2 26 15,2-4-4-15,6 0 9 16,4-2-5-16,3 0 14 16,5-2 5-16,2 4-19 15,0 4 0-15,0 2-1 0,0 2-8 16,11 2 0-16,9 2 9 15,2-2 4-15,-2 0-3 16,3-2 4-16,0-6-2 16,0 0-3-16,-1-4 0 15,1-4 0-15,-4-4 0 16,8 0 0-16,0-2 13 16,0-16-8-16,0-2-4 15,-9-2 10-15,2-2-11 16,-8 0 0-16,-4 2 0 15,-4 0 6-15,-4 4-3 16,0 2-3-16,0 2 6 16,0 6 0-16,0 0-1 0,0 4-5 15,-2 2 8-15,0 0 6 16,2 2 5-16,0 0-12 16,0 0 3-16,0 0-9 15,0 0-1-15,0 0-6 16,0 0-8-16,0 0 9 15,0 4 1-15,11 8 4 16,9 4 0-16,4 0 0 16,3 2 0-16,4 0 0 15,4 0 3-15,2-2 0 16,0-6-3-16,1 0-2 16,-2-2 2-16,-5-6 1 0,-11-2 2 15,-3 0 0 1,-5 0-3-16,-5 0 4 0,-3 0 1 15,-4 0 4-15,2 0 0 16,0 0 12-16,-2 0-9 16,2 0 3-16,-2 0-10 15,0 0 11-15,4 0-11 16,-4 0-3-16,0 0 13 16,0 0-4-16,0 0 10 15,0 0-10-15,0 0 12 16,0 0-5-16,0 0 2 15,0 0-4-15,0 0-1 16,0 0-9-16,0 0 2 16,0 0 14-16,0 0-17 15,0 0-2-15,0 0-1 0,0 0 15 16,0 0-15-16,0 0 5 16,0 0 0-16,0 0-1 15,0 0 6-15,0 0-5 16,0 0 5-16,0 0-10 15,0 0 7-15,0 0 0 16,0 0 0-16,0 0-6 16,0 0-1-16,0 0 4 15,0 0-6-15,0 0 1 16,0 0 4-16,0 0 2 16,0 0-6-16,0 0 3 15,0 0 3-15,0 0-4 0,0 0-1 16,0 0-2-16,0 0 3 15,0 0-3-15,0 0 3 16,0 0-1-16,0 0-4 16,0 0 4-16,0 0-2 15,0 0 0-15,0 0-1 16,0 0 1-16,0 0 0 16,0 0-7-16,0 0-43 15,-10 0-46-15,-17 0-110 16,-13 0-157-16</inkml:trace>
  <inkml:trace contextRef="#ctx0" brushRef="#br0" timeOffset="93668.78">4185 12643 247 0,'0'0'10'0,"0"0"-5"0,0 0 1 16,0 0 1-16,0 0 44 15,0 0-5-15,0 0-37 16,0-81-2-16,-13 67 8 15,-3-4 15-15,1 0-4 16,-4 0-19-16,0-1 3 16,-6-2-5-16,-2 2-5 15,1 0 11-15,1 7-8 16,5 6-6-16,2 2-2 16,5 2 0-16,2 0 5 0,2 2-1 15,0 0-2 1,0 0-10-16,0 10 13 0,0 11-3 15,-1 2 8-15,2 4-5 16,0 3 3-16,1-1 0 16,5 2-4-16,2-5 8 15,0 0-5-15,0-2-1 16,0-2-1-16,0-4 0 16,6-4 0-16,13-2 1 15,0-8 4-15,8-2-4 16,4-2 1-16,0 0-1 15,0-6-1-15,-2-8 0 0,-4-4-6 16,-5 2 14-16,-6 2-13 16,-8 2 11-16,0 0-5 15,-1 6 8-15,-5 4-2 16,2 0-3-16,-2 2-4 16,0 0 2-16,0 0-2 15,2 0 0-15,6 0-11 16,0 0 7-16,7 12 4 15,4-2 2-15,1 2 2 16,-1-4 3-16,0-2-1 16,1 0-6-16,-3-4 5 15,4-2-5-15,-2 0 5 16,1 0-5-16,1 0 0 16,-4-8-38-16,1-12-114 15,-7 0-86-15</inkml:trace>
  <inkml:trace contextRef="#ctx0" brushRef="#br0" timeOffset="94350.65">4602 12435 30 0,'0'0'114'0,"0"0"-25"15,0 0-52-15,-114-5 25 16,89 5 7-16,-1 10-60 15,0 4-2-15,3 4 12 16,3-1-6-16,5 1-12 16,1 4 12-16,5 2 6 15,5 0-14-15,1 4 11 16,3-2-16-16,0-2 0 16,0 0 9-16,3-4-8 0,7 0 0 15,4-6-1 1,1-2-6-16,2-6 6 0,2-6 0 15,3 0-1-15,3 0-6 16,-5-2-5-16,2-16-4 16,-4-2 11-16,-3 2-13 15,2 2 18-15,-7 4 10 16,-3 8-9-16,-3 2 4 16,-1 2-2-16,2 0-2 15,-1 0 0-15,7 0 3 16,3 0 9-16,1 2-1 15,3 6-4-15,-1 2 5 16,-1 0-1-16,-1 0 1 16,-1-2 8-16,-3-4-12 0,0-2 4 15,5-2-6-15,2 0 11 16,4 0-2-16,2 0-9 16,1-4 0-16,-5-4-6 15,0 2 5-15,-4 2-6 16,-5 2 0-16,1 2-11 15,-4 0-17-15,1 0-44 16,-3 0-114-16,-6 0-151 16</inkml:trace>
  <inkml:trace contextRef="#ctx0" brushRef="#br0" timeOffset="98490.37">4025 13600 23 0,'0'0'120'15,"0"0"-109"-15,0 0 11 16,0 0 15-16,0 0 50 16,0 0 4-16,0 0-26 15,16 1-29-15,-16-1 8 16,0 0-1-16,0 0-7 15,0 0-2-15,0 0-20 16,2 0-6-16,0 0-7 16,2-8 11-16,-2-12-10 0,-2-4-4 15,0-2-1-15,0 0-11 16,0-2 14-16,-4 4-1 16,-10 2-22-16,-1 4 4 15,-1 4 16-15,1 8-1 16,-1 2-17-16,1 4 4 15,-1 0 14-15,-2 0-5 16,-2 12 3-16,1 4 2 16,0 0 6-16,3-2-6 15,3 4-4-15,3 0 7 16,0 0-2-16,4 6 3 16,1-2-1-16,3 3 2 15,2-3 0-15,0-3-2 0,0-1-2 16,15 0 2-16,1-5 0 15,1 1 1-15,2-6-1 16,3-7 1-16,-2-1-3 16,-2 0 0-16,-1 0 2 15,-3-1-5-15,-5-7 10 16,-1-6-3-16,-5 0 2 16,-3 0-8-16,0 2 8 15,0-1-8-15,0 3 5 16,0 6-1-16,0 3 0 15,0 1-4-15,0 0 2 16,5 0-1-16,1 0 1 0,7 0 4 16,3 3 10-16,5 5-11 15,2 2 5-15,2 1-3 16,2-2-1-16,0-3 2 16,2 1 3-16,-2-6-1 15,0-1-6-15,-4 0 6 16,-2 0-5-16,-6 0-1 15,-1 0-1-15,-6-4-31 16,1-4 3-16,1-2-82 16,-2 0-50-16,3 1 46 15</inkml:trace>
  <inkml:trace contextRef="#ctx0" brushRef="#br0" timeOffset="99248.14">4434 13431 137 0,'0'0'96'15,"0"0"-56"-15,0 0 50 16,0 0-31-16,0 0-22 16,0 0-37-16,0 0 0 15,-118 16 17-15,107 4-8 16,5-2-1-16,-3 2-7 15,2 2 6-15,2 0 18 16,3 2-22-16,2 3 6 16,0-5 1-16,0-3-9 15,0-1 1-15,9-1-2 16,7-3 1-16,-1-4-2 16,1-5 1-16,5-1 0 15,-2-4 1-15,3 0 1 0,-1 0-4 16,-2-9 3-16,2-5-2 15,-8 0-4-15,-2 0 3 16,-4 0-1-16,-3-1 2 16,-2 0 1-16,-2 2 3 15,2 3 1-15,-2 2 2 16,0 7 6-16,0-2-12 16,0 3 7-16,0 0-7 15,0 0 0-15,0 0 3 16,3 0-3-16,4 0-2 15,4 0 2-15,4 0 0 16,1 7 1-16,-1-2 3 0,6 0 0 16,-1-1 2-16,2 0-2 15,0-4 6-15,1 0 1 16,1 0-3-16,-4 0 1 16,0 0-2-16,-4 0-1 15,-7 0-4-15,-3-4-2 16,-6 1 4-16,2 2-4 15,1-4-2-15,-3-3-2 16,4-2-30-16,-1-4-11 16,-2 2-78-16,5 0-30 15,0 2 58-15</inkml:trace>
  <inkml:trace contextRef="#ctx0" brushRef="#br0" timeOffset="102990.65">10836 5388 25 0,'0'0'76'16,"0"0"-59"-1,0 0-3-15,0 0 42 0,0 0-6 16,0 0-24-16,0 0 3 16,0 0-14-16,0 0 21 15,0 0-12-15,0 0 2 16,0-2-16-16,0 0 16 15,0-4-9-15,0 2-8 16,0-2 8-16,0-2-9 16,0 2-8-16,0-2 5 15,0-2-2-15,0-1-3 16,0 2-3-16,0-3 3 16,0 0 1-16,0-1-1 15,0 0-8-15,0-1 5 0,0 0 3 16,0 1-9-16,0-1 10 15,0 2-2-15,0 2-1 16,0-2-3-16,-2 2 6 16,-5 0-2-16,1 2-1 15,-2-2-1-15,-1 4-4 16,3 0-2-16,-5-2 6 16,-3 0-7-16,4 2 10 15,-4-2-4-15,5 2 1 16,5 4 3-16,-1 0 7 15,3 0-7-15,0 2-3 16,-3 0 1-16,0 0-6 16,-1 0 5-16,2 0 2 0,-5 0 0 15,2 8 2-15,-6 4-1 16,2 0 0-16,-3 2 0 16,3 0 0-16,0 2 5 15,2-4-3-15,0 2-2 16,3-3 5-16,-2-2-4 15,2 1-1-15,4-2-2 16,-3 2-8-16,5-3 9 16,0 0-12-16,0 1 7 15,0 1 6-15,0-1 0 16,0 0-5-16,0-1-1 16,0 2 6-16,0-1 2 15,0 0-2-15,0 0-4 0,0-2 4 16,2 0 1-16,1 0 0 15,1 0 1-15,3 0 2 16,0-2-4-16,-3 0 0 16,3 0-2-16,-3 0 2 15,0-2 5-15,4 2-4 16,-2-4 4-16,-2 2 1 16,3-2-3-16,-2 2 11 15,2-2 9-15,-1 0-22 16,1 0 4-16,1 0-2 15,0 0-2-15,-4 0 4 16,0 0 1-16,-2 0-6 0,5 0 0 16,-1 0 6-16,4 0-5 15,-4-2 4-15,1 0 0 16,-1 0-5-16,4-4 4 16,-1 2 3-16,-3 2-7 15,1 0 0-15,-3 0-1 16,-1 0 7-16,-1 0-8 15,0-2 6-15,3 2-4 16,-1 0 0-16,-2-2-1 16,0 2 1-16,3-2 6 15,-3-1-2-15,2 1-2 16,1-1-1-16,-2 1 4 16,1-1-4-16,-2 4 0 15,-2-3 6-15,2 2-5 0,-2-2-1 16,0-3 3-16,0 3 3 15,0 0-4-15,0 1 2 16,0-1 6-16,0-3-6 16,0 3-4-16,0 1-1 15,0-4 0-15,0 6-1 16,0-3 4-16,0 1-4 16,0 2 4-16,0-4-5 15,0 4 4-15,2-3-4 16,-2 0 1-16,0 1 1 15,0-1 0-15,0 2 0 16,0 1 0-16,0 1 3 16,0 0-3-16,0-3 2 0,0 3-4 15,0 0 4-15,0 0-4 16,0 0-1-16,0 0-1 16,0 0-2-16,0 0 6 15,0 0 0-15,0 0-5 16,0 0 3-16,0 0-5 15,0 0 5-15,3 0-5 16,1 0 4-16,1 0 2 16,-1 6-2-16,3 1 3 15,-3 2 0-15,3 0 2 16,-1-1 0-16,2 2-3 16,-2-2 1-16,-2-1-6 15,5 1 6-15,-4 1 0 0,8-1 3 16,-4 2-1-16,0-2-4 15,0 0 7-15,2 0-10 16,-2 2 2-16,2-2 3 16,-2 0 0-16,2 0 5 15,0 0-4-15,-2 0 1 16,0-2-4-16,-3 0 4 16,2-2-3-16,-4 0 3 15,5 0-4-15,-3 0 4 16,2-2-3-16,-2 2 1 15,0-2 0-15,3 0 2 16,-6 0 0-16,6 0 2 0,-5 0-3 16,-2-2-2-1,1 0 5-15,1 2-9 0,-2-2 6 16,0 0-1-16,0 0 0 16,3 0 3-16,-5 0-3 15,0 0 1-15,0 0-1 16,0 0 0-16,0 2 0 15,0 2-10-15,0 2-19 16,0 6-22-16,0 4-43 16,-11 6-3-16,-14 0-6 15</inkml:trace>
  <inkml:trace contextRef="#ctx0" brushRef="#br0" timeOffset="103900.61">4473 14584 82 0,'0'0'23'0,"0"0"-23"16,0 0-10-1,0 0 10-15,-139 26 11 16,110-22 36-16,0-2-25 0,2-2 6 15,-2 0-13-15,6 0 12 16,0-12-22-16,3-8-5 16,7-6-3-16,1-2 1 15,8-4-13-15,-1 2-10 16,3 2-26-16,-2 2 14 16</inkml:trace>
  <inkml:trace contextRef="#ctx0" brushRef="#br0" timeOffset="104880.66">3954 14087 212 0,'0'0'57'0,"0"0"-41"16,0 0 7-16,0 0 11 16,0 0-25-16,0 0-9 15,0 0 0-15,0 0-4 16,0 4 8-16,6 10 17 16,5 4-6-16,1 2-4 15,3 6 25-15,1 4-24 0,-1 0 10 16,3 6-1-16,-3-2-8 15,1 0 3-15,-3-2-9 16,1 0-7-16,-1 1 14 16,-2-4-14-16,-1 2 9 15,-2-1-8-15,-1-4 3 16,-1 2-3-16,2-8 10 16,-2 0-8-16,1-10 1 15,-1 0-3-15,-2 0-1 16,-2-4 3-16,2-4 1 15,-4-2-4-15,0 0-3 16,0 0 3-16,0 0 10 0,0 0-10 16,0 0 22-16,0 0-7 15,0-16 20-15,-8-10-32 16,-7-14-3-16,-3 0-11 16,1-2 11-16,0-1-2 15,2 2-5-15,-1-2-7 16,3 1 14-16,1 4 3 15,4 2-3-15,1 8 0 16,3-2-1-16,4 4 1 16,0 0 0-16,0 0 0 15,0 1-2-15,9 3 2 16,1 4-5-16,2 3 3 16,-3 2 1-16,-3 4 1 15,-2 4 0-15,-1 1 1 16,-3 4-1-16,3 0 0 0,4 0-7 15,3 0 7-15,4 0-1 16,3 9-3-16,4 5 3 16,0 8-3-16,2 1 4 15,-3 6-1-15,1 1 1 16,-4-2 0-16,1 2 1 16,0-2 8-16,-2 2-6 15,-1 4 2-15,-1-4 6 16,1 2-11-16,-1-4 6 15,-4 2-2-15,3-6 0 16,-3 1 0-16,-1-3-1 16,2 0-1-16,-2-2-2 0,0-2 5 15,-1 2-3-15,-1-2-1 16,2 0 1-16,0-2-3 16,0-4 1-16,-2-4 0 15,0-2 1-15,-3 2 0 16,2-6-2-16,-1 2 1 15,-3-2-8-15,0-2-6 16,-2 0-12-16,0 0-9 16,0 0-1-16,0 0 6 15,0-2-33-15,-17-18-164 16</inkml:trace>
  <inkml:trace contextRef="#ctx0" brushRef="#br0" timeOffset="105190.98">4181 14494 188 0,'0'0'38'16,"0"0"-38"-16,0 0 2 15,0 0 63-15,0 0-8 16,0 0-32-16,0 0-8 15,0 0 14-15,12 0 39 16,13 0-37-16,6-17 10 0,8 2-27 16,1 1-1-1,-3-2-6-15,-5 6-8 0,-8 2-1 16,-6-1-2-16,-9 8-19 16,-4 1-35-16,-1 0-36 15,-4 0-40-15,2 0 58 16,0 5-37-16</inkml:trace>
  <inkml:trace contextRef="#ctx0" brushRef="#br0" timeOffset="105991.12">4789 14508 148 0,'0'0'93'16,"0"0"-89"-16,0 0 32 16,0 0 67-16,0 0-45 15,0 0-41-15,-25-99 4 16,15 80-5-16,-7-3-7 15,2-1 6-15,-3 5-8 16,-2 6 11-16,2-2-18 16,2 6 17-16,1 4-17 0,-1 0-2 15,1 2 0-15,-1 2-2 16,1 0 6-16,1 0-4 16,-1 0-3-16,3 2 0 15,1 10 5-15,3 0 4 16,3 2-4-16,1 4-6 15,1 0 6-15,3 0 0 16,0 5 6-16,0-1-12 16,5-3 10-16,8 2-5 15,3-3 2-15,4-4 0 16,-2-4 0-16,4 2-1 16,-2-8 4-16,2-2-4 15,3-2 0-15,-3 0 0 0,2 0-6 16,-3-4 6-16,-4-8 0 15,-1 0-5-15,-5-5-4 16,-4 4 9-16,0-3 2 16,-3 4 2-16,0 2 0 15,3-1-7-15,-5 5 11 16,-1 2-7-16,6 3 3 16,-5-2-8-16,0 2 8 15,2-2 4-15,1 3-7 16,-3 0 1-16,0 0 0 15,0 0 6-15,0 0-7 16,5 0-1-16,0 0 7 0,2 8 4 16,1 5-6-16,7-1 7 15,-1 2-3-15,-1-3-7 16,2 2 9-16,-1-4-11 16,-1 0 4-16,6-1-1 15,-3-7-3-15,1 2 8 16,2-3-6-16,-3 0 1 15,3 0-3-15,-2 0 0 16,5 0-12-16,0 0-23 16,-4-14-60-16,-1-2-162 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48:40.4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0 173 0,'0'0'11'16,"0"0"-11"-16,0 0-48 0,0 0 44 15,0 0 4-15,0 0 7 16,0 0-2-16,0 0-5 16,0 0 7-16,0 1 36 15,0-1-15-15,0 3-5 16,0-3-18-16,0 10-10 16,0 3-106-16,0 6-10 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49:56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1787 989 105 0,'0'0'9'0,"0"0"-6"16,0 0 18-16,0 0 0 16,0 0-19-16,0 0 13 15,0 46-6-15,0-36 23 16,6-2-18-16,5 0 15 15,0-2-19-15,3 0 13 16,-2-3-21-16,1-3 9 16,4 0-3-16,2 0-8 15,3 0 18-15,4 0-17 16,-1 0 5-16,-3 0-1 16,-5 0-2-16,2-3 5 15,-6-3-13-15,4 4 5 0,-5-2 0 16,1 2-5-16,-4-1 7 15,4 3-4-15,-7 0 4 16,5 0-6-16,-8 0 7 16,0 0-9-16,-3 0 10 15,0 0-10-15,0 0 5 16,3 0 1-16,-3 0-1 16,0 5 7-16,0 7 12 15,0 6-1-15,0 2 12 16,0 6-26-16,-3 5 23 15,-6 1-20-15,-5 4 6 16,-2 0-6-16,4 1 2 16,-4 3-5-16,-4 2 1 0,4-2 16 15,3-5-14 1,-2-3-4-16,-2-1 3 0,1-5-1 16,0 6 0-16,-4-6-1 15,1 0 5-15,4 0-2 16,2-9 6-16,-1 0-8 15,5-8 7-15,3 1-7 16,2-5 9-16,-2-3-12 16,6 2 5-16,0-4 1 15,0 0-4-15,0 0-3 16,0 0 10-16,0 0-3 16,0 0-6-16,0 0-2 15,0 0 13-15,0 0-12 0,0 0 0 16,0 0 0-16,0 0-5 15,0 0 9-15,0 0-10 16,0 0 12-16,0 0-16 16,0 0-50-16,0 0-76 15,0 0-217-15</inkml:trace>
  <inkml:trace contextRef="#ctx0" brushRef="#br0" timeOffset="1057">2557 717 162 0,'0'0'20'0,"0"0"-11"16,0 0 20-16,0 0 31 16,0 0-17-16,0 0-41 15,-103 72 17-15,84-52 6 16,-1 2 0-16,5-4-10 15,2-2-11-15,0-1-4 16,1 0 7-16,4-1-6 16,2-6 7-16,6 2-14 15,0-5 13-15,0 0-10 16,0 1 3-16,0 0-12 16,0-3 4-16,0 3-16 15,0-3 22-15,17 3 4 16,5 0 0-16,3-1 5 15,1 4-1-15,3 3-6 16,3-2 0-16,-6 8-1 0,0 0 0 16,-4 2-1-1,-3 0 4-15,-5 0 6 0,-5 0-6 16,-3-6-4-16,1 0 6 16,-7-2 5-16,0-3-6 15,0 0 14-15,0 2 13 16,-13 0-5-16,-10 4 10 15,-6-4-34-15,-3 1 17 16,4-4-18-16,1 3 0 16,2-10 1-16,3 2 1 15,2-3-2-15,1 0 4 16,0 0-9-16,2 0-8 16,2-4 2-16,-4-8-24 15,6-7-8-15,4-1-53 0,9 0-98 16</inkml:trace>
  <inkml:trace contextRef="#ctx0" brushRef="#br0" timeOffset="2468">2842 857 5 0,'0'0'36'0,"0"0"5"16,0 0 21-16,0 0-30 15,0 0-9-15,0 0 0 0,0-8-2 16,0 8-7 0,0 0-8-16,0 0 12 0,0 0-12 15,0 0 18-15,0 0-21 16,0 0 3-16,0 0-2 15,0 11 4-15,0 9 7 16,0 3-12-16,0 3 15 16,-3 3-16-16,0 0 11 15,1-1-8-15,2 2-1 16,0-4 0-16,0-1-3 16,0-2-1-16,0 0 3 15,0-8-13-15,0 1 20 16,0-6-25-16,0-2 27 15,5 1-22-15,4-4 20 16,2 1-19-16,-2 0 12 0,7-3-6 16,-2 3 2-1,0-2 1-15,3-3-6 0,2 4 13 16,0-4-11-16,1-1 4 16,-4 0 0-16,1 0-5 15,-3 0 2-15,0 0-1 16,2-1-18-16,-4-10 8 15,2-5-59-15,-9 6-16 16,0-6-85-16</inkml:trace>
  <inkml:trace contextRef="#ctx0" brushRef="#br0" timeOffset="2763">2836 1059 123 0,'0'0'37'0,"0"0"-10"15,0 0 40-15,0 0 4 16,0 0-50-16,0 0 16 15,54-26-16-15,-35 17-6 16,1 4-11-16,-4-5-4 16,1 5-1-16,-6 0-2 0,-3-1-8 15,-2-3-65-15,-6 0-67 16</inkml:trace>
  <inkml:trace contextRef="#ctx0" brushRef="#br0" timeOffset="3953">2923 831 98 0,'0'0'2'0,"0"0"29"0,0 0 19 15,0 0-3-15,0 0-15 16,0 0-4-16,92-23-1 16,-76 23-15-16,1-5 11 15,2 1-23-15,-2 0 2 16,-1 2 3-16,-4 2-10 16,1-4 4-16,-1 4-16 15,2 0 3-15,-6 0-4 16,6 0 4-16,-4 0-12 15,-1 0 25-15,0 0-6 16,5 0 4-16,-4 0 3 16,2 0 0-16,-5 4-2 15,2-2 4-15,0 2-6 0,-4 0 8 16,4-2-6-16,-6 7 5 16,-1-4 1-16,6 5 1 15,-5 1 3-15,0 4-1 16,0 1 3-16,0 2 10 15,-3 5-12-15,3 0 9 16,1 0-12-16,-4 3 19 16,3-1-15-16,0 1-1 15,-3 0 0-15,3-2-6 16,-3-2-2-16,0 2 2 16,3-4-6-16,-3-3 11 15,0-2-8-15,0-4 6 0,0-6-5 16,0-4 12-16,0 3-14 15,0-4 3-15,0 0-1 16,0 0 9-16,0 0-9 16,0 0 19-16,0 0-11 15,0-5 9-15,0-15-7 16,0-6-20-16,0 1 5 16,0-4-4-16,0-5-11 15,0-1-12-15,0 4 10 16,0 5-6-16,3 5 18 0,5 12 10 15,-2 1-4 1,0 5 8-16,4 3-8 16,-1 0 0-16,1 0 4 0,-1 0-3 15,8 0 6-15,-4 0-4 16,2 0 4-16,1 15 9 16,1 1-9-16,-1 5 5 15,0 2-3-15,-7 0 1 16,-3 0 2-16,2 3-6 15,-8 0 9-15,0-3-11 16,0 0 14-16,0-1-11 16,0-6 12-16,0-5-13 15,0-2-2-15,0-4 0 16,-5 1 0-16,-1-1-7 16,-3-4 1-16,-4-1 4 0,4 0-6 15,-7 0 4-15,5-15 4 16,2-7-13-16,3-8-24 15,2-4 11-15,4-4-33 16,0-2-12-16,0 0 25 16,0 8 7-16,0 6 27 15,10 9 12-15,10 2 2 16,-4 4-2-16,-1 2 14 16,4 7-6-16,1-2 3 15,-1 4 8-15,-3 0-7 16,7 0 10-16,-1 18-5 15,0 5 34-15,8 8-26 0,-2-1 13 16,-2 4-23-16,-7-2 9 16,0 2-5-16,-5-2-4 15,-5-4-2-15,1 2-9 16,-4-8-2-16,-3-1 9 16,0-4-7-16,-3-3 4 15,3 0-13-15,-3-9 5 16,4 1-42-16,-1-6-56 15,0 0-81-15</inkml:trace>
  <inkml:trace contextRef="#ctx0" brushRef="#br0" timeOffset="5093">4441 849 22 0,'0'0'16'15,"0"0"25"-15,0 0 9 16,0 0-11-16,0 0-9 16,0 0 2-16,-107-72 17 15,84 72-17-15,1 0-22 16,6 0-3-16,1 0 16 15,1 0-9-15,6 0-9 16,-6 6 3-16,5 6-2 16,-4 8 12-16,-1 6-18 15,5 4 14-15,-1 5-1 16,7 0-5-16,0 2 3 16,3 4 4-16,0-4-4 15,0-2-7-15,0-4 0 16,11-2 1-16,3-6 4 0,3-3 8 15,-1-3-23-15,3-3 6 16,4-8 0-16,-1-1 12 16,3-5-12-16,5 0 23 15,-4 0-20-15,-1-6 15 16,-3-15-15-16,-3 1-6 16,-2-10 0-16,2-1-11 15,-2-10-18-15,-3-1-12 16,0-4-7-16,-5-4-40 15,1 4 17-15,-1 3 32 0,2 8-35 16,-3-1 8-16,-3 9 67 16,-2 2-1-16,-3 5 6 15,0 8 8-15,0-2 0 16,0 8 10-16,0 1-2 16,0 5 2-16,0 0-15 15,0 0 16-15,3 0-19 16,-3 0 0-16,0 0 9 15,0 0-5-15,0 0 17 16,0 0 1-16,0 0 5 16,0 0-17-16,0 0 33 15,0 0-38-15,0 0 11 16,0 0-13-16,0 0 7 16,0 0 0-16,3 16-7 0,3-1 11 15,-3 10-9-15,4 1 23 16,-1 1-23-16,0 3 8 15,-1 2-12-15,-5 0 14 16,0-6-16-16,3 0-1 16,-3-3-2-16,3 0 6 15,-3 0-19-15,0 3 31 16,0 0-23-16,3 3 12 16,-3-3-1-16,3-4-1 15,-3-2-4-15,0-5 0 16,0-4 1-16,3-5-8 0,-3 0 14 15,0-6-10 1,0 0 10-16,0 0-10 16,0 0 19-16,0 0-14 0,0 0-2 15,0 0 0-15,0 0 1 16,0 0 2-16,0 0 4 16,0 0-6-16,0 0 10 15,0 0-11-15,0-2-22 16,0-8-15-16,0 4-1 15,0-4-44-15,0-2-44 16,0 0-23-16</inkml:trace>
  <inkml:trace contextRef="#ctx0" brushRef="#br0" timeOffset="5889">4822 685 53 0,'0'0'33'0,"0"0"-7"0,0 0 47 16,0 0-25-16,0 0-17 16,0 0-20-16,0 0 20 15,0 0-7-15,0 0-7 16,0 0-4-16,3 0-3 16,-3 0 9-16,0 0-17 15,0 0 22-15,0 0-20 16,0 0 13-16,0 0 0 15,0 0-14-15,0 0 15 16,0 0-14-16,0 0 10 16,0 0-13-16,0 0 20 15,0 0-20-15,0 0-1 16,0 0 7-16,0 0-7 16,0 0 0-16,0 0 0 15,0 0 0-15,0 0 0 0,0 0 5 16,0 0 3-16,0 0-12 15,0 0 12-15,0 0-13 16,0 0 10-16,0 0-10 16,0 0 5-16,0 0 0 15,0 0-3-15,0 0 1 16,0 0-7-16,0 0 15 16,3 12-12-16,-3 7 12 15,4 1-3-15,-1 6-3 16,-3-5-1-16,3 10-3 15,0-4 4-15,0 3 0 16,5 2 3-16,-5-3 2 0,3 0-3 16,-3-1-4-1,0 2-3-15,4-2 5 0,-4 1 0 16,0 0 2-16,0-1-5 16,0-4 6-16,0-3-5 15,-3-5 7-15,4-5-10 16,-4-2 6-16,0-3-5 15,0 0-8-15,0-2-17 16,0-4 12-16,0 1-12 16,0-1-6-16,0 0-27 15,0 0 7-15,0 0-25 16,0 0-65-16</inkml:trace>
  <inkml:trace contextRef="#ctx0" brushRef="#br0" timeOffset="6190">4578 999 23 0,'0'0'119'15,"0"0"-101"-15,0 0 7 0,0 0 53 16,0 0-21-16,0 0-1 16,86-15-31-16,-66 12 7 15,-1 0-15-15,0 0-1 16,-2-3-8-16,2 0-8 16,0 1 0-16,-2-1-5 15,-1 3 5-15,-4 1-91 16,-2-2-76-16</inkml:trace>
  <inkml:trace contextRef="#ctx0" brushRef="#br0" timeOffset="7440">5079 697 28 0,'0'0'94'0,"0"0"-71"0,0 0 0 16,0 0 60-16,0 0-41 15,0 0-15-15,0-1-15 16,0 1 5-16,0 0-4 16,0 0-3-16,0 20 22 15,0 1-9-15,3 11 22 16,9 4-37-16,-1-1 12 15,1 2-15-15,1-2 6 16,0 2-9-16,-1 1 6 16,-1-6-6-16,-5 2 1 15,0-6-3-15,1 2 8 16,-4-8-6-16,-3-2 5 16,0-5-14-16,3-5 7 0,-3-5-43 15,0-3-10-15,3-2-77 16,-3 0-34-16</inkml:trace>
  <inkml:trace contextRef="#ctx0" brushRef="#br0" timeOffset="8100">5224 814 24 0,'0'0'64'0,"0"0"-46"16,0 0 32-16,0 0 16 15,0 0 0-15,0 0-31 16,22 92-16-16,-19-69 7 16,3 3-4-16,-3 0-20 15,4 0 22-15,-1 6-23 16,0-4 22-16,2 4-21 15,-2-6 3-15,-3 0-3 16,0-3 8-16,0-3-10 16,-3-5 2-16,0-4-7 15,3-1 10-15,-3-3-10 16,0-4 10-16,4 0-7 0,-4 0 10 16,0-3-8-16,0 4 1 15,0-4-1-15,0 0-2 16,0 0 2-16,0 0 7 15,0 0-4-15,0-20 8 16,0-5-11-16,0-6 0 16,0-4-5-16,-10-5 4 15,1-6-5-15,1 0-10 16,5 0 4-16,3 6 1 16,0 8 5-16,0 3 6 15,0 10-13-15,0 9 23 16,0 0-21-16,3 4 12 15,11 0-1-15,-1 5 0 16,-1-2 3-16,4-3-10 0,1 6 11 16,-5-4-6-1,7 4 4-15,-3 0-4 0,4 0 1 16,-1 0 1-16,-3 0 0 16,4 0 1-16,-4 0-9 15,-1 0 17-15,1 0-22 16,-2 0-8-16,-5-2-16 15,4-2-39-15,-7 4 19 16,-6-6-13-16,0 6-72 16</inkml:trace>
  <inkml:trace contextRef="#ctx0" brushRef="#br0" timeOffset="8355">5249 1105 95 0,'0'0'5'0,"0"0"25"16,0 0 19-16,0 0 17 15,0 0-28-15,0 0-10 16,103 2-16-16,-84-2 4 15,-3 0-9-15,-1 0-7 0,5 0-3 16,-1-8-86-16,-3-4-56 16</inkml:trace>
  <inkml:trace contextRef="#ctx0" brushRef="#br0" timeOffset="9352">5630 952 91 0,'0'0'14'15,"0"0"1"-15,0 0 51 16,0 0-24-16,0 0-3 0,0 0-24 16,0 57 20-1,5-36-13-15,0 5-2 0,1-1-5 16,-3 5-4-16,5 1 10 15,-5 5-18-15,-3-3 14 16,3 2-14-16,0-5 2 16,-3-8 1-16,3-5-5 15,-3-4-1-15,0-7 0 16,0-6-2-16,0 0 4 16,0 0 4-16,0 0-3 15,0 0 14-15,0 0-15 16,0-5-4-16,0-15-4 15,0-2 6-15,0-9 0 16,0-11-13-16,0 1 5 0,0-13-23 16,-6 0 28-16,3-2-41 15,3 14-1-15,0 4 28 16,0 12 17-16,0 12-1 16,0 2 1-16,0 2 12 15,0 6-3-15,6-2 4 16,0 4-10-16,-2-2 13 15,-1 4-8-15,0 0-9 16,0 0 2-16,3 0-1 16,-3 0 0-16,2 0 0 15,-2 4 9-15,-1 8-4 16,-2 4 0-16,0 2-2 16,0-4 2-16,0 3 2 0,0 0-6 15,0 3-1-15,0-2 0 16,0 2-1-16,-2-3-15 15,-6 0 13-15,2 3-16 16,3-2 12-16,3 2 1 16,0 3 2-16,0-3-5 15,0 3 7-15,0 3 1 16,6-6 1-16,5 0-4 16,5-5 4-16,-4-4-4 15,4-2 8-15,-7 1-9 16,2-9 7-16,-3 5-4 15,0-6 4-15,-2 4 1 0,3-4-3 16,1 0 7-16,-1 0 21 16,2 0-16-16,-3 0 2 15,0 0-11-15,-2 0 6 16,-3 0-7-16,0 0 6 16,0 0-5-16,-3 0 2 15,4 0 14-15,-4 0-17 16,0 0 21-16,0 0-20 15,3 0 21-15,-3 0-23 16,0 0 14-16,0 0-10 16,0 0-2-16,0 0 3 15,0 0-1-15,0 0-10 16,0 0 18-16,0 0-15 0,0 0 12 16,6 0-19-1,-3 0 11-15,0 0-3 0,5 0 1 16,-5 0-7-16,0 0 4 15,0 0-30-15,-3-10 1 16,0-5-75-16,0-4-110 16</inkml:trace>
  <inkml:trace contextRef="#ctx0" brushRef="#br0" timeOffset="9858">5929 889 120 0,'0'0'65'15,"0"0"-64"-15,0 0 12 16,0 0 49-16,0 0 1 15,0 0-57-15,6 38 27 16,-3-28-11-16,-3 5 3 16,0 2-13-16,3 3 7 15,-3 0-11-15,0 4-3 16,0 4 9-16,5-2-13 16,-5 0 16-16,3 3-10 0,0-6-6 15,0 1 1-15,2-2-3 16,3-2 1-16,-2-1 0 15,3 2-2-15,-2-9 9 16,-1 2-7-16,5-3 6 16,-5-6-10-16,0 1 11 15,4-3-14-15,-1-2 7 16,1-1 0-16,5 5-4 16,2-5 13-16,-1 0-17 15,3 0 20-15,-5 0-14 16,1 0 2-16,1 0-7 15,0-13-41-15,-4 0-42 0,-1-7-66 16,-11 0-52-16</inkml:trace>
  <inkml:trace contextRef="#ctx0" brushRef="#br0" timeOffset="10074">6029 1111 51 0,'0'0'148'0,"0"0"-137"15,0 0 4-15,0 0 72 16,0 0-41-16,0 0-29 0,42-4-16 16,-27-1 15-1,-2-4-16-15,-3 1-2 0,-1-1-68 16,-6-2-62-16</inkml:trace>
  <inkml:trace contextRef="#ctx0" brushRef="#br0" timeOffset="10283">6013 867 68 0,'0'0'138'0,"0"0"-126"0,0 0 30 15,0 0 34-15,0 0-27 16,0 0-26-16,55-30-14 16,-33 24 24-16,0 0-30 15,-2-4 11-15,2 4-14 16,0 2-1-16,4-6-70 16,-1 4-87-16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10.095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3022 370 16 0,'0'0'14'16,"0"0"-8"-16,0 0-1 15,0 0-4-15,0 0-1 16,0 0 14-16,-189 62-4 0,134-42-7 16,0 6-2-16,-6 0-1 15,7 0 3 1,2 0-1-16,5-6-4 0,11 0-3 15,14-8 5-15,10-6 1 16,7 0-1-16,5-6-15 16,0 0-26-16,5 0 41 15,23 0 0-15,11 0-3 16,5 0 2-16,4-14-1 16,7-2 0-16,-4 0 2 15,-2-2 2-15,1 1-2 16,-5 0-3-16,1 3 3 15,-4-1 0-15,-11 0 0 16,-6 7 1-16,-11 0 0 16,-4 2 2-16,-7 2 6 0,-3 0 17 15,0 2 14-15,0-3-21 16,0 2-19-16,-27-3 0 16,-1 6 7-16,-14 0-1 15,-5 0 2-15,-11 0-2 16,-17 0 0-16,-8 6 3 15,-12 12 2-15,-15 4-7 16,-8-2 12-16,-9 0-16 16,-1-2 11-16,6 0-7 15,8-10 16-15,4 4-15 16,11-4-2-16,16 4-3 16,9 0 3-16,10-4 1 15,19-2-4-15,6-4 0 0,17-2-3 16,9 0 6-16,4 0-7 15,9 0 7-15,0 0-8 16,0 0-8-16,0 0-21 16,0 0-13-16,3 0 26 15,22 0 16-15,11 0-8 16,11 0-10-16,11-2 10 16,9-16 10-16,0 1 5 15,-1 2-2-15,-2-5 0 16,-11 4 0-16,-1-5 0 15,-10 4 1-15,-14 3 2 16,-8 4-3-16,-14 8 1 16,-6 2 11-16,0 0 34 15,-3 0-30-15,-26 0-16 0,-9 0-6 16,-10 0 6-16,-7 0 5 16,-3 14 1-16,-6-2 4 15,-6 2-7-15,-1 0-1 16,-2-2 2-16,-2 0-4 15,5-4-2-15,2-5 2 16,4-3 10-16,7 0 7 16,8 0-10-16,5 0 1 15,8 0-3-15,2 0 3 16,4 0-4-16,5 0-4 16,-1 0-2-16,7 0 0 0,-8 0 4 15,2 0-3-15,-4 0 2 16,4 0-1-16,-2 0 0 15,5 0 0-15,0 0 0 16,-4 0-11-16,4 0 11 16,-3 0 9-16,2 0-5 15,4 0-4-15,0-3 0 16,-1 1-2-16,4 2 2 16,0-4 0-16,4 4 3 15,4 0-3-15,2-2-1 16,3 2 1-16,0-4-2 15,-4 2 5-15,4 2-6 0,3-3 3 16,0 3-7 0,0 0-5-16,0-3-4 0,0 1-25 15,13-8-10-15,29-4 51 16,16-3-2-16,12-4-3 16,7 1-14-1,4 0-10-15,2 3 21 0,-10-2 8 16,-4 7 4-16,-10-3-2 15,-7 4-1-15,-13 2-1 16,-8 3-5-16,-11 1 5 16,-10 5 2-16,-4 0 0 15,-6 0-1-15,0 0 3 16,0 0-3-16,0 0 5 16,0 0-3-16,0 0 11 0,0 0 1 15,0 0 10-15,0 0-15 16,-28 0-10-16,-11 0-3 15,-16 11 3-15,-6 4 10 16,-3 5-10-16,-14-2-4 16,-2 2 1-16,1 2-7 15,-4-4 5-15,5-2 5 16,11 2 0-16,6-6 9 16,12-7-7-16,11-2 4 15,9-3-1-15,7 0-3 16,6 0-2-16,7 0-2 15,1 0-1-15,5 0-6 16,-3 0 8-16,-4 0 1 16,-2 0 2-16,-4 0-1 0,-7-3 2 15,4-6-2-15,-3 3 4 16,2 1-2-16,1-1-3 16,6-3 4-16,1 3-4 15,-2-2 0-15,5 0-4 16,-4 0 5-16,7-2-4 15,-1-6 3-15,-2 9-1 16,6-6 1-16,0 1 4 16,-2 6-4-16,5-8-3 15,0 8 2-15,0-4 1 16,0 0 0-16,0 4 0 16,0-8 0-16,0 3 0 15,0-4 1-15,0 4-1 16,0-4 0-16,8 1 0 0,1-3 0 15,4 2 1-15,-4-1 0 16,1 4-1-16,2 0-1 16,-4 4 0-16,4-1 1 15,1 4 0-15,3-5-1 16,4 4-4-16,-1 1 1 16,-4 0 1-16,1-1 1 15,4 2 1-15,-4 2-4 16,3-4 4-16,1 6 1 15,-1-3 0-15,0-2 0 16,1 1 0-16,2-2 0 16,6 4 1-16,-2-1-1 0,12-2 0 15,-2-1 0-15,6 0 0 16,-1 2 0-16,1-1 0 16,0 2 0-16,-1 1 0 15,4-4 0-15,0 2-1 16,-4-2 1-16,6 4 0 15,-3-4 1-15,1 0 2 16,2 4-3-16,-2-4 0 16,1 3 0-16,-1-2 0 15,0 1 0-15,2-2 0 0,2 6 0 16,-1-2 0 0,-6 2 0-16,-1 0 0 15,4-4-1-15,-6 4 1 0,2 0 0 16,1 0 1-16,-3 0 0 15,2 0 3-15,4 0-4 16,-3 0 1-16,2 0-1 16,2 0 1-16,-1 0-1 15,3 0 2-15,-1 0-2 16,-1 0 2-16,2 0-1 16,0 0-1-16,1 0 0 15,-7 0 1-15,-1 0-1 16,-2 0 0-16,-5 0 0 15,-1 0 2-15,-5 0-2 16,-1 0-1-16,-9 0 0 0,1 0 2 16,-2 0-2-16,2 0 5 15,-3 0-8-15,7 0 8 16,-4 4-4-16,0-4 0 16,4 0 1-16,-4 2-7 15,3-2 6-15,-5 0 0 16,2 4-1-16,-4-4 1 15,4 2 0-15,-2 2 6 16,-1-2-5-16,0 4-2 16,-1-4 1-16,2 2-6 15,-4-2 6-15,3-2 0 16,-1 4 0-16,2-2 0 16,2 1 0-16,-3 0 0 0,4-3 0 15,-4 2 0-15,3 2 0 16,4-2 0-16,-4 2 0 15,3-2 1-15,-2 2-2 16,-5-2 1-16,1 1 0 16,-3 0 0-16,-1-1 0 15,5 2 0-15,-1 2 0 16,3 0 0-16,1 2-3 16,-1 0 3-16,-3-2 1 15,4 0-1-15,-2 2 0 16,1-4 0-16,0 2 0 15,8-1 0-15,-5 0 0 0,-2 1 2 16,2 0-2 0,-2 0 1-16,-1 0-2 0,-4-4-1 15,1 2 2-15,3-2 3 16,-2 2-3-16,-1 4-5 16,4-2 5-16,-9 0 0 15,0 4 0-15,-5-9-1 16,-3 4-4-16,3 5 4 15,1 0 1-15,-4-4-4 16,3 4 4-16,0-5 1 16,-1 0-1-16,0 1 0 15,1-2 0-15,-3-2 0 16,5 2 2-16,-5 0-2 16,0-3 4-16,0 4-8 0,-3-5 4 15,3 5-2-15,-3-5 1 16,0 0-13-16,0 1 7 15,0-1 3-15,0 6 4 16,0-3 0-16,0 3 0 16,-3-1 0-16,-3-5 9 15,-5 6-6-15,2 0 8 16,-4 2-11-16,4-2 0 16,-4 0-2-16,1 2 6 15,-2-2-4-15,1 4 0 16,-2 2 0-16,5-3 0 15,-2-2 3-15,-4 3-1 16,2-6-1-16,1 6-1 0,1 0-7 16,-2-5 7-16,-5 2 1 15,-3 1 0-15,2-2-1 16,1 2 0-16,0-4 2 16,-1 6-1-16,2-7 4 15,2 6-5-15,-3-3 0 16,5-4 3-16,-2 7-3 15,1-4 9-15,2-1-9 16,4 2-4-16,-2 0 4 16,5-1 0-16,3 0 2 15,-1-1 1-15,-2 2-4 16,3-4 2-16,-3-2-1 16,-1 3 1-16,1-3-1 0,0 0 1 15,3 3 0-15,-5-3 0 16,-1 3 5-16,-1 0 0 15,1-1 0-15,-7-2 5 16,7 4-7-16,-5-4-3 16,-2 0 6-16,0 0 4 15,-2 0-5-15,-2 0-2 16,-3 0 8-16,5 0-8 16,-6 0 5-16,2 0 0 15,2 0-3-15,-5 0-5 16,0 0 0-16,-4 0-1 15,0 0 2-15,0 2 0 16,-3 4-2-16,0-3-5 16,-3 2 4-16,-7 5 1 0,3-2-3 15,1 0-3-15,-7-2 6 16,0 3-1-16,-4 0-2 16,-1-1-19-16,-3 1 16 15,3-4 5-15,2 1-5 16,-1 4-3-16,4-2 5 15,-2 0 0-15,-2-2 0 16,1-3 0-16,3-3 8 16,-2 0-8-16,1 0 3 15,-2 0 1-15,-3 0 0 16,-1-5 1-16,2-1 1 16,-5 2 0-16,7 2-4 0,2-1 1 15,4 0 1-15,5 1-1 16,-5-4 2-16,7 0-4 15,2-3 1-15,-1 4 2 16,-2-5-1-16,-3-1 0 16,1 2 1-16,2-2-1 15,2 2 3-15,1 1-3 16,-3-4 2-16,5 4 0 16,-5-4-1-16,8 4-4 15,-2-2-5-15,5 2 8 16,-1 0 0-16,4-4-11 15,0 4-6-15,5-2 9 0,1 2-1 16,-3 2 9-16,-1-4 1 16,1 6-1-16,4 1-5 15,-9 0 3-15,9-3-1 16,-1 4-11-16,-6-2 14 16,2 0-5-16,4 2 2 15,-3 2 4-15,7 0 0 16,1-2-14-16,5-1 6 15,-1 3 3-15,7-3-1 16,0 3 5-16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0:11.3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1351 475 64 0,'0'0'12'15,"0"0"-3"-15,0 0 32 16,0 0-16-16,0 0 19 16,0 0-23-16,145 30 20 15,-120-27-27-15,-3 3 11 16,0-5-23-16,-2 4 4 16,2-4-2-16,-3-1 0 15,4 0-1-15,-1 0-1 16,5 0-4-16,-5 0-13 15,1-6-38-15,-9-4-43 16,-6 0-33-16</inkml:trace>
  <inkml:trace contextRef="#ctx0" brushRef="#br0" timeOffset="579">1735 371 39 0,'0'0'25'0,"0"0"11"15,0 0-10-15,0 0 5 16,0 0-20-16,0 0 9 15,161 45-15-15,-145-29-5 16,-2 0 10-16,-2-1-8 16,-2 4 4-16,-1-6-1 15,-6 6 3-15,4-5-7 16,-7-1 12-16,0 6-8 16,0-8-4-16,0 4 0 15,0-1 2-15,-7 1 9 16,-12-1-3-16,-4 0 16 15,-2 1-12-15,-3-4-6 16,1 1 3-16,2-4-8 0,2 1-2 16,1-6 0-16,6 0 1 15,4-3 3-15,1 0 5 16,5 0-9-16,-1 0 19 16,1 0-16-16,3-6 12 15,3-3 6-15,0-5-13 16,0-3-5-16,0 2 7 15,0-5 4-15,0 0-11 16,0 3-2-16,0-3 2 16,0 1 17-16,0 0-17 15,6 0 0-15,1 4-3 16,-1-4 0-16,-3 7 0 16,3 1-7-16,-1 7 7 0,1-1-44 15,0 4-14-15,-1 1-86 16</inkml:trace>
  <inkml:trace contextRef="#ctx0" brushRef="#br0" timeOffset="1645">2426 308 6 0,'0'0'122'0,"0"0"-119"15,0 0 9 1,0 0 38-16,0 0 8 0,0 0-26 16,-103-20-30-16,81 20 17 15,2 14-15-15,1 1 25 16,3-1-28-16,-1 6 11 15,2-2-4-15,5 8-8 16,4 1-5-16,3 3 4 16,3 2-5-16,0-1 12 15,0-5-7-15,0 0 13 16,6 0-12-16,13-4 7 16,1-2 4-16,2-6 10 15,6-5-14-15,2-3 7 16,-2-6-10-16,2 0 9 15,1 0-4-15,-5 0-3 0,3 0-1 16,-6-12-10 0,-4-2-5-16,-3-1 2 0,-4-5 5 15,-6 3-12-15,2-2 10 16,-8 9-1-16,0 4 2 16,0 0 8-16,0 2 2 15,0 4-1-15,0 0-9 16,0 0 4-16,0 0 0 15,0 0-2-15,3 0 5 16,-3 0-13-16,6 0 24 16,1 0-15-16,2 4 11 15,7 11-9-15,1 2 4 16,5-1-5-16,0 3-2 16,4-2 2-16,-1-5-6 15,2-6 16-15,-2-4-10 0,-3-2 9 16,1 0-16-16,-1 0 13 15,0 0-12-15,1 0-9 16,-4-14 4-16,-5 2 8 16,-9-5-20-16,6 0 21 15,-11-1 2-15,0-6-6 16,0 2 6-16,0-4-4 16,-5-4 1-16,-17 3 3 15,-3-3-9-15,0 4-4 16,-5 4 3-16,1 3-4 0,4 5 11 15,3 6 6 1,-5 4 11-16,5 2-12 0,-1 2 6 16,1 0-2-16,0 0-6 15,-1 11 7-15,1 6 0 16,3 2 4-16,2 1-5 16,1 2-9-16,7 8 3 15,3-3-3-15,-1 4-2 16,7-4 4-16,0 6-2 15,0-4 3-15,13-3-10 16,12-6 7-16,14-11-14 16,3-9-12-16,5 0-55 0,2 0-104 15</inkml:trace>
  <inkml:trace contextRef="#ctx0" brushRef="#br0" timeOffset="2508">3090 371 61 0,'0'0'81'0,"0"0"-76"16,0 0 3-16,0 0 26 15,0 0 16-15,0 0-14 16,13 26-9-16,-10 0 22 15,0 0-28-15,-3 4 4 0,0-4-24 16,0-3 5-16,0-4-2 16,0 0-4-16,0-12 0 15,0 3 2-15,0-10-2 16,0 3 4-16,0-3-8 16,-3 0-10-16,-3 0 14 15,1 0-17-15,0 0 13 16,-1 0-3-16,3-15-17 15,-5-5 12-15,5-3-9 16,3-6 17-16,0-7-18 16,0 2 16-16,0 5-32 15,0 3 27-15,6 6 5 16,10 6 4-16,1 5-1 0,-1 3 3 16,-4 6 3-16,5 0-2 15,-4 0 21-15,-1 0-11 16,4 0 31-16,-2 18-22 15,5 3 1-15,-3-1-9 16,-4 2 1-16,2 1 6 16,-5-3-13-16,-2 4 6 15,-1-8-6-15,-6 4 9 16,0-8-10-16,0 1 0 16,0-7-4-16,0-1-1 15,0-3 1-15,0-2 0 16,0 0-1-16,0 0 6 0,0 0-6 15,0 0 5 1,0 0-6-16,-6-12 2 0,-4-2-2 16,1-8-25-16,6-2 10 15,-2 1 10-15,5-3-19 16,0 3 17-16,0 4-5 16,0 0 1-16,0 8 16 15,8 0-8-15,4 6 2 16,1-2 2-16,3 4 0 15,-4 3 1-15,5 0-1 16,-1 0 7-16,0 0 10 16,-1 3-11-16,5 14 23 15,2 4-28-15,2 5 17 16,-2 1 1-16,-3-1-9 0,1-1-9 16,-5-3 1-1,-5 3 11-15,-1-4-5 16,-6 1-2-16,1-2-3 0,-4 0-2 15,0-6-1-15,0 1-16 16,0-4-47-16,0-5-76 16,0-3-117-16</inkml:trace>
  <inkml:trace contextRef="#ctx0" brushRef="#br0" timeOffset="3303">4241 325 18 0,'0'0'38'0,"0"0"-9"15,0 0 11 1,0 0 45-16,0 0-44 0,0 0 0 16,9-95-12-16,-15 81 2 15,-10-1 18-15,-3 7-34 16,1 5 3-16,-6 0-6 16,-1 3 9-16,-1 0-20 15,4 0-2-15,0 0 2 16,-1 9 0-16,4 8-1 15,0 6 0-15,5 0 1 16,5 6 5-16,6 0-6 16,3 2 5-16,0 1 1 0,0 0 3 15,9-1 4-15,11-1-13 16,5-4 4 0,-3-5-1-16,1-1 1 0,-1-6-8 15,2-2 10-15,1-7 0 16,0-3 1-16,1-2 5 15,1 0-8-15,-2 0-4 16,0 0-10-16,3-13-13 16,-1-7 1-16,-4 0-21 15,2-11 23-15,-3 0-64 16,1-10-26-16,-1-5-6 16,-3 0-7-16</inkml:trace>
  <inkml:trace contextRef="#ctx0" brushRef="#br0" timeOffset="3546">4556 153 89 0,'0'0'21'16,"0"0"-8"-16,0 0 27 15,0 0 3-15,0 0-14 16,0 0-14-16,7 37 50 16,2-6-20-16,-3-1-5 15,1 1-23-15,-1-2 0 16,0 0-4-16,-3-4-11 15,2 1 2-15,-5-1 5 16,3-5-18-16,-3-7 18 16,3 0-19-16,0-7 4 15,0-5-20-15,4 3-67 16,-1-4-9-16,0 0 13 0</inkml:trace>
  <inkml:trace contextRef="#ctx0" brushRef="#br0" timeOffset="3842">4730 161 67 0,'0'0'57'0,"0"0"-42"16,0 0 38-16,0 0 21 0,0 0-1 15,0 0-49 1,15 132 14-16,-5-100-36 0,-4-3 35 16,4 1-23-1,-1-4-5-15,-3-4-5 0,2 2-1 16,-5-5-3-16,0 0 5 16,0-5-10-16,0-2 3 15,1-7-3-15,-4 1-75 16,0-6-49-16,0 0-91 15</inkml:trace>
  <inkml:trace contextRef="#ctx0" brushRef="#br0" timeOffset="4069">4588 369 116 0,'0'0'23'0,"0"0"-13"15,0 0 26-15,0 0-4 16,0 0-2-16,0 0-27 16,139-41-3-16,-114 32-50 15,0 1-32-15</inkml:trace>
  <inkml:trace contextRef="#ctx0" brushRef="#br0" timeOffset="4336">4989 175 76 0,'0'0'79'16,"0"0"-79"-16,0 0 20 15,0 0 50-15,0 0-16 16,0 0-15-16,19 118-17 16,-12-92 24-16,-1 0-36 15,3 0 30-15,-1 0-34 0,-2 0 6 16,0-6-11 0,1-1 3-16,-4-8-4 0,-3-2-14 15,3-2-25-15,0-2-72 16,0-5-50-16</inkml:trace>
  <inkml:trace contextRef="#ctx0" brushRef="#br0" timeOffset="4937">5230 199 107 0,'0'0'18'0,"0"0"5"15,0 0 27-15,0 0 22 16,0 0-23-16,0 0-21 16,28 69 12-16,-18-40-21 15,-4-3 20-15,5-1-28 16,-5-2 13-16,-3 1-23 15,0-3 5-15,-3-5-1 16,0 1-1-16,0-4-1 16,0-7-1-16,0-1 0 15,0-3 3-15,0-2-5 16,0 0 5-16,0 0-10 0,0 0 4 16,0 0-1-16,0 0-3 15,0-2-14-15,0-19 3 16,0-2 3-16,-6-6 9 15,-8-6-31-15,5-5 13 16,-4 0 12-16,7 2-29 16,3 10 17-16,3 8 22 15,0 5-6-15,0 4 20 16,0-1-16-16,0 6 12 16,6-2-8-16,7-1 0 15,-1 4 1-15,2-4-3 16,-1 3-1-16,-1 0-7 15,1 6 14-15,4-3-9 0,-2 3 6 16,-2 0-3-16,3 0 0 16,-4 0-1-16,5 0 1 15,-1 0-1-15,0 0 3 16,-4 0 0-16,-1 0-2 16,1 0-43-16,-5 0-86 15</inkml:trace>
  <inkml:trace contextRef="#ctx0" brushRef="#br0" timeOffset="5203">5335 311 93 0,'0'0'27'15,"0"0"31"-15,0 0-7 16,0 0 25-16,0 0-17 16,0 0-31-16,42 23-3 15,-29-23-14-15,4 0 11 16,-2 0-22-16,-2 0 0 16,3 0-5-16,4-3-46 15,-1-11-72-15,1-1-35 16</inkml:trace>
  <inkml:trace contextRef="#ctx0" brushRef="#br0" timeOffset="6106">5621 210 60 0,'0'0'24'16,"0"0"-7"-16,0 0 26 15,0 0 26-15,0 0-28 16,0 0-6-16,3 41 14 16,-3-24-31-16,3 3 22 15,0 3-27-15,-3 4 13 16,5-5-21-16,1 8 10 0,-1-8-11 16,3 3-1-16,-5 1 4 15,3-5-2-15,-3-4-4 16,0-4 9-16,0-6-10 15,-3-3 8-15,4-1-12 16,-4-3 6-16,0 0-2 16,0 0 0-16,0 0-15 15,0 0 12-15,0 0-4 16,0 0-3-16,0-19 16 16,0-1-14-16,0-6-6 15,0-1 2-15,0-9-7 16,0-4-12-16,0-9-22 15,0-6-18-15,-7 3 52 16,7 6-3-16,0 9 10 0,0 2-1 16,0 6 12-16,0 5 2 15,0 8-1-15,0 6 4 16,0 8-4-16,7-2 13 16,2 4-12-16,2 0 16 15,-2 0-12-15,-1 0 18 16,3 0-20-16,-2 0 19 15,-2 13-3-15,2 6 11 16,-6 0-11-16,2 1-7 16,-2 0 15-16,0 0-21 15,-3 1 15-15,0-5-16 16,0 5 0-16,0-1-1 16,0 3-5-16,0-3 1 0,-11 3 0 15,-8-3-6-15,4-3 16 16,-1 1-21-16,-1 2 12 15,4-3-8-15,4 0-9 16,3 2 12-16,-2-3-7 16,5-4 0-16,3-1-11 15,0-2 2-15,0-5 11 16,0-3-20-16,0-1 26 16,0 0 6-16,8 5 9 15,4-5-11-15,7 1 3 16,-2 4 4-16,2-1-2 15,0 0 5-15,4 2-2 16,-1 0 4-16,0-1-8 0,1 1 12 16,-1-1-9-16,-6-1 1 15,1-3-5-15,-8-1-1 16,1 0 0-16,-4 0-3 16,0 0 1-16,-3 0 3 15,4 0-8-15,2 0 0 16,2 0-25-16,1 0-45 15,-2-16-20-15,6-1-29 16</inkml:trace>
  <inkml:trace contextRef="#ctx0" brushRef="#br0" timeOffset="6588">6048 179 124 0,'0'0'39'0,"0"0"-11"16,0 0 42-16,0 0 20 16,0 0-59-16,0 0-15 15,0-4 16-15,0 4-20 16,0 0 8-16,0 0-16 16,0 0 17-16,0 9-20 15,0 12 22-15,0-1-22 16,0 6 1-16,3 2 10 15,-3 1-9-15,0 3 4 0,3-1 3 16,0-2-3-16,3-3-6 16,5-3 0-16,-5 1 3 15,7-3-5-15,-4-6 1 16,-2 1 0-16,2-6-3 16,2-4 6-16,-5 0-8 15,3 1 10-15,-2-4 3 16,2 0-1-16,1 0-7 15,2-3 0-15,-1 0 0 16,1 0-5-16,-2 0 10 16,-1 0-3-16,1 0 2 15,-1 0-8-15,-3-6-9 16,-1 0 0-16,-2-4-34 16,-3 3 11-16,0-2-34 0,0-2-19 15,0 2-5-15,-11-1 13 16,-4 4 9-16</inkml:trace>
  <inkml:trace contextRef="#ctx0" brushRef="#br0" timeOffset="7053">6115 448 70 0,'0'0'78'16,"0"0"-4"-16,0 0 38 16,0 0-51-16,0 0-1 15,0 0-36-15,0-6 12 16,0 1-12-16,0 4-5 0,0-3-2 15,0-2-16 1,9-3 5-16,2 2 5 0,-2-3-15 16,1 1 4-16,-1 2-1 15,-2-3-45-15,-4 1 2 16,3-5-11-16,-6 1-14 16,3-6-10-16,-3-1-19 15,0 0 63-15,0 0-13 16,0-3 35-16,-12 3-9 15,-7-3 22-15,6 5 0 16,-1 4 13-16,2 6 2 16,-1 2-2-16,4 3 8 15,2 0-9-15,7 0 43 16,0 3-19-16,0 0 3 0,0 0 3 16,0 0-1-16,0 0-3 15,0 0-9-15,0 0 4 16,0 0-25-16,0-3 23 15,0 1-29-15,16-2 32 16,6-1-28-16,1 2 8 16,-4 0-14-16,-3-3-1 15,-2 1 0-15,-2 1-27 16,1-1-27-16,-7 5-72 16,-6 0-73-16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0:51.4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5810 268 28 0,'0'0'0'15,"0"0"-28"-15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0:54.6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7945 128 79 0,'0'0'13'16,"0"0"9"-16,0 0 43 0,0 0-14 15,0 0-24-15,0 0-2 16,-39 0 16-16,33 0-11 16,0 0-11-16,-1 0 9 15,1 0-24-15,-5 0 11 16,2 0-14-16,-7 0 11 15,4 0-10-15,-4 0-2 16,-1 0 0-16,1-3-1 16,-3 3 1-16,4 0-1 15,-5 0-9-15,4-4 20 16,3 2-10-16,-7-2 3 16,1 3-3-16,-6-5 0 15,-1 3 0-15,-3-3-5 16,0 1 4-16,4 0-4 15,0 5 8-15,-2-1-8 0,5 1 10 16,-1 0-4-16,1 0-1 16,0-5-1-16,-1 4 1 15,4-3-4-15,-3-1 4 16,-4 1 0-16,0 3 5 16,-6-5 0-16,0 2-6 15,3 4 1-15,-3-2 0 16,0 2-4-16,3 0 0 15,3-4 4-15,4 4 0 16,0 0 0-16,2 0 0 16,-2 0 5-16,0 0-5 15,-4-3 0-15,0 1-1 0,-6-2 1 16,-3 3 5-16,-1 1-5 16,5-5 0-16,4 5-5 15,4-1 5-15,4 1 1 16,4-4 2-16,-7 4-3 15,0-2 0-15,8 2-4 16,-5 0 4-16,2-4 2 16,-2 4 1-16,-3-3-6 15,-1 3 6-15,-2-3-6 16,0 3 6-16,-2-3-4 16,-1 2 1-16,2 1 0 15,-3-5 1-15,6 5-1 16,7-1 0-16,-3-3-1 0,4 4-1 15,-5-2 4-15,1 2-6 16,-3 0 11-16,-5-4-10 16,-1 4 4-16,-4 0-2 15,0 0-1-15,-1 0 2 16,5 0 0-16,-5 0 2 16,5 0-5-16,-1 0 8 15,10 0-10-15,-3 0 12 16,5 0-11-16,1 0 4 15,-6 0 0-15,2 0 0 16,-2 0 0-16,0 0-4 16,-8 0 8-16,2 0-7 15,-8 0 9-15,5 0-11 16,-5 0 5-16,8 0 0 0,-2 0 0 16,5 0 2-16,-1 0-5 15,1 0 6-15,-5 0-7 16,2 0 15-16,-2 0-13 15,-4 0 6-15,-2 0-8 16,-3 0 1-16,-5 0 2 16,-4 0 1-16,-4 0-11 15,-6 0 5-15,-3 0 0 16,3 0 3-16,4 0 0 16,-1 0 1-16,11 0 2 15,2 0-5-15,3 0 9 0,4 0-4 16,-3 0 0-1,6 4-4-15,3-4 2 0,-6 2 2 16,2-2-3-16,-9 4 11 16,-5-4-16-16,-1 1 8 15,-7-1-3-15,3 5 3 16,1-4-8-16,-1 2 8 16,5 0 0-16,5 0-3 15,-3-3 3-15,6 0 0 16,1 0 0-16,2 4 0 15,2-4-2-15,1 0 2 16,2 0-1-16,-2 0 3 16,5 2-4-16,-2-2 1 15,-1 4-2-15,-8 2-4 0,-3-5 3 16,-2 5-57-16,-5-3 37 16,7 1 23-16,-3-4 1 15,1 0 0-15,2 2 2 16,-3-2-1-16,1 4 2 15,5-4-6-15,9 0 2 16,8 0 1-16,3 0 0 16,2 0 0-16,-1 0 0 15,2 0 0-15,0 0 0 16,-4 0 1-16,4 0-1 16,-3 0 4-16,-1 0-6 15,-5 0 2-15,-6 0 0 16,-8 0-2-16,-3 0 2 15,-2 0-2-15,2 0 4 16,3 0 0-16,7 0 2 0,6 0-4 16,4 0 0-16,3 0 3 15,-1 0-3-15,-2-4 3 16,3 2-3-16,-4-2 3 16,4 1-3-16,-3 1 0 15,-1-2 13-15,1 3-3 16,-8-4-6-16,5 5-2 15,-3 0 3-15,-5 0-4 16,5 0-1-16,1 0 0 16,1 0 4-16,1 0-2 15,-5 0-1-15,5 0-1 16,-3 0 2-16,-5 0-2 0,2 0 7 16,1 0-7-16,-4 0-1 15,1 0 1-15,-6 0 7 16,4-1-5-16,0-3 13 15,3 2-13-15,6-2 13 16,1 4-10-16,-2-3-5 16,2 3-1-16,0 0 1 15,2-3 3-15,1 3-3 16,3 0 0-16,-1 0-1 16,4 0 4-16,-3 0-6 15,-1 0 6-15,1 0-7 16,-3 0 8-16,-4 0-4 0,-2 0 0 15,-2 0-1-15,2 0 1 16,-5 0-1 0,2 0 2-16,-11 0 2 0,-4 0-3 15,1 0 0-15,4 0-2 16,2 0 2-16,11 0 0 16,-5 0 3-16,5 0-3 15,2 0 5-15,-3 0-10 16,0-3 11-16,1 2-6 15,1 1 0-15,2-5 2 16,3 5-3-16,-1 0 2 16,-2 0-2-16,3 0 5 15,-2 0-3-15,2 0 2 0,2 0-5 16,1 0 7-16,4 0-8 16,2 0 6-16,-1 0 0 15,2 0-3-15,2 0 1 16,1 0-3-16,-1 0 7 15,-2 0-10-15,-2 0 7 16,2 0-4-16,-4 0 2 16,3 0 0-16,-4 0-2 15,5 0 2-15,-4 0-4 16,3 0 8-16,1 0-2 16,-5 0 2-16,1 5-4 15,0-4 0-15,-4 2-4 0,5 0 4 16,2-3 0-1,0 3 0-15,1 1 5 0,-2-2-5 16,-2-2 1-16,4 4-1 16,-1-3 0-16,-4 4 2 15,5-5-6-15,-1 1 1 16,1-1 3-16,-1 4 5 16,-1-2-5-16,2 5 2 15,-4-5-8-15,0-2 10 16,-4 4-4-16,1-3 2 15,0 5-2-15,-4-2 0 16,1-3-1-16,0 3 0 16,2 0-5-16,4-3 6 15,1 4 5-15,2-5-4 16,7 0 4-16,-2 0-8 0,2 0 3 16,3 0-1-1,0 0 1-15,0 0-2 0,-1 0 1 16,4 0 2-16,-6 1-5 15,3-1 5-15,0 0-2 16,0 0-6-16,3 0-2 16,-5 0 5-16,2 5-18 15,3-4-12-15,-5 3-32 16,2-4-30-16,-5 0-10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08.4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318 124 5 0,'0'0'12'16,"0"0"16"-16,0 0 6 15,0 0-9-15,0 0-6 16,0 0 7-16,0 0-21 16,0 0 13-16,0-18-15 15,0 13 4-15,0 2 0 16,0 3 7-16,0-3-9 16,0 3 10-16,0-5 0 15,0 5 8-15,0-1-8 0,-3 1-12 16,-2-3 27-16,5 3-22 15,0 0 13-15,0 0-14 16,0 0 17-16,-3-2-8 16,3 2-9-16,0 0 11 15,0 0-13-15,0 0 10 16,0 0-10-16,0 0 13 16,0 0-11-16,0 0-7 15,0 0 0-15,-3 0-2 16,0 0-3-16,3 0-1 15,-3 0-4-15,0 6 20 16,-4 14-12-16,4 2 12 16,0 4-17-16,-3 3 9 15,3 0-2-15,-2 3 0 0,-3 2 3 16,2-5-8-16,1 0 12 16,2-6-12-16,0-6 14 15,0 1-13-15,3-4 16 16,-3 2-20-16,0-9 8 15,3-2 0-15,-3 3 0 16,3-2-6-16,0 0 3 16,0-6-2-16,0 0-5 15,0 4 3-15,0 0-14 16,-4-4-31-16,1 2-27 16,0 2-25-16,-3-4-27 15</inkml:trace>
  <inkml:trace contextRef="#ctx0" brushRef="#br0" timeOffset="961">173 17 18 0,'0'0'19'0,"0"0"26"16,0 0-1-16,0 0-22 15,0 0-8-15,0 0 2 16,112-14 9-16,-93 14-20 16,3 0 15-16,1 0-17 15,-1 9 15-15,0 2-12 16,2-1-1-16,-1 6-4 16,-9-2-1-16,6-2 0 15,-7-1 1-15,-4-2-11 0,-1 2 20 16,-5 1-8-16,-3 0 2 15,0 5-8-15,0-3 8 16,-11 3-4-16,-11 1 1 16,-1-4 1-16,1 0 0 15,0-2 1-15,0 0-3 16,5-6 13-16,1 2-13 16,4-2 6-16,-2 0-3 15,-2-4-2-15,7 4-1 16,-1-3 2-16,4 0 3 15,3-3-10-15,3 0 18 16,0 0-14-16,0 0 5 0,0 0-8 16,0 0 0-16,0 0 2 15,0 0 2-15,0 0-2 16,9 0-2-16,7 0 8 16,1 0-3-16,-1 0 0 15,0 0-2-15,4 0 13 16,-3 0-18-16,3 0 6 15,-1 0 0-15,3 6 0 16,-5 5 5-16,2 4-5 16,-2 2 6-16,-9-3 1 15,3 7-3-15,-2-5 9 16,-6 8-13-16,1-4 16 16,-4 2-8-16,0-2-5 15,0-4-1-15,0 0 6 0,0-2-1 16,-4-2-4-16,-11 3 27 15,-7-4-28-15,-5 3 22 16,2-7-24-16,-7 6 2 16,2-7 1-16,2 0 0 15,-5-6-1-15,2 0 11 16,-2 0 0-16,-2 0-13 16,6-10 9-16,1-5-4 15,1 2-10-15,8-6 5 16,0 4 0-16,7 3-8 15,1-1 2-15,5 6 5 16,3 1-20-16,0 2 17 16,3 0-29-16,0-1-5 0,0 4-95 15</inkml:trace>
  <inkml:trace contextRef="#ctx0" brushRef="#br0" timeOffset="1740">682 424 5 0,'0'0'43'16,"0"0"-11"-16,0 0 13 16,0 0-32-16,0 0 21 15,0 0-20-15,30 57 11 16,-30-44 3-16,0-1-16 15,0 2 16-15,0 3-19 16,0-1 16-16,0-1-24 16,0 0 6-16,0 0 4 15,0 2-11-15,6-3 1 0,1 3 3 16,-1-2-4-16,3 2 2 16,2-5-3-16,5-1 6 15,-1-2 3-15,1-3-7 16,1-4 2-16,-1-2-3 15,-1 0 3-15,9 0-6 16,-9 0 3-16,4 0-3 16,-3-11 6-16,-2-4-3 15,-2-1 3-15,-5-5-6 16,-1-4 1-16,-6 4 0 0,0-5-4 16,0-4-11-1,0 3 6-15,0-5-2 0,-10-2 2 16,-10-2-16-16,-5 4 24 15,3 0-23-15,-4 6 22 16,1 0 8-16,-2 6 1 16,5 6 3-16,0 2-3 15,2 4 38-15,1 2-42 16,7 6 27-16,-1-3-25 16,4 3 14-16,-2 0-15 15,2 0-2-15,-4 0-3 16,0 0-1-16,4 9 2 15,-8 2 4-15,11 3-11 16,-4 3 20-16,1-2-16 16,6 2 12-16,-3 3-8 0,-1 2 1 15,7 4 0-15,0 0-44 16,0-4-75-16,0-2-56 16</inkml:trace>
  <inkml:trace contextRef="#ctx0" brushRef="#br0" timeOffset="2166">1228 326 107 0,'0'0'31'0,"0"0"-12"16,0 0 23-16,0 0 17 15,0 0-40-15,0 0 8 16,-3 51-17-16,0-32 12 15,-1-1-12-15,4 3-1 16,-3-1 14-16,3 0-20 0,0 5 5 16,0-5-1-16,0 0-6 15,0-3-1-15,0-6 0 16,0 4-1-16,0-4-5 16,0-1-1-16,0-2-43 15,0-5-1-15,0-3-43 16,0 0 19-16,0 0-38 15</inkml:trace>
  <inkml:trace contextRef="#ctx0" brushRef="#br0" timeOffset="2722">1145 245 23 0,'0'0'39'0,"0"0"-7"16,0 0 9-16,0 0-25 15,0 0 8-15,0 0 1 16,134 11 1-16,-110 3-3 15,-2 7-5-15,0-1 22 0,-2 3-21 16,2 3 26 0,-3 0-28-16,1 6 10 0,-8-6-21 15,4 4 9-15,-7-3-8 16,-2-2-5-16,-4 1 11 16,0-5-8-16,-3 0 7 15,0-3-6-15,0-1 1 16,0-2 6-16,0-1-15 15,-16-2 4-15,-6-4 3 16,-7 4 13-16,-6-4-16 16,-4-2 24-16,0-3-25 15,-5-3 27-15,-4 0-23 16,6 0 10-16,1 0-13 16,2-11 2-16,3-4-4 0,8 0-4 15,-2-1-2-15,8 1-9 16,3 0 14-16,7 4-24 15,-2 0 17-15,8 5-25 16,0-2 20-16,-1 7-14 16,4 1-6-16,0-4-13 15,3-2-64-15,0 1-6 16</inkml:trace>
  <inkml:trace contextRef="#ctx0" brushRef="#br0" timeOffset="3280">1709 444 10 0,'0'0'83'0,"0"0"-56"16,0 0 12-16,0 0 35 0,0 0-30 16,0 0-19-16,-15 36 17 15,8-30-21-15,4 4 14 16,-3 1-33-16,3 2 31 15,-5-1-28-15,3-1 8 16,2-1-11-16,0 5 1 16,0 1-2-16,-5 4 3 15,5 2-7-15,3 2 12 16,0-4-13-16,0 0 13 16,0-3-10-16,0 0 10 15,0 1-17-15,0-7 8 16,0 4 0-16,0-4-1 15,6-6 3-15,5 5-7 16,-3-5 13-16,9-2-4 16,-1 0 2-16,4 0-12 0,2-3 12 15,-3 0-12-15,-2 0 4 16,-3 0-19-16,0 0 3 16,-5-6-32-16,-2 0-14 15,-4-6-82-15,-3 4-30 16</inkml:trace>
  <inkml:trace contextRef="#ctx0" brushRef="#br0" timeOffset="3520">1764 635 73 0,'0'0'57'0,"0"0"-38"16,0 0 43-16,0 0-9 16,0 0-24-16,0 0-2 15,122-43-23-15,-105 35 19 16,-5 3-18-16,1-1-10 16,-4 1-14-16,-5-5-83 15,-4 4-81-15</inkml:trace>
  <inkml:trace contextRef="#ctx0" brushRef="#br0" timeOffset="3771">1720 396 123 0,'0'0'14'16,"0"0"10"-16,0 0 57 16,0 0-38-16,0 0-5 15,0 0-19-15,119-33 28 16,-102 30-44-16,7-3 7 16,-4 6-3-16,-3-3-7 0,0 3 0 15,-1 0-85-15,-10 0-127 16</inkml:trace>
  <inkml:trace contextRef="#ctx0" brushRef="#br0" timeOffset="5513">273 1204 7 0,'0'0'27'0,"0"0"-16"16,0 0 30-16,0 0-2 15,0 0-26-15,0 0 17 16,3-40-7-16,-3 31 25 16,0-2-20-16,0 7 14 15,0-4-31-15,0-1 9 16,-3-1-10-16,-5 0-10 15,0-1 16-15,-3 5-14 16,2-3 19-16,3 4-14 0,-4-1 17 16,4 1-22-16,-5 0 11 15,3 5-12-15,-6-4 4 16,2 4-5-16,-1 0 1 16,-4 0-7-16,6 0 13 15,-6 0-5-15,-2 0 5 16,5 8-12-16,3-1 14 15,-3 3-15-15,8-1 6 16,-4-2 0-16,1 3-4 16,1 0 6-16,2 1-10 15,3 3 16-15,-3 0-17 16,6 3 18-16,0 0-16 0,0 3 9 16,0 1-2-1,0 2 0-15,0 0 2 0,0-3-7 16,0 6 15-16,6 0-5 15,3-3-4-15,2 0 4 16,2 0 4-16,-1-3-13 16,4 0 8-16,-2-2-4 15,1-4 0-15,1 2 5 16,0-6-15-16,1-2 20 16,2 6-7-16,1-10 0 15,-3-2-6-15,0 2 3 16,-1-2 0-16,1-2 0 15,-9 0-4-15,3 4-1 16,1-4 1-16,-2 0-3 16,2 0 1-16,4 0 3 0,1 0-18 15,2 0 8-15,-5 0-21 16,-3-4 5-16,3-2-3 16,-2 0-15-16,-2-4-10 15,-4 4-67-15</inkml:trace>
  <inkml:trace contextRef="#ctx0" brushRef="#br0" timeOffset="6536">557 1520 66 0,'0'0'23'0,"0"0"-3"15,0 0 33-15,0 0 27 16,0 0-52-16,0 0 8 16,0 0 5-16,0 0 4 15,0 0-29-15,0-8-16 16,0-6 2-16,0-1 9 16,0-5-11-16,8 0 13 15,1-3-21-15,4-6 8 16,-1 0 0-16,1 1-11 15,1-4 5-15,-2 0-1 0,1 0-11 16,0 6 13-16,-7 4 5 16,3 2-9-16,-1 10 15 15,-2 5-12-15,0-1 5 16,1 1-2-16,-4 5 2 16,0 0 1-16,-3 0-1 15,3 0 12-15,0 0-11 16,-3 0 4-16,0 0-8 15,0 0 8-15,0 0-4 16,0 0 0-16,3 0 0 16,1 0 3-16,-1 0 6 15,0 0-5-15,0 0-3 16,0 16 20-16,3 4-16 16,2 1 8-16,-2 2-12 0,0 3 8 15,1-3 4-15,-1 0-8 16,-3 0 5-16,0 3-5 15,0 0 6-15,1-1-9 16,2 1 5-16,-6 4-6 16,6-4-2-16,-3 0-1 15,2 0 2-15,-2-2-7 16,0-4 14-16,0-7-14 16,-3 2 4-16,3 0-13 15,-3-5-52-15,0 1-25 16,0-3-44-16,0-8-13 15</inkml:trace>
  <inkml:trace contextRef="#ctx0" brushRef="#br0" timeOffset="6806">532 1426 105 0,'0'0'39'0,"0"0"-22"16,0 0 22-16,0 0 49 15,0 0-52-15,0 0 4 16,132-46-21-16,-103 40 8 0,-4 0-15 16,-3 3-6-1,1-2 0-15,-1-1-4 0,-3 2-2 16,1 2-33-16,-7 2-40 15,-4 0-65-15,1-3 12 16</inkml:trace>
  <inkml:trace contextRef="#ctx0" brushRef="#br0" timeOffset="7671">907 1334 35 0,'0'0'40'0,"0"0"-6"16,0 0 17-16,0 0 6 15,0 0-24-15,0 0 6 16,22 62-19-16,-17-41 20 16,1 2-20-16,-3-3 12 0,0 2-32 15,0-6 9-15,1-2-9 16,-1-2 3-16,-3-2-3 16,0-9 1-16,0 2 1 15,0-1 2-15,0-2 0 16,0 0 2-16,0 0-1 15,0 0-3-15,0 0-2 16,0 0-5-16,0 0-1 16,0-2 6-16,0-21-34 15,0-3 29-15,0-3-24 0,0 1-3 16,0-4-36 0,0 6 47-16,0 0-4 0,0 2 4 15,0 8 18-15,6-4 6 16,7 5-16-16,7 0 26 15,-5 4-22-15,4 2 16 16,0 1-11-16,-2 2 7 16,-4 3-3-16,-4 3 0 15,-3 0 4-15,1 0 10 16,-1 0-12-16,-3 0 20 16,-3 0-16-16,3 9 16 15,-3 5-20-15,0-2 8 16,0 2-7-16,0 0 3 15,0 4 2-15,-9-7 0 16,-4 4-4-16,4-4 9 0,2 0-10 16,-2 1 0-1,6-3-1-15,-3 0 2 0,1-7-1 16,5-2-3-16,0 0-12 16,0 0 8-16,0 0 4 15,0 0-10-15,0 0 20 16,11 0-8-16,1 0 5 15,1 0-13-15,0 0 6 16,-4 3 0-16,5 3-1 16,-5 3 5-16,4 2 7 15,0 4-11-15,-1 5 31 16,-6 0-28-16,5 0 22 16,-8 2-6-16,-3-2-5 15,0-2 1-15,0 2-7 0,0 0 19 16,0-6-16-16,-14-2 28 15,2 3-32-15,-1-4 36 16,-3-6-41-16,1 4 14 16,-8-3-14-16,4-1 4 15,-3-4-5-15,-5-1 1 16,2 0-2-16,-4 0 2 16,0 0-9-16,0 0-19 15,7-6 7-15,6-14-39 16,2-1 1-16,14-9-14 15,0 3-31-15,0-3-108 16</inkml:trace>
  <inkml:trace contextRef="#ctx0" brushRef="#br0" timeOffset="8549">1306 1299 22 0,'0'0'38'16,"0"0"-7"-16,0 0 12 0,0 0 7 15,0 0-4-15,0 0-12 16,6 83 14-16,0-59-28 15,1 2 17-15,-4-1-10 16,0 0-3-16,3-3-15 16,-6-2 8-16,0-4-10 15,3-1-5-15,-3-4 3 16,0-7-5-16,0 2 5 16,0-2 2-16,0-3-4 15,0-1 7-15,0 0-10 16,0 0 0-16,0 0 0 15,0 0-5-15,0 0 12 16,0 0-16-16,0 0 9 0,0-15-20 16,-3-11-4-1,-6-6-4-15,6-8-38 0,3 4-16 16,0 0 25-16,0 5 24 16,0 2-19-16,9 9 15 15,10 3 33-15,-2 2 8 16,-1 7 1-16,-1 2-3 15,-5 0 13-15,-1 4 2 16,2-2-10-16,-5 4 15 16,0 0-15-16,-2 0 12 15,-1 0-6-15,3 0 14 16,-3 0-5-16,0 9 7 0,-3 2-11 16,0 1 8-1,0 0-4-15,0 2-14 0,0 0 13 16,0-2-9-16,0 0-1 15,-3-1-10-15,-3 4 14 16,0-4-5-16,2 0-14 16,1-2 6-16,3 2-2 15,-3 4 0-15,3-4 4 16,0 1-11-16,0 0 14 16,0-2-4-16,0-3 1 15,0-2-4-15,0 5-1 16,0-5 1-16,6 4 0 15,4 1 4-15,2-3 4 0,1 2-7 16,4-3 7 0,-4 4-4-16,-4-4 7 0,0-6-3 15,-1 8-7-15,-6-8-1 16,4 0 0-16,2 0-6 16,-5 2 5-16,3 2-1 15,0-4-21-15,4 1 1 16,-1 4-33-16,5-5-50 15,-6 0-92-15</inkml:trace>
  <inkml:trace contextRef="#ctx0" brushRef="#br0" timeOffset="9014">1664 1700 62 0,'0'0'27'16,"0"0"9"-16,0 0 3 15,0 0 29-15,0 0 12 16,0 0-2-16,11 15-33 16,-8-20-2-16,6-16-25 15,1-4-6-15,-1-1 4 16,2-5-12-16,-5-2 12 16,2-6-15-16,3-7 8 15,-2-3-2-15,4-6-14 16,-4 6-2-16,5 1-14 15,-1 10 22-15,-1 9-24 16,-5 9 21-16,-1 14 8 0,-6 3-7 16,3 3 8-16,0 0-2 15,5 0 4-15,1 0-12 16,4 9 10-16,-1 11-4 16,4 6 8-16,-2 3-8 15,-2 3 8-15,-2-1 2 16,-1 6 5-16,-2 1-13 15,-1 0 11-15,0-4-14 16,0-2 0-16,-1-6-3 16,-2-4 9-16,-3-8-13 15,0-2 16-15,0-2-18 16,0 0-7-16,0-5-17 16,0 4-36-16,0-8 3 0,-8 5-35 15,-7-6-43-15</inkml:trace>
  <inkml:trace contextRef="#ctx0" brushRef="#br0" timeOffset="9260">1642 1602 107 0,'0'0'57'16,"0"0"-10"-16,0 0 43 15,0 0 4-15,0 0-43 0,0 0-30 16,142-67 19 0,-114 56-26-16,-1-1 21 0,-5 4-33 15,0 2-4-15,1 0 2 16,-4 3-21-16,-7 0-58 16,1 3-73-16,-4 0-108 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22.4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0 304 42 0,'0'0'11'0,"0"0"34"15,0 0-9-15,0 0-21 16,0 0-4-16,0 0 2 15,0 0 11-15,0 0-22 16,0 0 22-16,0 0-17 16,0 0 11-16,0 0-17 15,0 0 2-15,0 0-3 16,0 0 0-16,0 0 3 16,0 0-2-16,0 0 6 15,0 0-2-15,0 0-5 16,0 0 5-16,0 0 14 15,0 0-10-15,0 0-8 16,0 0 20-16,0 0-21 0,0 0 14 16,0 0-12-16,0 0 10 15,0 0-3-15,0 0-5 16,0 0-4-16,0 0 7 16,0 0-4-16,0 0 2 15,0 0-1-15,0 0 1 16,0 0 3-16,0 0 3 15,0 0-2-15,0 0-1 16,0 0-9-16,0-5 4 16,0-2-3-16,0-7 0 15,9 4-3-15,1-5-3 16,-1-2-1-16,5-3 5 0,-5-4-11 16,4 2 12-16,-7-4-6 15,-2 0 7-15,2 2-17 16,-3 4 11-16,0 0 0 15,-3 6 12-15,3 0-10 16,2 4 12-16,-5 5 5 16,3 5-7-16,-3-3-9 15,0 0 6-15,0 3-3 16,0-3 0-16,0 1 3 16,0 2-4-16,0 0 12 15,0 0-8-15,3 0-2 16,-3 0 4-16,0 0 0 15,0 0-10-15,0 0 5 16,0 0 0-16,0 0-1 16,0 0 2-16,0 0-4 0,0 0 10 15,0 0-7-15,0 0 6 16,0 0-9-16,0 0 7 16,0 0-4-16,0 0 0 15,0 0 2-15,0 0-8 16,0 0 12-16,0 0-7 15,0 2 2-15,3 12 1 16,0 1 1-16,0 2-3 16,0 3 0-16,-3 4 2 15,4 2 8-15,-4 2-6 16,0 4-6-16,0 0 10 16,0 5-4-16,0 0-1 0,0-2-6 15,0-4 6-15,0-5-5 16,0-5 2-16,0 4 0 15,0-3-2-15,0 2 11 16,3-4-9-16,-3-3 11 16,3-2-16-16,-3-7 13 15,3-2-13-15,-3 0 10 16,0-4-5-16,0-2 0 16,0 3 4-16,0-3-8 15,0 0 11-15,0 0-8 16,0 0 1-16,0 0-28 15,0 0-51-15,0 0-59 0,-6 0-84 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23.9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142 164 36 0,'0'0'40'16,"0"0"-5"-16,0 0-21 15,0 0 24-15,0 0-16 16,0 0 9-16,22-23-16 16,-22 17 14-16,3 4-7 15,-3-8 3-15,0 5-1 16,0-4-23-16,0 1 18 16,3-1-17-16,-3 0 27 15,0 1-28-15,3-4 4 0,-3 6-5 16,0-2 4-16,0-4-5 15,0 4 10-15,0-1 4 16,0 4-13-16,0 1 23 16,0 2-13-16,0 2-9 15,0-4 5-15,0 4-1 16,-6-2-5-16,0 2-8 16,-5 0 8-16,3 0 0 15,-6 0-4-15,5 0 10 16,-4 0 1-16,-1 0-7 15,2 0 0-15,2 2-6 16,1 10 6-16,-1-4-3 0,1 4 9 16,-2 0-20-16,5 0 24 15,0 2-15-15,-1 0 10 16,4 4-10-16,0-2 6 16,3-1-4-16,0 2 6 15,-3 1-2-15,3-4-1 16,0 0 0-16,0 4 0 15,0-4 0-15,0 0 3 16,0 1 12-16,0 0-28 16,0-1 13-16,6-2 0 15,4 2 0-15,2 2 4 16,2-6-6-16,-1 1 13 16,2 0-16-16,4-5 11 0,1 3-7 15,-1-4 6 1,3 0-8-16,4-5 3 0,-2 0 0 15,1 0-3-15,0 0 10 16,-3 0-17-16,1 0 22 16,-7-5-21-16,4-1 15 15,-7-4-12-15,-1 1-1 16,1 3-12-16,-4 1-34 16,2-5-78-16,-5 4-40 15</inkml:trace>
  <inkml:trace contextRef="#ctx0" brushRef="#br0" timeOffset="571">400 385 10 0,'0'0'57'15,"0"0"-23"-15,0 0 25 16,0 0 44-16,0 0-54 16,0 0-10-16,0 0-13 15,0-5-5-15,0-6 2 16,0-4-18-16,0-2-3 0,0-7 9 16,8-1-15-16,10-6 14 15,1-5-19-15,3 0 9 16,-2-5-12-16,-1 4-27 15,-2 5-3-15,-1 8 39 16,0 10 2-16,-7 6-5 16,8 4 12-16,-9-1-5 15,9 5 4-15,-1-3-6 16,-2 1 1-16,-2 2-1 16,1 0-3-16,-4 0 8 15,-2 0-3-15,-1 0 5 16,-3 0-3-16,3 0 2 0,2 14-6 15,-2 6 2 1,3 6 13-16,-2 2 1 0,2 2-5 16,1 1 15-16,-1 0-25 15,5-5 18-15,-5 4-17 16,4 0 5-16,0-3 0 16,-4-1-6-16,0-6 0 15,2-3 0-15,-8-3-3 16,3-8 11-16,-2 2-20 15,-1-2 7-15,-3 0-10 16,0-1-49-16,0 0-35 16,0-5-38-16</inkml:trace>
  <inkml:trace contextRef="#ctx0" brushRef="#br0" timeOffset="864">459 323 101 0,'0'0'63'0,"0"0"-19"16,0 0 16-16,0 0 2 15,0 0-46-15,0 0 14 0,38-30-12 16,-2 19 15-1,-5 2-33-15,2 1 23 0,-2 2-23 16,-1 0 4-16,-5 0-9 16,-2 4 11-16,2 2-12 15,-3 0 9-15,1 0-9 16,3 0-69-16,-3 0-90 16</inkml:trace>
  <inkml:trace contextRef="#ctx0" brushRef="#br0" timeOffset="1213">1014 210 29 0,'0'0'80'0,"0"0"-63"15,0 0 35-15,0 0 2 16,0 0-4-16,0 0-17 15,32 57-9-15,-26-33 1 16,0-4-14-16,0 2 17 16,2-10-28-16,-5 3 20 15,0-6-15-15,-3-3 1 16,0-2-6-16,0-3-1 16,3 4 0-16,-3-5 2 15,0 0-2-15,0 0-18 16,0 0 13-16,0 0-19 0,0 0 21 15,0-5-21 1,-3-15 4-16,-3-7 10 0,-2-5-46 16,2-7-12-16,3-4-22 15,3-3 24-15</inkml:trace>
  <inkml:trace contextRef="#ctx0" brushRef="#br0" timeOffset="1790">1014 210 31 0,'128'-187'49'16,"-115"187"-23"-16,-7 14 13 16,4-2-3-16,-4 5 2 15,-3 0-22-15,0 1 3 0,-3 2 22 16,0-3-27-16,0-2 17 16,0-1-22-16,0 0 21 15,-3-5-27-15,-3 2 4 16,-4-2-7-16,7-3 0 15,-3-3 1-15,6-1 9 16,0 2-12-16,0-4 4 16,0 0-4-16,0 0 4 15,0 0-8-15,0 0 4 16,0 0-6-16,0 0 8 16,0 0 0-16,12 0-2 15,1 0 3-15,4 0-7 16,-1 6 12-16,3 4 5 15,4 6-10-15,-1 0 14 0,-3 4-4 16,1 0-2-16,-5 0 0 16,-2-4-3-16,0 0-3 15,-1-2 2-15,-4-3 7 16,-2-2-11-16,-6-2 11 16,0 3-9-16,0-5 4 15,0 0-7-15,0 0 0 16,0 1-1-16,-14 0 10 15,-5 3-4-15,-3 1-4 16,-4-1 8-16,4-2 0 16,-3-2-9-16,-2 1 0 15,5 2-1-15,-1-6 1 16,4 2-23-16,-3-4 22 0,2 0-31 16,4 0 28-16,1 0-27 15,2 0 4-15,7-15-5 16,3 0-4-16,3-1-75 15,0 6-33-15</inkml:trace>
  <inkml:trace contextRef="#ctx0" brushRef="#br0" timeOffset="3119">1536 205 41 0,'0'0'50'0,"0"0"-2"16,0 0 10-16,0 0-1 16,0 0 17-16,0 0-52 0,22 155 31 15,-14-130-52-15,-5-9 30 16,3 0-26-16,1-2 2 15,-1-3 0-15,-6-2-6 16,0-3 3-16,0-6 5 16,0 0-3-16,0 5 0 15,0-5-5-15,0 0 12 16,0 0-12-16,0 0-1 16,0 0 3-16,0 0-3 15,0 0 3-15,0 0-2 0,0 0 9 16,0-5-20-1,0-10 8-15,-10-6 0 0,1 1-7 16,-5-10-25-16,5 2 3 16,2-7 11-16,4 4-6 15,3-1-25-15,0 3 5 16,0 3 38-16,0 3 5 16,10 3-19-16,7 2 17 15,-5 7-6-15,1 2 11 16,-4 3 6-16,2 4-3 15,-6-2 1-15,-2 4 5 16,5 0 18-16,1 0-16 16,0 0 8-16,1 6 13 15,-1 9-15-15,-1 5 10 16,0-3-20-16,-2 3-5 0,-6 0 11 16,0 4-6-16,0-4-4 15,0 3 10-15,0-3-2 16,-6-1-13-16,-2-3 4 15,-3-4-2-15,2 2 0 16,-4-3-6-16,4 0-2 16,-5 3-11-16,6-8 17 15,0 0-18-15,8 2 14 16,-3-8-19-16,3 2 10 16,0-2-4-16,0 0 10 15,0 4 8-15,0-4 2 16,3 6-8-16,13-6 18 0,1 10-2 15,2 1 2-15,1 0 6 16,-1 3-12-16,0 0-3 16,-4-2 14-16,-1 2-15 15,-1-2 12-15,-7-7-8 16,0-4 11-16,-3-1-13 16,1 0 10-16,-4 0-10 15,0 0 6-15,0 0-4 16,0 0 12-16,0 0 12 15,0 0-29-15,3-6 14 16,-3-15 0-16,3-5-21 16,-3-4 7-16,3-1-18 15,0-5-15-15,0 0-7 16,5 4 28-16,-5 2-9 16,3 8 20-16,4 2 1 0,-1 5-6 15,4 6 6-15,-1 1-1 16,5 2-2-16,-4 4 3 15,-1 2 0-15,1 0-2 16,-4 0-2-16,5 0 8 16,-1 0 12-16,-4 8-16 15,4 15 29-15,-1 0-8 16,2 0-3-16,-1 3-6 16,-1-3-6-16,-2 0 12 15,2 2-18-15,-4-9 18 0,1 0-11 16,-3 4 13-1,-2-6-16-15,5-2-3 0,-6 2-1 16,3-2-4-16,-2 2 4 16,-4-3 0-16,0-2-2 15,0 3-24-15,0-6-16 16,0 4-39-16,0-1-1 16,-13-8-70-16</inkml:trace>
  <inkml:trace contextRef="#ctx0" brushRef="#br0" timeOffset="3420">1819 462 94 0,'0'0'107'0,"0"0"-56"16,0 0 30-16,0 0-7 15,0 0-35-15,0 0-19 16,0 0 2-16,61-36 11 16,-42 35-22-16,1-7 17 15,-1 7-23-15,0-4 13 16,1 0-15-16,-1 4-2 16,0-3-1-16,4 2-4 15,-1-2 3-15,6 4-47 16,2 0 5-16,-2 0-40 0,1 0-42 15,-3 0-40-15</inkml:trace>
  <inkml:trace contextRef="#ctx0" brushRef="#br0" timeOffset="4275">2521 199 35 0,'0'0'20'0,"0"0"-13"15,0 0 36-15,0 0 3 0,0 0-42 16,0 0 17-1,0-44-2-15,11 42 3 0,1-2-21 16,1 2 17-16,-4 2 4 16,-2 0 7-16,2 0-10 15,2 0-1-15,1 0 14 16,-2 0-26-16,2 6 24 16,-2 5-24-16,-1 4 10 15,2 1-8-15,-2 2 6 16,-3 2 4-16,1 0-12 15,-4 0 15-15,-3-2-19 16,0 4 17-16,0-2-16 16,0 1 12-16,0 4-15 15,-13-3 9-15,-10 2-4 16,-2-6-1-16,-8 2-2 16,2 0 7-16,-5-4-3 15,5-6 0-15,1 4-5 0,11-12 5 16,0 2-12-16,-1-4 6 15,8 0 0-15,-4 0-15 16,0 0-13-16,7 0 14 16,1-6 11-16,5-2-1 15,3 8 8-15,0-1-8 16,0-4 8-16,0 5-12 16,0 0 3-16,0 0 5 15,3 0 0-15,11 0 3 16,2 0 10-16,-4 5-9 0,7 10 29 15,1 1-31 1,-1 2 21-16,0 2-21 0,4-2 4 16,-1-2 1-16,0 2-7 15,2-4 10-15,-9-5-5 16,-2-4 4-16,1-1-6 16,-2-4-3-16,-2 0-26 15,-4 0-31-15,-3 0-47 16,-3 0-87-16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1:29.2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123 217 79 0,'0'0'5'16,"0"0"5"-16,0 0 31 0,0 0-9 16,0 0-10-16,0 0-12 15,45-70 32-15,-45 62-12 16,0-1 13-16,0 0-32 16,0-3 23-16,0-2-24 15,0-2 9-15,0 4-10 16,-3-6 2-16,-6 2-11 15,-5 4 5-15,6-2-11 16,-6 8 12-16,1 6-13 16,4 0 9-16,-8 0-6 15,4 0 4-15,1 0 0 16,-1 0 3-16,4 11 4 16,-2-1-2-16,5 5-5 0,0 1 14 15,-1 6-11-15,4 2 14 16,3 4-8-16,0 0 9 15,0 4-11-15,0 3-6 16,0 2 19-16,0 1-20 16,7 0 14-16,5-4-7 15,5 0-1-15,-1 0 1 16,-4-8 0-16,4 0-4 16,1-6-3-16,-4-8 0 15,2 3 2-15,4-5-7 16,-2-5 14-16,2-3-18 15,3-2 9-15,7 0-29 0,1 0-78 16,-8 0-94-16</inkml:trace>
  <inkml:trace contextRef="#ctx0" brushRef="#br0" timeOffset="512">431 535 97 0,'0'0'28'0,"0"0"-10"0,0 0 28 16,0 0 13-16,0 0-28 15,0 0 3-15,67-45-10 16,-59 30 10-16,-2 3-23 15,-1-2 2-15,-2-8-13 16,2-4 0-16,1-4 0 16,7-6 0-16,-1-8-6 15,5-2-19-15,8 3 10 16,-3 0-2-16,11 9-3 16,-8 10-21-16,-2 2 39 15,-7 16-1-15,-7 6 6 16,4 0 1-16,1 0 8 15,-2 0 33-15,4 10-18 16,0 16 18-16,1 0-33 0,2 6 14 16,-4-2-5-16,1-2-9 15,1 4 6-15,-8 0-14 16,7-1 26-16,-6-2-29 16,-1-1 21-16,5-4-14 15,-8-2-11-15,0 4 3 16,1-6 0-16,-4 0 0 15,-3 0-4-15,0-3-18 16,0-2-58-16,0 1-27 16,0-11-83-16</inkml:trace>
  <inkml:trace contextRef="#ctx0" brushRef="#br0" timeOffset="1530">653 443 164 0,'0'0'47'16,"0"0"-7"-16,0 0 40 16,0 0-4-16,0 0-57 15,0 0-9-15,103-72 13 16,-68 58-15-16,0 0 6 15,-3 2-6-15,3-4-15 0,-6 4 7 16,0-2-21 0,-3 4-43-16,-3 5-2 0,-8 2-27 15,-5 1 28-15,-4 2 46 16,-3 0 16-16,1 0 1 16,2 0 4-16,-3 0 20 15,6 0 0-15,-1 10 16 16,1 5-3-16,1 2 3 15,-1 3-7-15,4 0-9 16,-4 0 22-16,2 1-39 16,-5 0 27-16,0-5-20 15,1 4 8-15,-4-14-16 16,0 3 8-16,0-4-1 16,-3 1-9-16,0-6-2 15,0 0 4-15,0 0 0 0,0 0 0 16,0 0 5-16,0 0-4 15,0 0-10-15,0 0 3 16,0 0-12-16,-9-11 6 16,-4-10-17-16,-1-9 11 15,5-8-77-15,3-2 23 16,6-1-7-16,0 4-2 16,0 5-14-16,3 9 50 15,17 6 28-15,2-1 13 16,-3 10 2-16,1-1 43 0,-5 9 2 15,-2 0-15 1,0 0 15-16,-4 0-22 0,2 0 13 16,-5 5 3-16,0 7 4 15,-3 0-11-15,-3 2-15 16,0 0 9-16,0 1-17 16,0 0 11-16,0 1-16 15,-9 0 2-15,-2-2-6 16,2-3-2-16,0 4 0 15,2-13-6-15,4 4-6 16,3-3-30-16,0-3 18 16,0 0-27-16,0 0 11 15,0 0 27-15,0 0 12 0,16 0 2 16,-4 3 6 0,5 3 15-16,-1 0-10 0,0 2 20 15,4 6-8 1,-4-2 14-16,-1 2-25 0,-2 0 11 15,-4 2-16-15,-1-6 1 16,-2 5 5-16,-6 0-8 16,0-5 17-16,0-4-22 15,0 4 30-15,0 0-24 16,0-4 16-16,-6 4-21 16,-11 0 15-16,-5-4-8 15,-3-1-6-15,-2-4 0 16,-1-1 4-16,2 0-14 15,4 0-1-15,-5 0 4 0,2-12-43 16,0-8-13-16,2-6-50 16,4 0 11-16,9 10-21 15,7 2-27-15</inkml:trace>
  <inkml:trace contextRef="#ctx0" brushRef="#br0" timeOffset="2969">1605 231 68 0,'0'0'45'15,"0"0"8"-15,0 0 4 16,0 0 6-16,0 0 4 16,0 0-48-16,42 110 7 15,-39-94-1-15,-3 2 7 16,3-1-29-16,-3-2 25 16,0-1-23-16,0-2 6 15,0-2-8-15,0 2-2 16,0-3 2-16,0 1 3 15,0-5-10-15,0 1 14 16,0-2-10-16,0-4 10 0,0 0-15 16,0 0 6-16,0 0-1 15,0 0 0-15,0 0 5 16,0 0-8-16,0 0 15 16,0 0-5-16,0 0 4 15,0 0-17-15,0 0 7 16,-3-15-1-16,-6-6 0 15,-1-3-20-15,4-4 11 16,3-7-36-16,0 0 43 16,0 1-13-16,3 0 4 15,0-2-13-15,0 8-13 16,0 5 22-16,0 6 15 16,12 3-2-16,1 2 4 15,7 0-8-15,-6 6 13 16,6 0-15-16,-1 4 20 0,-3 2-16 15,-2 0 8-15,2 0 13 16,-4 0-7-16,2 14 8 16,-3 0 10-16,-3 4-26 15,-2 2 22-15,-3-6-19 16,0 1 12-16,-3 0-13 16,0-1 3-16,0 0 0 15,0-2-6-15,0 2-1 16,0-2 10-16,-3-1-14 15,-9 4 15-15,-4-7-17 0,-1 4 12 16,-2 0-9-16,2-2 3 16,3 0-3-16,0-5-18 15,4 0 15-15,4-1-4 16,6-4 10-16,-3 0-8 16,3 0 17-16,0 0-18 15,0 0 9-15,0 0 0 16,0 0-18-16,0 0 18 15,3 0 3-15,10 2 1 16,4 4-4-16,0 3 2 16,3 2 6-16,2 4-6 15,-6 4 11-15,4-3-3 16,-4 5-10-16,1-5 3 16,-1 3 4-16,-1-2-7 15,-2 3 13-15,-4-4-16 0,2-1 8 16,-5 1 5-16,-1-11 2 15,3 0-16-15,-8-1 4 16,3-2 0-16,-3-2 0 16,0 0 0-16,0 0 9 15,0 0-3-15,0 0 2 16,0 0-6-16,0 0 19 16,0 0-17-16,0-2-2 15,0-12-2-15,0-7-4 16,0-4 3-16,3-1-17 0,0 0 14 15,0-5-7 1,1 0 4-16,-1 5-9 0,6-4 9 16,2 8 0-16,3 2 4 15,3 2-4-15,-1 4 12 16,-2 2-12-16,-2 6 7 16,-2 0-4-16,-1 4 8 15,-3-1-3-15,4 3 7 16,-4 0-11-16,-3 0 3 15,5 0 0-15,-2 0 6 16,0 0-6-16,1 0 13 16,2 9-5-16,1 2 15 15,-1 4-22-15,2 1 5 16,-2 2 6-16,0 2-2 16,1 0 0-16,-1 4-10 0,1-2 13 15,-1 2-10-15,-1-2 11 16,1-2-14-16,-3 0 0 15,4 0 9-15,-4-9-7 16,1 4-2-16,-1-4-5 16,0 0 5-16,0-1 0 15,2-5-8-15,-5 4 8 16,-3-3-1-16,3-1-45 16,-3 0-8-16,0-3-13 15,0 6 3-15,0-6-18 16,0 2-30-16,-9-4 2 15</inkml:trace>
  <inkml:trace contextRef="#ctx0" brushRef="#br0" timeOffset="3263">2025 501 120 0,'0'0'128'0,"0"0"-71"16,0 0 22-16,0 0-3 16,0 0-30-16,0 0-20 15,0-16 15-15,5 16-21 16,4-4 9-16,4 2-15 16,2-2-6-16,4-2-2 15,8 1 4-15,-2 4-15 0,1-7 17 16,-4 2-15-16,-3 6 3 15,1 0-4-15,-1 0-53 16,3 0-33-16,4 0-45 16,-7 0-154-16</inkml:trace>
  <inkml:trace contextRef="#ctx0" brushRef="#br0" timeOffset="4312">2649 199 128 0,'0'0'86'16,"0"0"-57"-16,0 0-3 16,0 0 68-16,0 0-61 15,0 0-12-15,0 0-5 0,0 0-6 16,6 0 13-1,13 0-19-15,0-2 21 0,-2 2-24 16,-2 0 25 0,4 0-17-16,-3 0 11 0,1 0-17 15,-1 0-2-15,-4 0 4 16,1 0 0-16,1 2-8 16,-2 10 11-16,-2-4 2 15,-4 0-7-15,-3 2-6 16,0-2 5-16,-3 4-2 15,0-4 0-15,0 1 0 16,0 2-3-16,0 1 11 16,-9 0-10-16,-7-1 9 15,-1-2-3-15,5-1 4 16,2-2-9-16,1-6 1 0,2 3-1 16,4-3-4-1,3 0-3-15,0 0 2 0,0 0 5 16,0 0-5-16,0 0 12 15,0 0-11-15,0 0 5 16,0 0-3-16,0 0-1 16,0 0 0-16,3 0-1 15,10 0 7-15,3 0-11 16,4 0 18-16,-5 3-9 16,9-1 5-16,-2 4-7 15,-3 6 2-15,4 0 0 16,-4 2-4-16,0 2 10 15,-4 0-13-15,-2 0 18 16,-7-6-7-16,-3 6-3 16,2-6 1-16,-2 1 4 0,-3 4-6 15,0-5 2-15,0 1-2 16,0-2 13-16,-3 2-12 16,-16 0 22-16,-4-1-19 15,-4 0 23-15,-1-4-25 16,0-2-2-16,-5 2 1 15,5-6-1-15,1 0 0 16,5 0 12-16,5 0-23 16,5 0 15-16,-1 0-8 0,4 0-9 15,-1 0 11 1,4 0-32-16,0-10 1 16,1 0-35-16,2 4-91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29.0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375 44 11 0,'0'0'20'0,"0"0"36"15,0 0-20-15,0 0-4 16,0 0-20-16,0 0 31 16,0 0-11-16,0 0-1 0,3 0-5 15,-3 0-1 1,0 0-6-16,0 0-5 0,0 0 12 16,0 0-26-1,0 0 23-15,0 0-19 0,0 0 12 16,0 0-14-16,0 0-1 15,3 0 9-15,-3 0-6 16,0 0 2-16,0 0-3 16,0 0 14-16,0 0-14 15,0 0-3-15,0 0 1 16,0-3-1-16,0 0-4 16,-3-3-2-16,-4 4-1 15,1-4 4-15,-3 0-1 16,-2 3 3-16,3-3-6 15,-6 3 6-15,5 3 1 16,-1-2-16-16,-2 2 11 0,-5 0 5 16,-2 0-5-16,0 0-3 15,-4 0 16-15,7 0-13 16,0 0 16-16,-1 0-17 16,5 0 7-16,2 0-2 15,-2 0 1-15,-1 0-1 16,4 2-3-16,-2 1 8 15,5 3-4-15,0-3 8 16,-4 3-12-16,1 0 10 16,-1-1-12-16,1 7 6 15,1-3 0-15,2 2-4 16,0 2 10-16,-1-3-12 16,1 7 14-16,3-2-13 0,0 6 16 15,0-5-16-15,3 4 5 16,0 2 0-16,0-2-3 15,0 3 6-15,0-4-10 16,0 5 16-16,0-1-7 16,0-3 0-16,3 0 0 15,9-2 0-15,1-1-2 16,4 0 0-16,2-2 2 16,3-1-8-16,1-2 18 15,-1-1-15-15,3-2 9 16,-5 0 1-16,2-7-3 15,-6 4 0-15,1-3-3 16,2-3 6-16,-2 0-3 0,-3 0-1 16,0 0-1-16,-8 0-1 15,4 0 4-15,-4 0-1 16,5 0-4-16,3 0 3 16,0 0-6-16,-1-9-9 15,-1 1-25-15,2-4-11 16,-6 4-54-16,3-4-3 15,-5 4-22-15</inkml:trace>
  <inkml:trace contextRef="#ctx0" brushRef="#br0" timeOffset="878">581 402 39 0,'0'0'61'0,"0"0"-27"15,0 0 30-15,0 0 23 16,0 0-53-16,0 0-8 16,0 0-2-16,0 0 4 15,0 0-5-15,0 0-2 16,0 0 14-16,0 0-32 15,0-2 13-15,0-18-9 16,12-1-9-16,7 1 4 16,-3-6-4-16,1 0 1 15,-3 0-5-15,0 1 4 0,-4 0-20 16,-1 9 21 0,0 0 2-16,-1 6-9 0,-2 0 8 15,-3 9-5-15,-3-4 1 16,0 5 4-16,3 0 0 15,-3 0-3-15,0 0-6 16,0 0 18-16,0 0-13 16,0 0 9-16,0 0-10 15,0 0 0-15,0 0 4 16,0 0-4-16,0 0-2 16,0 0 1-16,0 0 6 15,0 0-12-15,4 11 27 16,-1 3-19-16,-3-3 10 15,3 4-4-15,-3 2-2 0,3-2 0 16,0 1 2-16,-3-1 9 16,3 0-16-16,-3 5 14 15,0 0-2-15,0 0-6 16,0 3 6-16,0 0-5 16,0 0-2-16,3 0 1 15,1-3 2-15,-1 3-6 16,0-2 9-16,0 1-7 15,3-2 7-15,2 4-5 16,-5-4 5-16,3 3-5 16,1-4-1-16,-4-3 0 15,0 0-7-15,0-2 15 16,-3-7-17-16,0-3 18 0,3-3-9 16,-3 3 9-1,0-4-15-15,0 4 6 0,0-4-8 16,0 0-46-16,0 0-47 15,6 0-62-15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31.2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461 99 26 0,'0'0'42'15,"0"0"-10"-15,0 0 19 16,0 0 6-16,0 0-7 16,0 0-31-16,-44-59 30 15,30 49-28-15,5 4 30 16,0 2-39-16,-4-1 11 16,0 4-1-16,1-3 1 15,-2 0-8-15,-5 4-5 16,-3 0 12-16,-1 0-22 15,-9 0 15-15,0 0-11 16,0 0-3-16,6 4 0 16,1 7-2-16,6 2-3 15,5-1-1-15,-2 2 1 16,4 4 4-16,-1 3 0 16,1 5 4-16,1-2-8 15,2 2 1-15,2 0 2 16,4 0-3-16,0 3-5 0,3-1 8 15,0 4 2-15,0 0-9 16,0 2 17-16,6-5-18 16,13 0 20-16,7-6-18 15,0-6 11-15,3-2-4 16,3-4 0-16,0-5 0 16,3-3-3-16,1-3 7 15,-2 0-5-15,5 0 7 16,-3 0-9-16,-4 0 6 15,-3 0-6-15,-4-3-4 0,5-5-21 16,-8-4-33-16,0-6-81 16,-2 2-103-16</inkml:trace>
  <inkml:trace contextRef="#ctx0" brushRef="#br0" timeOffset="887">972 98 4 0,'0'0'50'16,"0"0"-26"-16,0 0 11 15,0 0 1-15,0 0-10 16,0 0-4-16,61-11 4 16,-52 11-5-16,-2 0-8 15,-1 0 17-15,8 5-11 16,-5 9 17-16,1 3-21 15,-1-1 19-15,-3 6-25 16,-2 1 18-16,-4 3-9 16,0 2-2-16,0-2 8 15,0 3-22-15,0 0 17 16,-16 0-16-16,-3 6 23 16,-4-7-19-16,-4 1 4 0,-4-6-8 15,-2-3 1-15,-1 0-3 16,-1-6 5-16,6 0-6 15,10-10 0-15,5 2 1 16,9-6 1-16,-3 0-4 16,2 0 2-16,3 0-5 15,-3 0-9-15,2 0 11 16,4-9-5-16,0 4 1 16,0-1-3-16,0 0 14 15,0 0-10-15,0 3 12 16,0 0-12-16,7 3 14 15,2 0-9-15,7 0 4 0,4 0-3 16,5 0 12-16,0 6-12 16,5 12 21-16,-2-2-18 15,2 5 21-15,-1-2-17 16,-4-3 6-16,-3-5-11 16,0-6 7-16,-2 3 5 15,-1-6-9-15,-2-2 6 16,5 0-5-16,0 0 3 15,5 0-8-15,1 0-2 16,8 0-34-16,-2-15-27 16,8 2-31-16,-9-11-73 15,-8-2-143-15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33.6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453 55 36 0,'0'0'58'15,"0"0"-16"-15,0 0 2 16,0 0 20-16,0 0-32 16,0 0 6-16,-36-23-8 15,20 23-2-15,4 0 1 16,-5 0-24-16,4 0 29 16,-6 0-29-16,2 0 5 0,-1 0-6 15,-1 0-4-15,-3 0 10 16,-8 3-5-16,5 3 8 15,-1 0-11-15,4 5 7 16,3-2-4-16,2-1-1 16,-2 4 0-16,3-1-8 15,-1 4-2-15,5 2 6 16,-1 0-3-16,4 0 6 16,-1 0 5-16,4 4-8 15,0-4 17-15,1 0-12 16,2 6-8-16,-3 1 3 15,6-2 0-15,-3 2-4 16,3-2 9-16,0 2-13 0,0 0 14 16,0-6-14-16,9 3 16 15,14-2-16-15,-1-9 21 16,8 0 10-16,-2-9-13 16,5 4 0-16,1-5 3 15,2 0-8-15,-1 0 13 16,1 0-15-16,-2-5 14 15,-4-4-14-15,-5-2-6 16,1 0-13-16,-10-1-41 16,-3 4-29-16,-4-4-59 15,-6 3-126-15</inkml:trace>
  <inkml:trace contextRef="#ctx0" brushRef="#br0" timeOffset="990">722 52 104 0,'0'0'55'15,"0"0"-6"-15,0 0 61 16,0 0-52-16,0 0-17 15,0 0-39-15,0-20 26 16,6 10-25-16,11 4 12 16,2 0-12-16,0 2 3 15,1-2-2-15,-9 6 0 16,3 0 9-16,-1 0-9 16,-1 0-1-16,-1 0 2 15,-2 0 1-15,-4 0 1 16,3 0-8-16,-8 9 1 15,0 2 0-15,0 4 0 0,0 2 3 16,0-1-4 0,-11 3 7-16,-11-2 8 0,0-2-13 15,0 1 3-15,2-1-2 16,11-4-4-16,2-5-16 16,1 0 8-16,6-3 6 15,0-3-9-15,0 0 10 16,0 0 3-16,0 0-3 15,0 0-26-15,0 0 29 16,0 0-1-16,6 0 1 16,10 0-5-16,4 0 5 15,-7 0 0-15,2 0 0 16,1 9 2-16,1 2 1 16,-1 4-3-16,3 5 8 15,-4 0-8-15,2 3 2 16,-4-3-1-16,-7-3 3 0,0 3-2 15,-2 0 8-15,-4-5-7 16,0 2 1-16,0-5 0 16,0-1 6-16,-4 0-3 15,-11-1 11-15,-7-2 2 16,-11-2-9-16,0 0 13 16,2-2-16-16,-2-2-1 15,8-2-6-15,5 0 10 16,1 0-3-16,3 0-16 0,1 0 6 15,-2 0-1 1,-2-6-16-16,3-3-55 0,-1 2-27 16,3 1-223-16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15.659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0 92 14 0,'0'0'21'0,"0"0"-7"16,0 0-4 0,0 0-1-16,0 0 2 0,0 0 1 15,0 0-2-15,0 0-4 16,0 0 11-16,0-4-16 15,0 4 5-15,0-2 11 16,0 2-14-16,0-4 10 16,0 4-11-16,0-4 5 15,0 4-6-15,0 0-2 16,0 0 1-16,0 0 0 16,3 0 0-16,3-1 3 15,5-4-3-15,-3-1 0 16,3 1 0-16,1 2-1 15,-2 1-1-15,-1-2 2 16,2 4 0-16,-2-1-1 0,4 1 2 16,-1-5-1-16,1 5 0 15,1-5 2-15,0 4-1 16,3-4-1-16,-1 2-3 16,4 1 3-16,-4-2 0 15,3 3 0-15,1-4 0 16,-1 5 1-16,-1-5-1 15,1 4 1-15,1 1 0 16,-4-4-1-16,3 4-1 16,-2-4 1-16,5 4 0 15,0-2 1-15,1 2 1 16,-4 0-2-16,0 0-2 0,1 0 2 16,-1 0 0-16,0 0 4 15,1 0-4-15,2 0 0 16,-3 0 0-16,4 0 0 15,-1 0 1-15,-3 0-1 16,1 0 1-16,2 0 1 16,0 0-2-16,4 0-3 15,-4 0 3-15,0 0-1 16,2 0 5-16,-6 0-9 16,1 0 6-16,1 0-1 15,-1 2 0-15,3 2 0 16,-2-4 0-16,2 0 0 15,0 0 0-15,-2 0 1 16,2 4-1-16,5-4 0 16,-8 0-1-16,6 0 1 0,-2 1 1 15,-4 4-1-15,3-5 0 16,-5 6 0-16,2-6 1 16,-2 4 1-16,5-2-1 15,-3-2-1-15,-1 0 0 16,-2 0 2-16,1 3-2 15,-1-3-2-15,4 5 2 16,-1-5 2-16,-4 0-2 16,9 0 0-16,-7 0 0 15,7 1 0-15,-1-1 0 16,-1 0 0-16,-3 0-1 16,1 0 3-16,-5 0-2 0,4 0 0 15,0 0 0-15,1 0-1 16,-1 0 1-16,-3 0 1 15,4 0-1-15,-4 0 0 16,-4 0 4-16,1 0-4 16,-1 0 0-16,2 0-1 15,-1 0-2-15,-1 0 3 16,4 0 0-16,4 0 0 16,-4 0 3-16,3 0-6 15,-2 0 7-15,-2 0-8 16,1 0 4-16,-3 0-1 15,4 0 1-15,-5 0 0 16,1 0 1-16,3 0-1 0,-4 0 4 16,2 0-3-16,-2 0-2 15,1 0 1-15,-4 5-4 16,1-5 4-16,-4 0 0 16,-3 0 0-16,2 0 0 15,1 0-1-15,-6 0 2 16,3 0-2-16,0 5-1 15,-3-5 2-15,3 0-3 16,1 1 3-16,-4-1 0 16,3 4-2-16,-3-4 0 15,3 0 2-15,-3 0 0 16,0 0 0-16,0 0 0 0,0 0-2 16,0 0-1-1,0 0 2-15,0 2 1 0,0-2-2 16,0 0-8-16,0 0 4 15,0 0-1-15,0 0-5 16,0 3 6-16,0 2-13 16,0-5 14-16,0 0 3 15,0 0 2-15,0 5-3 16,0 1 1-16,-10-5 2 16,-10 9 0-16,-5-1 5 15,-3-2-5-15,-5 7 6 16,2-8-4-16,-5 4-2 15,0-1-11-15,2 2 11 16,-5-1-9-16,-2-2 5 16,-5-4 4-16,4 4 0 0,-3-6-1 15,1 2 1-15,5-4 0 16,-3 0 6-16,6 0-5 16,2 0 0-16,1 0 0 15,2-4 5-15,1-6 0 16,-1 6 0-16,-2-2-3 15,-2 4 1-15,6-4-2 16,-3 2 4-16,3 4-6 16,-3 0 6-16,6-4-4 15,-2 4 3-15,3 0-2 0,5-1-3 16,-2 1 1 0,-5-5-2-16,2 5 4 0,-6 0-2 15,-5 0 4-15,0 0-5 16,-2 0-4-16,-1 0 4 15,8 0 0-15,-2 0 0 16,2 0 1-16,4 0-3 16,5 0 3-16,2 0-1 15,8 0 0-15,2 0-1 16,1 0 0-16,-4 0-8 16,-4 0 9-16,5 0-3 15,-7 5 3-15,0 0-1 16,-1-1-1-16,1-2 2 0,0-2 0 15,2 0 2 1,2 0-2-16,2 0-2 0,4 4-2 16,-7-4 4-16,5 0 0 15,2 0 1-15,-1 0 1 16,4 0-2-16,-3 0 3 16,-1 0-3-16,-4 0 0 15,5 0 1-15,0 0-1 16,2 0-1-16,1 0-2 15,3 2 3-15,3-2 3 16,-3 3-3-16,-1-3-2 16,1 3 2-16,0-1 0 15,-3 0 0-15,0 6 0 16,-2-6 0-16,2-2 2 0,0 4-2 16,-1-2-2-1,4 1 2-15,0-3 6 0,3 0-6 16,0 0-1-16,0 0-1 15,0 0-13-15,0 3-11 16,0-3 20-16,0 2-1 16,0 4 6-16,0 0-4 15,0 3 0-15,9-4 5 16,7-1 0-16,1-2 3 16,5 2-1-16,0 1-2 15,1-2 0-15,2-3 1 16,2 0-1-16,-5 0 5 15,3 0-5-15,-2 0 1 0,2 0-1 16,2 0 0 0,1 0 0-16,-3 0 0 0,5 0 4 15,-2 0-3-15,-2 0-1 16,6-6 4-16,-3 4-3 16,6-4 0-16,4 2 3 15,-3-1-2-15,1 5 0 16,-1-3 4-16,-1 0-6 15,4 0 3-15,-5 1-3 16,5-2 1-16,-3 0-1 16,-3 2 2-16,-2 0-2 15,2 2-3-15,-5 0 3 0,5 0 0 16,-5 0 1 0,2 0 0-16,1 0-1 0,-3 0 0 15,2-3 2-15,1 3 0 16,-1 0-2-16,-5 0 0 15,3 0 0-15,-1 0 0 16,-1 0 0-16,-4 0 1 16,0 0 1-16,4 0-2 15,-4 0 0-15,5 0 0 16,-2 0 1-16,-3 0-1 16,4 0 2-16,0 0-2 15,0 0-2-15,-1 0 2 16,-3 0 0-16,1 0 2 15,-1 0-2-15,0 0 0 0,1 0 0 16,-4 0 0-16,0 0 0 16,1 3 0-16,-7-1 0 15,0 0-2-15,-1-2 2 16,-1 4 0-16,-5-4 0 16,0 0 0-16,1 0 0 15,-4 0 0-15,0 4 0 16,0-4 0-16,3 0 0 15,-3 0 0-15,7 2 0 16,-4-2 2-16,5 0-2 16,-5 0 0-16,4 0 0 15,-4 3 0-15,3-3 0 16,-2 0 0-16,-4 3 6 0,0-3-6 16,-3 0-5-16,3 0 5 15,-3 0 0-15,3 0 0 16,0 0 1-16,-3 0 1 15,0 3-2-15,0-3 0 16,5 0-4-16,-5 0 2 16,0 0 2-16,0 0 3 15,0 0-3-15,0 0 5 16,0 0-3-16,0 0-1 16,0 0 0-16,0 0 10 15,0 0 3-15,0 0-10 16,0 0-3-16,0 0 4 15,0 0-2-15,0 0-1 0,0 0-2 16,0 0 7 0,0 0-7-16,0 0 0 0,0 0-1 15,0 0-9-15,0 0 6 16,0 0-16-16,0 3 1 16,0 3-32-16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43.9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882 26 6 0,'0'0'57'0,"0"0"-25"15,0 0-5-15,0 0-6 16,0 0 10-16,0 0-4 15,0 0-5-15,0 0 2 16,0 0-11-16,0 0-3 16,0 0 8-16,0 0 8 15,0 0-15-15,0 0 10 16,0 0-11-16,0 0 6 16,0 0-1-16,0 0-6 15,0 0-8-15,0 0 4 16,0 0 9-16,0 0-10 15,0 0-3-15,0 0 0 0,0 0-2 16,0 0 2-16,0 0-1 16,0 0 0-16,0 0-5 15,0 16 4-15,0 4 2 16,9 6 2-16,2 0 0 16,-5-1 1-16,4 4-3 15,-4 3 4-15,3 0-5 16,-1 2 2-16,-3 0 3 15,-2 6-2-15,3-2 7 16,-1 6-9-16,1 2 4 16,3-4-2-16,-2 4-2 15,-1 0-1-15,-3-6 0 16,0-2 4-16,-3 4-4 0,0-4 0 16,0 5 2-16,0 3 3 15,0 3-4-15,0 0-2 16,0 2 1-16,0 1 0 15,0-6 0-15,0 0 2 16,0 6 0-16,0-6 5 16,0-4 7-16,0 2-10 15,0-7 4-15,0 0-7 16,0-5 12-16,3 0-11 16,-3-4 6-16,0-2-8 15,5 4 1-15,-5-8 10 16,0 4-7-16,0-2 12 0,3-3-16 15,-3 5 14-15,2-5-10 16,1 9-4-16,0-4 1 16,-3 4 0-16,0-4 1 15,0 0-1-15,0-4 6 16,0 4 0-16,0-8 2 16,3 4-7-16,-3 2-4 15,0-4 4-15,0 0 1 16,0-2 1-16,0 2 4 15,0-6-14-15,0 3 13 16,0 4-4-16,0-1-2 16,0-6-2-16,0 3 5 15,0-2-6-15,8-4 2 0,-8 0 0 16,0 3-1-16,3-3 2 16,-3-2-3-16,0-3 14 15,0 6-17-15,0-3 9 16,0 1-6-16,0 5 3 15,0-14-1-15,0 9 0 16,0 1 1-16,0-2 0 16,0-2 1-16,0 7-4 15,0-8 13-15,0 4-22 16,0-4 23-16,0 3-24 16,0-9 22-16,0 0-17 15,0 0 13-15,0 1-11 16,0-1 5-16,0 0 0 15,0 0-2-15,0 0-28 0,0 0 5 16,0 0-33-16,0 0-3 16,0 0-13-16,0 0-79 15</inkml:trace>
  <inkml:trace contextRef="#ctx0" brushRef="#br0" timeOffset="1604">2002 0 44 0,'0'0'32'0,"0"0"22"16,0 0-2-16,0 0-3 16,0 0-11-16,0 0-18 15,0-10 24-15,0 10-17 16,0 0-3-16,0 0-1 15,0 0-11-15,0 0 17 16,0 0-16-16,0 0 9 16,0 0-13-16,0 0 11 15,0 0-11-15,0 0 5 0,0 0-3 16,0 0-8-16,0 0 3 16,0 0-3-16,0 0-2 15,0 0 0-15,0 0-2 16,0 0-3-16,0 0 3 15,0 21 0-15,0 4 2 16,0 1 0-16,0 0 3 16,0 0-7-16,3 5 12 15,0-2-14-15,4 3 13 16,-4-1-11-16,3 0 3 16,1 5 0-16,-1-2 1 15,-3 4 0-15,3 2-2 16,2 6 3-16,-2-3-3 0,3 3 2 15,-2-1 3 1,-1-3-4-16,-3 5 0 0,-3 2 0 16,0-1-3-16,0 2 3 15,0-4 0-15,0 2-2 16,0-1 9-16,3 2-11 16,-3-1 8-16,0-1-6 15,4-1 4-15,-1 5-2 16,3-3 0-16,0 2 0 15,2-4-2-15,-2 0 4 16,0 0-2-16,1 0 0 16,-1 6 1-16,-3-4 4 0,6-3-10 15,-2 2 7-15,-1-1-7 16,0 0 9-16,2-4-4 16,-5-7 0-16,3 0 0 15,0-1-6-15,1-2 12 16,-1 0-8-16,0-4 5 15,-1 1-6-15,-3 0 6 16,1-6-3-16,0 2 0 16,0-9-3-16,0 0-1 15,2-1 8-15,1 4-3 16,0-2 1-16,0 3-2 16,1-4 0-16,-4-1 0 15,0 0-2-15,0-4 4 16,-3 4-2-16,3-14 2 15,-3 5 4-15,5-2-4 16,-5 2-4-16,0 3 4 0,0-8-3 16,0 7 1-16,0-6 0 15,0 2 0-15,0-2 0 16,0 1-7-16,0-3 15 16,0 0-7-16,0 0 1 15,0 0-4-15,0 0 1 16,0 0-28-16,0 0-8 15,0 0-17-15,0 11-51 16,0 4-75-16,0-4 33 16</inkml:trace>
  <inkml:trace contextRef="#ctx0" brushRef="#br0" timeOffset="4026">55 1790 97 0,'0'0'57'0,"0"0"-13"15,0 0 26-15,0 0 2 16,0 0-27-16,0 0-10 15,0 0 14-15,-5 0-17 16,5 0 13-16,0 0-17 16,0 0-7-16,0 0 7 0,0 0-3 15,0 0-16-15,0 0 6 16,0 0-8-16,0 0 4 16,0 0-7-16,0 0-3 15,0 0-2-15,0 0 1 16,0 0-4-16,0 0 7 15,27 0-3-15,15-5 0 16,6 5 0-16,7-3 1 16,3 1-5-16,-2 2 4 15,5 0 0-15,-3 0 6 16,6 0-2-16,8 0-8 16,4 0 5-16,11 0-1 15,3 0 0-15,2 0-2 16,2 0-4-16,-8 0 2 15,-5 0-15-15,2 0-2 16,-3 0 12-16,4 0-3 16,5 0-8-16,5 0-3 0,-2 0 4 15,-1 0 2-15,-2 0-2 16,-6 0 17-16,-2 0-3 16,-7 0 2-16,-4 0 0 15,2 0-2-15,-13 0 0 16,-1 0 1-16,-6 0-3 15,-4 0 3-15,4 0-5 16,1 0 0-16,6 2 8 16,-1 6-7-16,0 2 8 15,-8 6 4-15,2-10-4 0,-4 6-2 16,-9 2 2-16,-1-5-2 16,-3 0 4-16,-3-1-10 15,-3-2 8-15,-3 0 0 16,0 0 0-16,-1 0 0 15,-3-4-6-15,4 1 5 16,-3-3 0-16,0 0-16 16,-4 0 4-16,-4 0-21 15,-2 0-10-15,4 0-24 16,-8 0-40-16,-2 0-55 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49.9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969 114 45 0,'0'0'35'0,"0"0"-3"0,0 0-6 16,0 0 20-1,0 0-13-15,0 0-14 0,-6-30-1 16,6 30 21-16,0 0-4 16,0 0-13-16,0 0 6 15,0 0 2-15,0 0-2 16,-4 0-6-16,4 0-6 16,0 0 3-16,0 0-7 15,0 0 9-15,0 0-12 16,0 0 7-16,0 0-12 15,0 0 0-15,0 0-3 16,0 0-1-16,0 0 0 0,0 0-4 16,0 0 4-1,0 4-7-15,0 16 2 0,0 12 7 16,0 10-2-16,0 4 0 16,0 4 1-16,0 8 4 15,0-4-1 1,0 6-6-16,0 1 4 0,0 0 2 15,0 1-3-15,0 0 5 16,0-6-5-16,0-4-1 16,4-1 0-16,-4-2-1 15,0 5 0-15,0 2 1 16,0 0 1-16,0-3 1 16,0 3 2-16,0-9-3 15,0 5-1-15,0-2 0 16,0-4-2-16,0-2 4 0,0-6-2 15,0-1 0-15,0 4 0 16,0-5-1-16,3 5 2 16,0-4-1-16,-3 3 6 15,3-4-10-15,0 5 4 16,0 0 0-16,4-3 1 16,-4 7-1-16,-3-4 0 15,3-5 0-15,-3 2 5 16,0-6-5-16,0-6-1 15,0-4 1-15,0 2 2 16,0-4-2-16,0 3-1 16,0-6 1-16,0 3 0 15,0 0 3-15,0 0-3 16,3 0-3-16,0-4 2 0,5 0 0 16,-2 9 1-16,-3-4 0 15,3 4 0-15,-2-10 0 16,-1-3 0-16,-3-2 0 15,3-4 1-15,-3-2 0 16,0 1-2-16,0-5 2 16,0 0-1-16,0 0 0 15,0 0-1-15,0 0 0 16,0 0-6-16,0 0 2 16,0 0-15-16,0 0 4 15,0 0-13-15,0 0 2 16,0 0-15-16,3 5-18 15,0-1-70-15,-3-2 90 0</inkml:trace>
  <inkml:trace contextRef="#ctx0" brushRef="#br0" timeOffset="1360">2027 0 20 0,'0'0'80'15,"0"0"-45"-15,0 0 21 0,0 0-12 16,0 0 4-1,0 0-22-15,0 0 4 0,0 0-10 16,0 0 6-16,0 0-2 16,0 0-12-16,0 0 1 15,0 0-12-15,0 0 3 16,0 0-4-16,0 0 2 16,0 20-2-16,0 8 2 15,0 6 14-15,0 4-13 16,3 3 11-16,5 4-9 15,-2-3 2-15,0 5-6 16,1 2 2-16,-1-3 3 0,0 3-4 16,1 0-2-1,-1-1 8-15,-3 4-11 0,0-6 7 16,0 0-5-16,2 2 4 16,-2 2-6-16,0-2 6 15,-3 4-5-15,3 6 2 16,0 5 0-16,-3 8 0 15,0-3 5-15,0 0-7 16,0-2 4-16,0 6-2 16,0-10 0-16,0-1 0 15,3-6-1-15,-3-3 1 16,0-6 0-16,0 2 1 16,0-2 6-16,0 0-4 15,3 6-3-15,1-10-3 16,2 2 3-16,-3 2-3 0,3-6 3 15,1 6 3-15,-4-2-3 16,3-2 0-16,2 2 0 16,-2-2 1-16,0-6 4 15,-3 0-5-15,4-10 8 16,-4 0-8-16,0 0-10 16,3-1 9-16,-6-4 1 15,3-1 3-15,-3-12-2 16,4 0 3-16,-4-4-4 15,3-2 0-15,-3 2 0 16,0-2-6-16,0 1 0 16,3 0-1-16,-3 5-1 15,0-4 1-15,3 2-6 16,0-1 6-16,0 4-8 0,0-1-2 16,-3-5-21-16,0 12-30 15,0 1-37-15,0 2 0 16,0 0 37-16</inkml:trace>
  <inkml:trace contextRef="#ctx0" brushRef="#br0" timeOffset="2482">58 768 43 0,'0'0'112'15,"0"0"-76"-15,0 0 4 16,0 0 27-16,0 0-20 15,0 0-28-15,3-10 8 16,-3 10 5-16,0 0-1 16,0 0-3-16,0 0-10 15,0 0 9-15,3 0-27 16,-3 0 14-16,0 0-1 0,3 0-13 16,-3 0 0-16,3 0-3 15,7 0 3-15,13-1 0 16,13-2 3-16,5 1-3 15,13-4 4-15,4 2 0 16,9 0-4-16,4 4 4 16,2 0-8-16,5 0 4 15,2 0 0-15,3 0 0 16,11 4 5-16,1 6-11 16,18-4 12-16,-1-1-11 15,7-2 11-15,-4-1-12 16,-5 2 5-16,-5-4 0 15,1 0-6-15,-3 0 0 0,3 0-4 16,7 0 7-16,-5 0 4 16,4 0 3-16,-6 0-2 15,-4 0 0-15,-2 0-2 16,-6 0 1-16,-8 6 0 16,-3 4 0-16,-2 2 1 15,-4 0-2-15,-10 0 2 16,-6-4-10-16,-10 4 11 15,-5-6-4-15,-12-1 4 16,2-5-4-16,0 0 0 16,-2 0-4-16,2 0 3 15,-7 0-13-15,-3 0 5 0,-7 0 4 16,0 0 5-16,-10 0-18 16,-3 0 8-16,-1 0-4 15,-5 0-41-15,0 0-80 16,-23 17 25-16</inkml:trace>
  <inkml:trace contextRef="#ctx0" brushRef="#br0" timeOffset="3482">0 1886 49 0,'0'0'140'15,"0"0"-107"-15,0 0 5 16,0 0 49-16,0 0-38 0,0 0-25 15,9 0-3-15,-9 0-4 16,3 0 10-16,1 0-3 16,-1 0-19-16,6 0 23 15,5 0-16-15,-1 0 1 16,5-2-3-16,6-2 2 16,4 2-2-16,8-4 1 15,3 2-1-15,5-1-8 16,7 2 7-16,7-3-5 15,3 4 0-15,3-2 3 16,3 0-7-16,4 2 3 0,-1 2-3 16,8 0 0-1,2 0 0-15,9 0-3 0,5-4 7 16,12 4-9-16,2-1 6 16,1-2-1-16,4 1 0 15,-10-2-7-15,0 2 7 16,-1-2-8-16,1 0 4 15,3-2-13-15,-1 6 15 16,-5-6-5-16,-8 2 7 16,-1 4-6-16,-11 0 3 15,-7 0 3-15,-1 0-2 16,-5 0 2-16,-3 0-4 16,-3 0-1-16,0 10-3 15,-3-10 5-15,0 5-4 16,-11-4 4-16,1-1-9 0,-6 0 8 15,-9 0 2 1,-5 0 2-16,-6 0-1 0,-3 0 1 16,-2 0 3-16,-4 0-2 15,2 4-2-15,-1-4 1 16,-1 0-8-16,-1 0-3 16,-2 4 0-16,-4-2-15 15,5 4-38-15,-8 2-84 16,0 2-46-16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2:54.8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1059 0 114 0,'0'0'23'16,"0"0"-22"-16,0 0 43 15,0 0-15-15,0 0-18 16,0 0 10-16,0 0-6 15,10 0 23-15,-10 0-27 16,3 10 29-16,-3 2-15 16,0-1-10-16,3 8-6 15,-3-3 4-15,3 6-5 16,1 8 5-16,-1 0-6 16,0 2 2-16,0 8 4 15,-3 0 3-15,0 0-4 16,0 4-7-16,0-2 1 15,0 4-6-15,0 4 5 0,0 2 0 16,0 0-4-16,-3-1-1 16,0 6 3-16,0-5-3 15,3 10 1-15,0 2-1 16,0 0 0-16,0 4 0 16,0 2 1-16,0-2-1 15,0 3 0-15,0-4 5 16,0-1-3-16,0-3-1 15,0 0 2-15,3-3-3 16,0-4 1-16,0 1-1 16,-3 0-6-16,6 5 6 15,-3 10 4-15,-3 0-4 0,0-2 0 16,0-2-4-16,5-12 4 16,-2-10-4-16,0 2 3 15,0-2 1-15,-3-5 4 16,0 6-4-16,0-5-4 15,0 3 4-15,3-10-7 16,0-4 7-16,7-5-1 16,-4-3 0-16,1 0 0 15,-1 3-5-15,0-3 6 16,-3-3-4-16,-3 4 2 16,3-10-2-16,-3-2-5 15,5-7 5-15,-5-5-13 16,6 0 1-16,-3 0-26 0,7 3-9 15,2-1-28 1,1-2-20-16,7 0 28 0</inkml:trace>
  <inkml:trace contextRef="#ctx0" brushRef="#br0" timeOffset="1131">2105 89 70 0,'0'0'31'16,"0"0"28"-16,0 0 24 15,0 0-43-15,0 0-8 0,0 0-10 16,-17-5 6-16,17 5-8 16,0 0 3-16,0-5-10 15,0 5 3-15,0 0 0 16,0 0-13-16,0 0 8 15,0 0-8-15,0 0 6 16,0-1-7-16,0 1-4 16,0 0 3-16,0 0-2 15,0 0 1-15,0 0-3 16,0 0-3-16,0 11 6 16,-3 10-1-16,3 10 6 15,0 4-6-15,0-3 2 16,0 8 5-16,0 0-5 15,0 3-1-15,0 3-1 16,0 3 1-16,0 0 8 0,0 0-8 16,0 5-3-1,0-3 3-15,0 1 1 0,0 5 1 16,0-1-3-16,0 4 1 16,0 3 0-16,0 6 7 15,0 6-7-15,0 2-5 16,0 0 5-16,0-5 2 15,0 3-2-15,0-6-4 16,0 0 2-16,0 1-2 16,0-4 4-16,0 2 1 15,0-1-1-15,0-4-8 16,0 2 7-16,0-8 2 0,8-1-1 16,-2-4 12-16,0-4-16 15,-3-4 4-15,4-2 0 16,-1-1-8-16,0-4 12 15,-3-2-4-15,5 1 5 16,-2-9-5-16,-4 3 4 16,6-6-13-16,-5-2 11 15,0-4-2-15,0 5 0 16,-3-3 6-16,3 3-7 16,-3-11 4-16,3 2-5 15,-3-2 2-15,3-6 0 16,-3-1 3-16,4-2-3 0,-4-3-7 15,0 0-29-15,0 0-32 16,0 0-37-16,0 0-39 16</inkml:trace>
  <inkml:trace contextRef="#ctx0" brushRef="#br0" timeOffset="2272">119 744 70 0,'0'0'60'0,"0"0"-15"15,0 0 5-15,0 0-8 16,0 0-8-16,0 0-10 16,0 0 15-16,0-2-18 15,0 2 2-15,0 0-17 16,0 0 16-16,0 0-11 16,0 0-4-16,0 0 0 15,0 0-6-15,0 0 9 16,3 0-9-16,20 0 15 15,2 0-12-15,11 0 5 0,5 0 0 16,7 0-9-16,4 0 0 16,3 0 0-16,5 0-2 15,5 0 5-15,5 0-2 16,5 0 10-16,0 0-19 16,3 5 8-16,5 1 0 15,6 3-3-15,8-1-2 16,9 4-4-16,0 2-8 15,-7 4 15-15,-8 2-6 16,-8-4-6-16,1 5 5 16,-8-4 7-16,9-3-10 15,1-4-9-15,-3-8 9 0,4-2-5 16,-7 0 2-16,-7 0-2 16,-2 0 14-16,-10 0-3 15,-3-2 1-15,-7-2 9 16,-9 2-7-16,-7 2 5 15,1 0-4-15,-8 0 4 16,1 0-2-16,-7 0 3 16,-3 0-2-16,1 0 5 15,-4 0 8-15,0 0-6 16,1 0-5-16,-2 0 2 16,1 0 1-16,0 0-5 15,-7 0 7-15,5 0-8 0,-8 0 1 16,1 0 2-1,-1 0-4-15,-6 0 1 0,3 0-2 16,-3 0 0-16,0 0-22 16,0 6-81-16,-12 14-53 15</inkml:trace>
  <inkml:trace contextRef="#ctx0" brushRef="#br0" timeOffset="3245">0 2006 82 0,'0'0'59'16,"0"0"-27"-16,0 0 38 16,0 0 4-16,0 0-29 15,0 0-12-15,20-12 5 0,-11 10-8 16,1-2-6 0,6-2 2-16,7 4-3 0,-1-2-6 15,6-1-1-15,8 2-2 16,0 3 2-16,2 0-13 15,7 0 10-15,3 0-8 16,4-2-4-16,1 2 5 16,5 0-5-1,3 0 13-15,3 0-14 0,0 0 0 16,8 0 1-16,-2 0 0 16,7 0-1-16,7 0 1 15,5 0-3-15,14 0 0 0,-1 0-1 16,7 0 6-16,1 5-3 15,-7-2 0-15,-1-3-5 16,1 0 3-16,3 0-18 16,-1 0 20-16,-2 0-19 15,-3-3 17-15,-11-2-2 16,-8-5 1-16,-4 8 0 16,-10-4 3-16,-3 4 3 15,-6-2-3-15,0 4-6 16,-4 0 3-16,1-8 3 15,0 4-7-15,-5 2 6 16,-8-1 1-16,-3 3 0 16,-10-3 0-16,-6 3-1 0,-4 0-2 15,-4 0 4-15,4 0-2 16,-2 0-4-16,2 0 0 16,-3 0 4-16,1 0-1 15,-8 0-6-15,4 0 0 16,-4 0-15-16,-3 0-4 15,-1 0-14-15,-5 0-68 16,0 8-72-16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01.6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117 0 48 0,'0'0'33'0,"0"0"30"0,0 0-20 15,0 0-1-15,0 0-8 16,0 0 4-16,0 0 0 16,0 0-27-16,0 0 11 15,0 0-20-15,0 0 18 16,0 0-10-16,0 0-14 16,0 0 4-16,0 0 0 15,0 0-3-15,0 0 2 16,0 1 0-16,0 3 0 15,0 6-11-15,0 2 24 16,0 8-21-16,0 6 19 16,0 0-8-16,0 4-2 15,0 0-5-15,6-4 5 0,0 0 0 16,0 2 0-16,-1-4 4 16,-2-4 4-16,0 0-6 15,0-6-1-15,0 0-1 16,-1-5 0-16,3 0-1 15,-5-3 8-15,3-1-16 16,-3 1 19-16,0-1-16 16,3 1 15-16,-3 0-18 15,0 0 14-15,0-4-9 16,0-2 4-16,0 0-8 16,0 0 3-16,0 0 5 15,0 0-4-15,0 0 14 0,0 0-11 16,0 0 3-1,0 0-4-15,0 0 3 0,0 0-1 16,0 0 0-16,0 0-18 16,0-10 15-16,-11-8-2 15,3 0-19-15,-3-2-3 16,5-2 8-16,-3-4-16 16,2 0 8-16,4 0-10 15,0 0 2-15,3 3 26 16,0 6 6-16,0 2-2 15,0 0 10-15,0 5-14 16,0 4 9-16,0-3-35 16,13-2 19-16,-4 5-20 15,8-3 35-15,-4 3 2 16,-1 6 10-16,1-4-7 0,-7 4 11 16,5 0-11-16,-5 0 3 15,2 0 1-15,3 0 8 16,-5 0-11-16,4 4-5 15,-4 5 5-15,0-1-2 16,-3 7 2-16,-3 0 3 16,0-1 3-16,0 3-10 15,0 0 6-15,0 3-3 16,0 0-1-16,-9 4 0 16,-7-2 7-16,-1-4-3 15,3-1 3-15,0 0-5 16,8-5 1-16,-1 0-10 0,4-4 4 15,0-2-7-15,3-4 6 16,-3 2-17-16,3-4 13 16,0 0 5-16,0 0 2 15,0 0 2-15,0 0-8 16,0 0 9-16,0 0-12 16,0 0 2-16,0 0-1 15,0 0 2-15,0 0-31 16,0-4 9-16,9-1 26 15,4 0-1-15,-4 1 5 16,8 2-8-16,-4 2 8 16,3-4 1-16,-1 4-1 15,-1 0-4-15,2 0 6 0,0 0-4 16,-4 15 9-16,2 2-8 16,-2 7 15-16,-2-2-15 15,-7 6 18-15,0-1 4 16,-3-2-8-16,0-5-11 15,0-8 0-15,0 3-4 16,0-4 4-16,-3-1 28 16,-10 0-6-16,4-5-9 15,-5-4-19-15,-1 3 17 16,-4-4-6-16,0 0-9 16,-8 0 19-16,2 0-19 15,-1 0 13-15,-2-5-12 16,1-6 4-16,2-9-2 0,0 8-10 15,2-2 6-15,4 0-1 16,3 6 0-16,2-2-3 16,8 2-3-16,3 6-7 15,3-2-19-15,0 4 3 16,0-2-53-16,6-1-78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03.7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259 0 23 0,'0'0'44'0,"0"0"-39"15,0 0 15-15,0 0 19 16,0 0-11-16,0 0-8 16,3 18-7-16,-3-6 17 15,0 2-21-15,0 0 23 16,0 9-25-16,0 0 24 16,0 6-30-16,0 2 4 15,4 9 16-15,-4 0-18 16,0-2 4-16,0 3-5 15,0 4 8-15,0-8-5 16,0 0-5-16,0-5 4 16,0-3-4-16,0-3 0 15,3 0-2-15,0-3-3 0,-3-3 5 16,3-6-3-16,-3-2 16 16,3-6-15-16,-3 0 8 15,0-4-9-15,0 2 3 16,0-4 0-16,0 0 3 15,0 0 1-15,0 0 2 16,0 0-1-16,0 0 12 16,0 0-17-16,0 0 10 15,0-18-9-15,0-2-2 16,0-6 1-16,0 0-10 16,0-6 6-16,0-5-24 15,0 2 14-15,0-2-20 16,0 2 33-16,10 3-35 15,2 1 6-15,2 5 9 0,-5 5 9 16,1 5 4-16,-1 2 8 16,4 8-6-16,1-4 13 15,-2 6-10-15,1 2 8 16,-4-2-6-16,1 4 2 16,-4 0-2-16,0 0-3 15,2 0 4-15,-5 0-1 16,3 0 5-16,-3 6 5 15,0 8-9-15,-3 0 17 16,0-1-16-16,0 6 4 16,0 2 0-16,-3-2 1 15,-14 4-2-15,0-8 2 16,-3 5 5-16,4-4-9 0,-4-4 9 16,4 2-6-16,4-2-5 15,-1 0 5-15,7-6-10 16,1 0 4-16,-1-6 1 15,3 0 4-15,0 0 1 16,0 2-8-16,3-2 9 16,0 0 1-16,0 0-5 15,0 0-4-15,0 0-3 16,0 0-2-16,0 0 2 16,0 0-3-16,0 0 7 15,6 0 2-15,11 0-6 16,2 0 11-16,0 0-12 0,1 0 8 15,-5 0-4-15,4 0 2 16,-3 0 0-16,4 6-1 16,-4 8 6-16,1 0-9 15,-3 4 9-15,0 2-4 16,-5 0 6-16,1 4-7 16,-7-2 7-16,-3-2-4 15,0-2 7-15,0-1-9 16,0 0 31-16,0-3-29 15,-6 0 30-15,-10-4-21 16,-1 2 17-16,-5-4-8 16,0 0-4-16,-4 2-10 15,0-5 2-15,0-2 9 0,-2-3-15 16,-2 0 11-16,-1 0-13 16,-2 0 17-16,-1 0-14 15,1-10-1-15,1-4-3 16,3-2-5-16,1-4 3 15,1-4-6-15,5-2-14 16,3 4-52-16,7 2-33 16,9-4-170-16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05.8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118 274 12 0,'0'0'24'15,"0"0"9"-15,0 0 4 16,0 0-21-16,0 0 15 16,13 163-11-16,-10-137 10 15,0 3-16-15,-3-1 7 16,3 2-3-16,-3-2 2 15,0 4 5-15,4 0-22 16,-4-4 23-16,0 1-24 16,0-3 21-16,0-5-21 15,0-5 3-15,0 2-3 16,0-4-2-16,0-6 0 16,0 2 2-16,0-8-8 0,0-2 16 15,0 0-8 1,0 0 1-16,0 0 0 0,0 0 9 15,0 0-6-15,0 0-5 16,0 0 9-16,0 0 2 16,0-6-7-16,0-10-10 15,0-10 13-15,0-4-19 16,0-4 4-16,0-6-23 16,0 0-12-16,0-4 17 15,0 1-8-15,0 2-34 16,3 5 53-16,6 10 10 15,2 1-11-15,-2 8-4 16,-3 2 15-16,7 6-2 16,0-2 1-16,-4 6 5 15,5-1-7-15,-5 2-5 0,1 2 9 16,-1 2 0 0,-3 0 6-16,4 0-4 0,-1 0 4 15,2 0 3-15,-2 10-2 16,-2 0-3-16,-1 6-1 15,0-4 13-15,-3 2 0 16,-3-2-7-16,0 3 4 16,0-4 3-16,0 4 7 15,0-2-15-15,0-1 5 16,-6-1 3-16,-3-2-4 16,-4-3 7-16,4 5-13 15,-5-6 10-15,1 5-7 0,4-5 14 16,-7 0-19-16,-1-1 9 15,8-2-10-15,-4 2 8 16,4-2-8-16,2 1 0 16,1-3-1-16,3 1 5 15,3-1-1-15,0 0 2 16,0 0-5-16,0 0 0 16,0 0-2-16,0 0-9 15,0 0 11-15,0 0-2 16,0 0 1-16,9 0-4 15,7-1 10-15,-3-4-4 16,4 1 3-16,-2 4-6 16,-2 0 2-16,3 0 0 0,1 0-2 15,-2 0 2-15,1 4-6 16,3 7 12-16,1 0-4 16,-4 1 1-16,0 0 3 15,-4 2-6-15,-6-2-1 16,2 4 0-16,-8-1 1 15,0 0 4-15,0-1 1 16,0 0 5-16,0 0-8 16,-3-2 26-16,-14 0-22 15,1-4 18-15,0 1-5 16,-4-4-5-16,1-1 9 16,-3 2-15-16,-1-4 13 15,-2 1-17-15,0 0 11 16,2-3-15-16,1 0 8 0,3 0-3 15,2 0-4-15,-2 0-1 16,3 0 2-16,-4 0-7 16,1-12 16-16,-3-4-22 15,5-2 9-15,2 0-1 16,5 4-17-16,4 6 19 16,3 2-15-16,0 3 4 15,3 3 5-15,0 0-24 16,0 0 19-16,0 0-55 15,0 0-37-15,0 0-36 16</inkml:trace>
  <inkml:trace contextRef="#ctx0" brushRef="#br0" timeOffset="2147">156 0 1 0,'0'0'18'15,"0"0"4"-15,0 0 25 16,0 0-15-16,0 0-10 0,0 0 10 16,23 15-22-1,-20-9 13-15,1-1-22 0,2 5 38 16,0-2-18-16,1 4 18 15,-1-1-26-15,0 4 23 16,5 1-23-16,1 5-1 16,-2-1-2-16,2 6-6 15,4 0 20-15,-2-1-24 16,1 5 13-16,-2-2-10 16,3 1 2-16,1 3-4 15,-2-1-1-15,-2-1 2 16,3 1 3-16,1 0-5 15,-2-5 1-15,4 5 9 16,-3-6-10-16,4 5 0 16,-1-4 3-16,0-4-2 15,-2 2-2-15,-2-4 5 0,-2 0-12 16,0 0 17-16,-7-2-18 16,0-2 20-16,2 2-20 15,-2-4 24-15,0-2-22 16,4 2 7-16,-1 0 0 15,2-2-6-15,0 0 9 16,-3-2-6-16,1-3 6 16,-3-4-6-16,-2-3 11 15,-1 2-12-15,-3-2 8 16,0 4-4-16,0-4 0 16,0 0 2-16,0 0-9 15,0 0 9-15,0 0-8 16,0 0-2-16,0 0-6 0,0 0-10 15,0 0 10-15,0 0-34 16,0-9-67-16,0-17-123 16</inkml:trace>
  <inkml:trace contextRef="#ctx0" brushRef="#br0" timeOffset="2994">805 182 9 0,'0'0'82'0,"0"0"-73"16,0 0 29-16,0 0 9 15,0 0-13-15,0 0-31 16,-19-8 14-16,8 4 18 16,3 2-1-16,0-4-33 15,-1 3 11-15,0 3 16 16,-4-3-27-16,-1 3 9 15,3 0-4-15,0 0-4 16,2 0-2-16,-4 0-2 16,-1 0 1-16,0 0 1 15,0 0 3-15,1 0 0 0,4 0-6 16,3 3 7-16,-5 0-7 16,5 5 6-16,3 4-4 15,-4 0 1-15,4 2 0 16,0 0-6-16,3 4 6 15,-3 2-6-15,3 3 10 16,0-4-8-16,0 1 8 16,0-2 2-16,0-3 2 15,0 4-4-15,0-7-1 16,0 2-6-16,9-3 0 16,4-2 3-16,1-2 0 15,-2-2 10-15,4 1-14 16,3-1 8-16,1-1 6 0,-1 1-1 15,3-4-16-15,-2-1 7 16,-1 0-3-16,4 0 1 16,-1 0 4-16,0 0-4 15,-3 0 11-15,-2 0-23 16,-1 0 11-16,-4 0-2 16,-4 0-6-16,-5 0 0 15,0 0-4-15,-3 0-25 16,0 0-14-16,0 0-48 15,0 0-31-15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10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 13 0,'0'0'65'0,"0"0"-57"16,0 0 35 0,0 0-11-16,0 0-5 0,0 0 4 15,0-2-5-15,0 2 14 16,0 0-17-16,0 0 5 16,0 0-20-16,0 0 13 15,0 0-17-15,0 0 2 16,3 0-6-16,-3 0-3 15,3 0 0-15,0 0 3 16,4 2 0-16,2 13 1 16,1 2 13-16,-1 3-9 15,5 4-5-15,-2 4 0 16,4-2 0-16,0 3 0 16,1 0 2-16,-5-1-8 15,7 6 12-15,-3-7 0 16,4 4-5-16,2 5 1 0,-3-4 4 15,7-2-12-15,-1 4 3 16,-1-6 3-16,-6 4-2 16,6-6 7-16,-7 0-10 15,0-3 10-15,-1-2-10 16,-5-1 5-16,0-6-1 16,-5-2 1-16,5-4-10 15,-8 0 4-15,0-2 5 16,0-6-5-16,-3 4 7 15,0-4-7-15,0 0 12 16,0 0-12-16,0 0 6 16,0 0-3-16,0 0-17 0,0 0-18 15,0 0 4-15,0 0-45 16,-3-6-33-16</inkml:trace>
  <inkml:trace contextRef="#ctx0" brushRef="#br0" timeOffset="727">478 147 26 0,'0'0'31'16,"0"0"-27"-16,0 0 48 15,0 0-20-15,0 0 14 16,0 0-17-16,5 0 13 0,-5-2-31 16,0-4 12-16,0 0 7 15,0 4-16 1,0-4 2-16,0 2-4 0,-5 4-2 16,-4-2 2-16,-2 2-5 15,-1 0-4-15,5 0-1 16,-2 0-1-16,1 0-1 15,5 0 0-15,-2 0 4 16,-1 0-4-16,-2 0 1 16,-1 8-2-16,3 1 8 15,-1 8-7-15,1-3 0 16,3 4-7-16,0 0 6 16,-2-4 1-16,5 3-2 0,0 2 2 15,0-3 3-15,0 1 6 16,0 2-18-16,0-7 18 15,0 3-17-15,8-2 8 16,1-1 0-16,1-6 0 16,2 4 2-16,-1 0-2 15,5-4 5-15,-1 2-6 16,1 0 8-16,6-4-14 16,1 4 0-16,-1-6 2 15,2 2-8-15,-2-4-5 16,1 0 15-16,-9 0-14 15,3 0 10-15,-1 0-7 16,-5-4 12-16,-2-6-31 16,-3 4-6-16,-3-3-49 0,-3-6-23 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3:12.4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72 0,'0'0'23'0,"0"0"-21"16,0 0 23-16,0 0 1 15,0 0 29-15,0 0-35 16,70 78 12-16,-54-60-26 16,0 2 21-16,1 4-9 15,-1 2-7-15,2 1 14 16,1 4-21-16,4 0 14 15,0 0-12-15,0 1 12 16,-1 0-15-16,0-3 4 0,-2-4-4 16,-1 1-3-1,0 0 1-15,-4-2 4 0,-1-2-5 16,2-4 7 0,-7-4-13-16,-2-2 14 0,-1-4-4 15,0-2-4-15,-3-2-1 16,2-2 1-16,-5 1-5 15,3-3 0-15,0 3-6 16,0-3 11-16,0 2-10 16,-3-2 9-16,3 0-16 15,0 0 4-15,1 0-18 16,-4 0-14-16,0 0-14 16,0 0-33-16,0 0-22 0</inkml:trace>
  <inkml:trace contextRef="#ctx0" brushRef="#br0" timeOffset="751">471 86 54 0,'0'0'70'0,"0"0"-50"15,0 0 30-15,0 0 32 16,0 0-21-16,0 0-23 0,3-18-5 16,-3 18-11-1,0-4 13-15,0 0-34 0,0 2 18 16,0-4-9-16,-9 2-17 15,-4-6 10-15,0 1-3 16,-2 3 0-16,-5 3-2 16,1 1-2-16,3 2 2 15,-1 0-7-15,1 0 18 16,1 0-12-16,5 0 9 16,-4 2-11-16,5 10 5 15,0 4-2-15,2-4-1 16,1 3 6-16,3 0-10 15,0 1 15-15,3-1-16 16,0 6 15-16,0-5-11 0,0 4 7 16,0 1-6-1,0 4-2-15,0-5 4 0,0 0-1 16,12 0 2-16,4-2-2 16,4 2 10-16,-1-6-8 15,0-2 9-15,-2-4-9 16,8-2 0-16,0-6 1 15,1 0-4-15,0 0 1 16,0 0-3-16,-1 0 10 16,0 0-8-16,-2-6 3 15,-1 0-10-15,2-2-18 16,-5 2-14-16,-4 3 2 16,1-3-42-16,-5 1-19 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13.8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 1003 5 0,'0'0'34'16,"0"0"-25"-16,0 0 32 15,0 0-23-15,0 0 0 16,0 0 20-16,-16-14-26 15,13 14 19-15,3 0-17 16,-3 0 10-16,0 0-23 16,3 0 15-16,0 0-16 15,0 0 1-15,0 0 8 16,0 0 0-16,0 0-7 0,0 0 5 16,0 0 8-16,0 0-7 15,0 0 6 1,0 0-12-16,0 0 12 0,0 0 3 15,0 0-14-15,0 0 13 16,0 0-10-16,0 0 17 16,0 0-20-16,0-2 14 15,0-3-16-15,0-14-1 16,0-7-14-16,22-8 9 16,3-6-6-16,-2-4 16 15,2-4-10-15,2-8-8 16,-2-4 11-16,0-8-21 15,1 1 18-15,-4 0-11 0,2 5 0 16,-9 8 8 0,1 2 16-16,1 9-11 0,-4 0 9 15,2 3-4-15,1 2 8 16,-2 10-12-16,-6 4 2 16,3 2 0-16,-8 8-3 15,-3 2 9-15,0 6-12 16,0-2 16-16,3 2-13 15,-3 6 10-15,0 0-5 16,0-1 4-16,0 1-6 16,0 0 0-16,0 0-9 15,0 0 6-15,0 0-15 16,0 0 16-16,0 0-32 16,0 0-7-16,0 0-23 15,0 11 60-15,0 9 0 0,0 8 4 16,0 2 9-16,0 2-9 15,0 2 0-15,0 7 3 16,0 2 29-16,0 3-27 16,0 0 13-16,0 6-13 15,3 3 2-15,3 2-7 16,-2 9 2-16,-1-8-4 16,0 2 4-16,3-3 3 15,0-6 9-15,5-1-20 16,-3-4 16-16,6-6-14 15,-1-2 4-15,-1-4 0 16,2-8 5-16,-6-3-3 0,0-7-2 16,-5-6 9-16,-3-4-3 15,3-2 0-15,-3-4-9 16,0 0 3-16,3 0-1 16,-3 0-42-16,0 0-4 15,0 0-3-15,0 0-103 16</inkml:trace>
  <inkml:trace contextRef="#ctx0" brushRef="#br0" timeOffset="297">170 759 18 0,'0'0'51'16,"0"0"-41"-16,0 0 23 15,0 0 10-15,0 0-12 16,0 0 32-16,73-26-14 16,-46 20-14-16,1-2-23 15,-3 2 24-15,5 0-30 16,-2 0 3-16,0 4-7 15,2 2-4-15,1 0-5 0,2 0-61 16,-7 0-73-16</inkml:trace>
  <inkml:trace contextRef="#ctx0" brushRef="#br0" timeOffset="1260">686 1054 32 0,'0'0'88'0,"0"0"-48"16,0 0-14-16,0 0 17 16,0 0-9-16,32-163-24 0,-22 121 2 15,-4-8 5 1,1-2-7-16,-1-2-7 0,3-4 6 16,5-6-18-16,5 2-7 15,3-5 12 1,-2 2-30-16,2 5 17 0,0 5-17 15,-2 6 11-15,-4 6 22 16,-4 6 2-16,4 7-2 16,-5 5 13-16,1 6-16 15,-5 7 4-15,-4 8 0 16,-3 4 1-16,3 0 7 16,-3 0-16-16,6 0 18 15,1 0-17-15,2 0 15 16,8 0-15-16,-5 0 11 15,-2 0-8-15,-1 14-2 0,-2 7 6 16,-1 2-4-16,0 0 9 16,2 3 9-16,-2 3-5 15,-3 3 17-15,3-1-18 16,-3 0 12-16,-3 7-14 16,4-4-3-16,2 7 5 15,0 2 2-15,4 2-2 16,2 2-7-16,-1-1 12 15,-2-1-9-15,1-2 8 16,-1-3-9-16,1-5-4 16,-1-6 3-16,-3-3-2 15,2-6 0-15,-2-2 6 16,-3-2-19-16,0-4-1 16,-3-4 14-16,0 2-61 0,0-5-11 15,0-2 61-15,0-3-45 16,0 0-8-16</inkml:trace>
  <inkml:trace contextRef="#ctx0" brushRef="#br0" timeOffset="1575">734 727 106 0,'0'0'33'0,"0"0"-15"16,0 0 44-16,0 0 2 15,0 0-17-15,0 0-35 16,170-58 18-16,-135 50-25 15,-2 0 15-15,1-2-9 16,2 5-22-16,0-4 8 16,-11 7-25-16,0-2-91 15,-2 0-62-15</inkml:trace>
  <inkml:trace contextRef="#ctx0" brushRef="#br0" timeOffset="2918">0 1954 16 0,'0'0'45'0,"0"0"-45"0,0 0 23 16,0 0-19-16,0 0 8 16,0 0-9-16,0 9 12 15,0-7 1-15,0 2-2 16,3-2 0-16,-3 2-9 15,0-4 6-15,0 0-11 16,0 0 35-16,0 0-12 16,0 0 18-16,0 0-3 15,3 0-14-15,-3 0 5 16,3 0-21-16,0 0 13 0,7-15-8 16,-1-17-1-16,5-5-5 15,-2-3-14-15,1-10-5 16,0-7-14-16,2-8 7 15,2-4-54-15,2 3 0 16,0 5 33-16,-2 9 10 16,-1 9 6-16,-4 12 17 15,-1 5-23-15,-6 6 27 16,4 5-4-16,-1 6 7 16,-2-2 6-16,4 2 4 15,-1 1-10-15,5-4 5 16,-6 6 1-16,3 0-5 15,-5 6-1-15,-3 0 0 0,0 0-5 16,-3 0 4 0,0 0-12-16,0 0 11 0,0 0-8 15,0 0 4-15,0 0 9 16,0 0-9-16,0 0-11 16,0 0-2-16,0 0 1 15,0 0 18-15,0 0 0 16,0 4 7-16,0 1-4 15,0 4 20-15,0 3-12 16,0-1-8-16,0 0 19 16,0 1-18-16,0 2 2 15,0 4 16-15,0 2-18 0,0 3 10 16,0 6-9 0,0-3 25-16,0 5-16 0,0 5-3 15,0-3-11-15,0 12 10 16,0-4 0-16,0-3-1 15,3 1 0-15,7-6-3 16,-4 6-3-16,5-7 3 16,-3-1 4-16,3-2-6 15,1-3-7-15,-2-3 3 16,-1-3 0-16,2-5 0 16,-5-1 3-16,2-5-7 15,0-1 10-15,-5 1-6 16,0-6 4-16,0 3-8 15,0 0-21-15,-3-4 1 16,0 4-34-16,0-3-11 0</inkml:trace>
  <inkml:trace contextRef="#ctx0" brushRef="#br0" timeOffset="3225">192 1738 11 0,'0'0'25'0,"0"0"30"16,0 0-24-16,0 0 2 16,0 0-13-16,0 0 9 15,180-49-20-15,-157 43-5 16,-4-4-4-16,-4 3-78 16</inkml:trace>
  <inkml:trace contextRef="#ctx0" brushRef="#br0" timeOffset="4223">969 1923 11 0,'0'0'48'0,"0"0"-29"15,0 0 15-15,0 0 15 16,0 0-35-16,0 0 4 16,-10-172 7-16,-13 145-7 15,-2-2-6-15,0 1 0 16,-8 1 1-16,5 3-20 16,1 8 7-16,2 5-3 15,5 2-6-15,1 4 9 16,0 5-5-16,-4 0 19 15,-2 0-14-15,3 0 4 16,-1 14-1-16,7 2 2 16,0 0-10-16,4 3 6 15,1-2-1-15,5-1 0 16,6 6 9-16,-3 1-16 0,3-3 17 16,0 1-12-16,0-5 4 15,0 2-4-15,20-4 1 16,2-5 1-16,3 0 8 15,11-7-2-15,-2-2 13 16,2 0-13-16,-8 0 13 16,2 0-14-16,-5 0 1 15,-8 0 2-15,-1 0-8 16,-4 0 0-16,-5-11 1 16,-1 0 22-16,0-1-22 15,-3 0 4-15,2 4 6 16,-5 5-5-16,3-3-1 15,0 6-10-15,-3-3 4 0,0 3 1 16,0 0-2-16,0 0-5 16,0 0 1-16,0 0 0 15,6 0 0-15,0 0 9 16,10 9-11-16,-3 8 16 16,4-3-6-16,5 4-2 15,0-1 0-15,4 0-4 16,2-2 10-16,2-1-8 15,1-3 18-15,2-1-13 16,-5-5 4-16,-1 1-12 16,-2-6 6-16,3 0-1 15,-1 0 0-15,-2 0-12 16,-2 0 11-16,-1 0-70 16,-6 0-57-16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19.2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236 258 5 0,'0'0'52'0,"0"0"-42"16,0 0-5-16,0 0 15 15,-93-148 25-15,80 135-28 0,1 0 9 16,2 7-22 0,1 0 45-16,1 6-41 0,2 0 15 15,0 0-11-15,3 0-2 16,3 0 2-16,-4 0-10 15,1 0 0-15,-3 0 9 16,0 0-17-16,-4 0 12 16,1 15 11-16,-2 6-16 15,2 1 1-15,2 4-1 16,4 4-1-16,0 5 0 16,3 0 0-16,0-1 0 15,0-2 9-15,0-6-13 16,0-3 8-16,10-3-5 15,2-3 4-15,5-8-6 16,2-4 0-16,3-5 3 0,4 0 4 16,0 0-4-16,0-2 3 15,-4-16 3-15,-3 1 2 16,-2-3-2-16,-8-3 2 16,-3 3-7-16,-6-3 8 15,0 8-2-15,0 1-6 16,0 8 21-16,0 3-19 15,0 0 14-15,0 3-12 16,0 0 6-16,0 0-3 16,0 0-12-16,0 0 4 15,0 0-4-15,0 0-5 16,0 0 4-16,0 0 4 0,0 3 1 16,10 12-2-1,2 2 9-15,4 0-11 0,4 1 7 16,-4-1-3-16,3-3 0 15,1 1 1-15,-1-4-2 16,1-5 4-16,-6 3-5 16,0-7 8-16,2 1-3 15,1 0-3-15,-3-3-33 16,0 0-72-16,-14 0-111 16</inkml:trace>
  <inkml:trace contextRef="#ctx0" brushRef="#br0" timeOffset="803">938 284 14 0,'0'0'0'0,"0"0"23"16,0 0 8-16,0 0 18 15,8-148-48-15,-22 120 17 16,-5-2-9-16,3 10 24 15,1 0-16-15,-2 7 20 16,1 3 1-16,-3 1-25 16,-1 7 10-16,1-2-8 15,-3 4-2-15,-1 0-11 16,4 0 1-16,0 0 0 16,2 4 1-16,5 11-4 15,-1-2 6-15,1 6-3 16,-1-3 2-16,7 8-1 15,-5-5 2-15,8 7-11 16,3 1 5-16,0 2 0 0,0-3-2 16,0 0 3-16,0-9-3 15,0 0 4-15,9-5 4 16,7-6-6-16,4-3 2 16,5-3 1-16,2 0 0 15,1 0 0-15,2-12 0 16,-5-8-5-16,-5 3 9 15,-1 2-1-15,-10-2 0 16,1 5 0-16,-7 4 1 16,-3 2-6-16,3 0 8 15,-3 6 0-15,0 0 8 16,0 0-15-16,0 0 12 0,0 0-6 16,0 0-3-16,0 0 2 15,0 0-14-15,0 0 7 16,0 0-4-16,6 0-4 15,11 6 8-15,-1 8-7 16,9 4 21-16,1 2-15 16,3-3 6-16,0 0-5 15,3-2 15-15,-3-4-22 16,3-2 7-16,-9 0-1 16,-4-3-1-16,-4-1 4 15,-2 1-9-15,4 0-5 16,-1-1-13-16,-4-1-78 15,-2-2-123-15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33.47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0 185 3 0,'0'0'11'0,"0"0"-1"15,0 0-4-15,0 0 1 0,0 0-3 16,0 0-3-16,0 0 1 16,0-2 2-16,0 2 2 15,0 0-1-15,0 0-2 16,0 0 7-16,0 0-4 16,0 0 4-16,0 0-7 15,0 0 1-15,0 0 4 16,0 0-6-16,0 0 4 15,0 0-3-15,0 0 5 16,0 0-6-16,0 0 2 16,0 0-2-16,0 0 3 15,0 0-3-15,0 0-2 16,0 0 2-16,0 0 3 16,0 0-2-16,0 0 0 0,0 0-2 15,0 0-1-15,0 0 0 16,0 0-4-16,0 0 2 15,0 0 2-15,0 0-1 16,3 0 1-16,10 0 0 16,0-4 7-16,-1 4-7 15,5-1 2-15,-4-4-2 16,-1 5-2-16,4 0-1 16,-2 0 3-16,-2-4 1 15,4 4-1-15,3-2 1 16,-2-6-1-16,2 8 0 15,-7-1 0-15,1-4 1 16,1 5 1-16,-2-1-2 0,4 1 1 16,0 0-2-16,-4-5 1 15,5 5 0-15,-1 0 6 16,3-5-6-16,1 5 0 16,-1-3 0-16,0 1-2 15,1-3 2-15,-1 0 4 16,-1-1-2-16,6 1-2 15,-2 2 5-15,0 1 0 16,1-2-5-16,2 3 1 16,-3-4-2-16,4 0 8 15,-7 0-7-15,3 1 1 16,2-2-1-16,-6 6 0 0,6 0 1 16,1-6-1-1,1 1 3-15,2 2-4 0,2-3 2 16,-5 4 0-16,0-2-1 15,2 4 0-15,-2 0 1 16,1-5-1-16,-1 0 0 16,-3 1 1-16,5 2 0 15,-5-2-1-15,1 4-1 16,-1-2 0-16,0-2 1 16,4 4 0-16,0 0 0 15,0-5 0-15,2 4 0 16,-3-3 4-16,2 4-3 15,-8 0 0-15,1-4-1 0,-5 4 0 16,-2 0-2-16,0 0 2 16,2 0 2-16,2-2-2 15,-1 2 1-15,0 0-1 16,-1 0 0-16,-1 0-1 16,-1 0 1-16,2 0 0 15,-2 0 0-15,1 0 0 16,-2 0 1-16,1-4-1 15,-4 4 0-15,4 0 0 16,1 0-1-16,-2 0 1 16,1 0-5-16,0 0 4 15,2 0 2-15,-1 0-1 16,2 0 1-16,3 0-2 16,-4-2 2-16,2 2-3 0,-1 0 8 15,0 0-12-15,1 0 6 16,-2 0 0-16,1 0 0 15,0 0-1-15,4 0 0 16,-4 0-4-16,-1 0 3 16,4 0 2-16,-2 0 0 15,-1 0 0-15,1 0-2 16,-6 0 8-16,3 0-6 16,-1 0 0-16,-1 0 0 15,-1 0 0-15,-3 0-2 16,3 0 3-16,1 0-2 15,1 0-5-15,-4 0 5 16,7 0 0-16,-2 0-5 0,-2 0 1 16,4 0 3-1,-2 2-7-15,0 2 8 0,-3-2 0 16,2-2 1-16,-7 4-14 16,3-4 14-16,-1 4-3 15,-5-3 2-15,3-1-11 16,-6 5 6-16,0-5-11 15,0 0 3-15,0 0 5 16,2 0 3-16,6 4-5 16,-2 2 11-16,0 0 0 15,4-2 1-15,-1 2-2 16,2-6-5-16,-2 6 5 0,1 0 1 16,-1-3-13-1,0 2 12-15,-2 1-4 0,-4-6-18 16,0 4 17-16,0 2 6 15,-3-2 0-15,3 2 0 16,2-1 0-16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23.5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 0,'0'0'1'0,"0"0"1"16,0 0 3-16,0 0-6 16,0 0 1-16,0 0-3 15,0 0 2-15,32 3-5 16,-26-3 6-16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27.0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380 204 23 0,'0'0'26'16,"0"0"-20"-16,0 0 50 16,0 0-25-16,0 0 8 15,0 0-10-15,0 0 23 16,0 0-8-16,0 0-11 15,0 0 3-15,0 0-27 16,0 0 23-16,0 0-29 16,0 0 18-16,0 0-14 15,0 0-8-15,0-1 8 16,-3-11-11-16,-4-1 4 16,1 0 0-16,0 0-8 15,-4 0 14-15,4-6-12 0,-5 5 0 16,2-2-5-1,-4-1 7-15,-2 3-9 0,-1 2 4 16,2 2-1-16,2 6 6 16,-4-2-30-16,0 2 24 15,-4 4-7-15,-2 0 13 16,3 0 0-16,-1 0 3 16,-2 0 1-16,0 4 0 15,-1 6 0-15,1 6 1 16,6-6-7-16,2-4 17 15,5 4-18-15,3 1 21 16,2 4-26-16,4 0 16 16,0 7-8-16,0-2-2 0,0 0 4 15,0 1 2 1,4-1 0-16,8 3-1 0,5 0 1 16,2-6 0-16,0 3 11 15,7-2-19-15,-4-1 12 16,3-6-4-16,-2-5 0 15,0 0 5-15,-3-6-11 16,2 0 17-16,-3 0-7 16,4 0-3-16,-1-3 8 15,-3-8-1-15,-4-4-7 16,-1 1-1-16,-4-1 3 16,-7-5-8-16,0 0 13 15,3 0-11-15,-6 0 13 16,0 2-3-16,0 4-3 0,0 2 0 15,0 1-2-15,0 2-2 16,0 3 0-16,0 2 5 16,0 4-16-16,0 0 23 15,0 0-25-15,0 0 26 16,0 0-26-16,0 0 8 16,0 0 5-16,0 0-8 15,10 6 8-15,-1 7 0 16,2 0 2-16,1 6-4 15,4-2 9-15,0 0-5 16,4 4 10-16,5-7-14 16,-3 0 5-16,1-2-3 15,2-4 0-15,-3 1 3 16,2-3-9-16,-9-3 18 16,-2-3-15-16,4 0 9 0,-8 0-4 15,4 0-2-15,4 0 0 16,-9 0-29-16,3 0-49 15,-8 0-87-15</inkml:trace>
  <inkml:trace contextRef="#ctx0" brushRef="#br0" timeOffset="778">1000 232 1 0,'0'0'37'15,"0"0"3"-15,0 0-8 16,0 0 17-16,0 0-29 15,0 0-1-15,11-61-18 16,-11 46 14-16,0 1-11 16,-5-3-8-16,-15-3 3 0,-2-5-1 15,-6 4 1 1,-2-1-28-16,4 6 26 0,-2 3-13 16,9 7 8-16,0 5 13 15,5 1-5-15,2 0 1 16,-1 0 11-16,-1 0-12 15,0 13 4-15,3 6-4 16,2 2 5-16,2-1-7 16,1 5 14-16,6-5-14 15,0 3 2-15,0 3-1 16,0-3 0-16,0 0 1 16,0-3 0-16,3 0 1 15,10-2-1-15,-7-7 4 16,5-2 2-16,-3-3-4 15,1-6-3-15,5 0 7 0,2 0-6 16,4 0 6-16,5 0-4 16,0-6 8-16,2-11-8 15,-2 0 4-15,-8 2 0 16,-3 4-2-16,-3 5-3 16,-5 3-1-16,-6 0 1 15,3 3 7-15,-3 0 5 16,0 0-10-16,3 0 17 15,7 0-19-15,-1 0 24 16,5 0-19-16,2 0-1 16,0 0-2-16,2 0 1 15,6 14 2-15,-2-2-5 0,1 0 17 16,-1-1-14-16,-3-2 11 16,1-1-14-16,-5-2 7 15,4 0-5 1,-3 0-3-16,4-4 0 0,-7 4 1 15,3-3-5-15,-1 0-10 16,-1 0-9-16,2 2-79 16,-13 1-12-16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28.9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255 227 51 0,'0'0'2'16,"0"0"42"-16,0 0-5 0,0 0 3 15,0 0-29-15,0 0 9 16,3-123 1-16,-16 103-14 16,1 0 8-16,-2 3-12 15,-2 2 30-15,7 4-30 16,-4 2 3-16,1 3 3 16,1 4-17-16,2 2 6 15,-1-3 0-15,4 3-6 16,-1 0 12-16,1 0-12 15,-6 0 19-15,-2 0-16 16,1 0 10-16,-2 11-10 16,2 7 6-16,-4 3-3 15,5-1 0-15,2-1 2 0,4 1-11 16,-1 5 18 0,7-4-18-16,0 5 18 0,0-1-14 15,0-4 7-15,0 1-4 16,7-5-5-16,5-2 7 15,4-7 2-15,1-2 1 16,-4-3-6-16,-1-3 8 16,4 0 1-16,-2 0 2 15,-2 0-16-15,-2 0 10 16,-4-3-2-16,0-11 0 16,1-1 2-16,-1 1-6 15,-6-5 16-15,3 9-11 0,0 1 3 16,-3 2 0-1,3 1 1-15,-3 5-3 16,0-4-2-16,0 5 1 0,0 0-1 16,0 0 12-16,0 0-16 15,0 0 15-15,0 0-22 16,5 0 19-16,-2 0-16 16,0 0 12-16,3 16-4 15,4-1 0-15,2 2 1 16,4 3-1-16,1 0 1 15,-1 0 11-15,-1 1-1 16,1-7-8-16,-2-2 7 16,-2-4-15-16,-2 1 5 0,-1-3 0 15,1-1-5-15,-1 1 12 16,2-3-14-16,1 0 18 16,1 0-16-16,3 0 15 15,4-3-20-15,5 0-21 16,3 0-34-16,2 0-61 15,-8 0-10-15</inkml:trace>
  <inkml:trace contextRef="#ctx0" brushRef="#br0" timeOffset="773">919 293 23 0,'0'0'18'15,"0"0"14"-15,0 0 4 16,0 0-16-16,0 0 30 15,0 0-43-15,36-112 23 16,-36 93-24-16,-8 0-3 16,-17-1-3-16,-3 1 0 15,-2 2 0-15,2 7 1 0,2 0-2 16,4 4 2 0,-2 6 24-16,9 0-19 0,-1 0 4 15,-1 0-9-15,6 0 1 16,-6 10 7-16,4 3-7 15,1 2 3-15,1-1 10 16,6 8-22-16,-6-2 14 16,8 0-1-16,3 1-2 15,0 1-8-15,0-2 3 16,0-4 0-16,0 0 0 16,6-7-1-16,10-1-12 15,1-5 28-15,2-3-18 0,3 0 14 16,4 0-13-1,-1 0 6-15,2 0-6 0,-2-17-1 16,0 2-3-16,-2-2 6 16,-7 3-16-16,-2 2 12 15,-6 4 10-15,3 2-5 16,-5 1 6-16,3 4-12 16,1 1 6-16,-4 0-1 15,2 0 0-15,-2 0 1 16,0 0-8-16,4 0 22 15,-1 0-13-15,4 12 0 16,-1 2 12-16,2-1-3 16,5 6-2-16,-3-2-6 15,7-3-2-15,-4 1 3 16,0-4 9-16,1-2-16 0,-8 0 11 16,1-7 3-16,-1 1-6 15,-5 0-5-15,2-3 5 16,2 0-4-16,-5 0 0 15,7 0-7-15,-1 0-17 16,-5 0-81-16,-1 0-80 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31.1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273 409 11 0,'0'0'32'0,"0"0"-2"16,0 0 1-16,0 0-12 0,0 0 15 15,6-153-21 1,-6 121 41-16,-9 6-22 0,-5 1 6 15,-2-6-34-15,-2 5 9 16,2 0-13-16,-4 6 3 16,1 3-2-16,3 1 4 15,-1 3 20-15,3 2-23 16,-3 5 25-16,4 3-14 16,4 0 0-16,-5 3-11 15,8 0-1-15,-4 0-1 16,4 0-2-16,0 0-2 15,-1 0 8-15,1 6-7 16,0 14 12-16,3 2-18 16,-5 4 13-16,5-5-8 15,3 4 3-15,0 1 1 16,0-6-2-16,0 3 8 16,0-3-13-16,0-4 14 0,3 0-14 15,14-8 5-15,-1 1 1 16,3-3-16-16,1-3 17 15,2-3-5-15,-3 0 11 16,4 0-16-16,-4 0 9 16,-4 0-7-16,-2 0-1 15,1-9 8-15,-5-3 0 16,1 1-6-16,-1-1-5 16,-3 4 11-16,-1 2-4 15,-2 3 10-15,-1 0-7 16,-2 3 5-16,0 0-2 15,0 0 3-15,3 0-8 0,-3 0 8 16,0 0-1-16,0 0-3 16,3 0 8-16,0 0-5 15,8 15 1-15,-2 2 11 16,4 0-10-16,1 0 0 16,0 4-3-16,0-7 3 15,-1-2-5-15,2-1 2 16,-1-2-9-16,-1-4 18 15,-4-2-21-15,1 0 24 16,-1-3-10-16,5 0 4 16,5 0-16-16,0 0 2 15,4-3-17-15,5-8-34 16,-3-4-85-16</inkml:trace>
  <inkml:trace contextRef="#ctx0" brushRef="#br0" timeOffset="681">751 256 5 0,'0'0'27'15,"0"0"-4"-15,0 0-15 16,0 0 13-16,0 0 0 16,0 0-6-16,16-130-12 15,-22 106 6-15,-16 1-4 16,-2 3 8-16,2 0-9 16,-4 2 1-16,4 7 9 15,0 5 6-15,-1 6 22 16,4 0-41-16,0 0 15 15,2 3-11-15,1 7 31 16,4 0-25-16,6 2-8 16,-4 2-3-16,4 3-2 15,3-2 2-15,-2 6 1 0,2-5-1 16,3 9 7 0,0-5-21-16,0 0 28 0,0 0-21 15,0-7 13-15,0 6-12 16,14-8 6-16,-6-2-4 15,6-3 4-15,2-6-16 16,1 0 12-16,5 0-3 16,-3 0-4-16,-4-3 11 15,-1-6-2-15,-5 3 0 16,-2 6 2-16,-1-2 0 16,-3 2 0-16,4 0-2 15,5 0 8-15,5 0-7 0,-1 0 7 16,6 0 4-1,-5 0-4-15,2 0-6 0,-1 8 0 16,-2 1 4-16,1-3-5 16,2-1 2-16,-6 1-1 15,-1-3 16-15,-1 0-17 16,-2-3 9-16,1 0-9 16,-1 0 7-16,4 0-12 15,-7 0 3-15,3 0-22 16,2 0-67-16,-8-9-69 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32.9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62 14 0,'0'0'35'0,"0"0"-18"16,0 0 37-16,0 0-52 16,0 0 18-16,0 0-2 15,-117-52 4-15,94 46-16 16,4 6 22-16,0 0-2 16,-1 0-10-16,1 0 11 15,2 0-19-15,1 0-2 16,4 0 3-16,-1 0 14 0,-4 3-18 15,6 9 5-15,-3-1-10 16,4 7 0-16,1-1-1 16,3 6 11-16,-2 3-16 15,5 7 19-15,3-1-11 16,0 4 4-16,0 0-12 16,0-9 14-16,8 3-16 15,4-8 6-15,4-6 2 16,0-5-4-16,1-2 16 15,1-9-19-15,1 0 14 16,3 0 2-16,-2 0-1 16,-4-3-8-16,0-11 3 0,-7-5 2 15,2 3-5 1,-5-1 3-16,-3-3-11 0,1-1 16 16,-4 4-5-16,3-2 6 15,0 5-9-15,0 2 0 16,0 1 0-16,3 7-2 15,-6-1-2-15,5 4-3 16,-5 1 14-16,0 0-9 16,0 0 6-16,0 0-6 15,3 0 8-15,-1 0-12 16,4 0 3-16,5 0 3 16,1 7-3-16,4 7 8 15,3 5 2-15,4-2 6 16,-4-1-12-16,3 0 4 0,1-1 1 15,-4-4-1-15,1-2-8 16,-7-4 6-16,3-3-2 16,-4-2-1-16,-1 4 4 15,1-4-13-15,-2 0 18 16,2 0-18-16,4 0 0 16,1 0-29-16,2-4-84 15,-10-12-25-15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44.1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3 857 0 0,'0'0'18'0,"0"0"-14"15,0 0 22-15,0 0-17 16,0 0 0-16,0 0 4 15,0 0 8-15,0 3 1 16,-3-3-20-16,3 0 25 16,0 0-19-16,0 0 9 0,0 0-13 15,0 0 5-15,0 0 7 16,0 0-15-16,0 0 6 16,0 0-7-16,0 0 12 15,0 0-5-15,0-3-14 16,0-17 8-16,0-6-2 15,0-12-5-15,6-2 4 16,10-3-8-16,1-9 10 16,-2 0-4-16,4-3-8 15,-3-2 6-15,1 1-3 16,2 4 8-16,-2-3 2 16,-6 6-2-16,3 3-1 15,-8 3 2-15,-3 5 6 0,0 10-1 16,-3 2 12-1,0 3-15-15,0 4 11 0,0 6-5 16,0-1 1-16,0 2-7 16,0 3 1-16,0 4 1 15,0 5-1-15,0 0 4 16,0 0 1-16,0 0 0 16,0 0 0-16,0 0-10 15,0 0 2-15,0 0-5 16,0 0 3-16,0 0 2 15,0 0-7-15,0 0 4 16,0 0-2-16,0 11 10 0,0 5 14 16,4 4-14-1,2 6-4-15,3 8 9 0,1 6-3 16,-4 0 19-16,5 3-25 16,-5 3 16-16,3 0-16 15,4 1 17-15,-4-5-17 16,4 3 2-16,-7-6 0 15,5 0-3-15,-5-6-4 16,1 3 4-16,-1-4-5 16,-3-4 10-16,0 2-6 15,3-5 9-15,-6-4-9 16,5-4 5-16,-5-3-8 16,3 1 2-16,-3-4 2 15,2 0-4-15,-2-2 9 16,0-3-7-16,0 3 16 0,0-7-26 15,0 4 23-15,0-6-18 16,0 3 7-16,3-3-10 16,-3 0-28-16,0 0-6 15,0 0 17-15,0 0-24 16,0 0 21-16,0 0-33 16</inkml:trace>
  <inkml:trace contextRef="#ctx0" brushRef="#br0" timeOffset="354">22 653 29 0,'0'0'21'0,"0"0"17"16,0 0 12-16,0 0-7 16,0 0-17-16,0 0-7 15,29-9 26-15,-16 6-23 16,3-3 9-16,-1-4-22 0,8 6 15 16,1-5-22-1,1 2 2-15,-3 1 3 0,6 2-2 16,-5 1-2-16,-1-3-2 15,-3-1 4-15,-2 5-1 16,-4-2-8-16,-1 4-8 16,-4 0-54-16,-6 0-80 15</inkml:trace>
  <inkml:trace contextRef="#ctx0" brushRef="#br0" timeOffset="1251">552 779 44 0,'0'0'41'16,"0"0"-25"-16,0 0 40 16,0 0-16-16,0 0-8 0,0 0-29 15,3 0 15-15,-3 0 0 16,0 0 2-16,0 0 10 16,0-3-21-16,0 3 21 15,0-3-28-15,0 1 26 16,6 2-25-16,-3-3 10 15,8 3-13-15,-2-6 5 16,4 3 1-16,2 0 2 16,-2-2-10-16,4 1 12 15,-1 2-3-15,-1-1 4 16,4 0-11-16,1-3 10 16,-1 3-13-16,3 0 3 15,-2-3 0-15,-1 6-5 16,0-2 11-16,1-1-15 0,-4 3 21 15,3 0-16-15,1 0 14 16,-1 0-19-16,6 0 13 16,-2-3-4-16,2 3 0 15,-3-6 1-15,1 6-12 16,-4-3 23-16,-3-2-9 16,-10 2-3-16,2 3 1 15,-8 0 6-15,0 0-13 16,0 0 6-16,0 0 0 15,0 0-1-15,0 0 8 16,0 0-11-16,0 0 15 0,0 0-16 16,0 0 9-16,0 0-8 15,0 0-9-15,0 0-13 16,-3 0-64-16,-21 0-111 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7:46.9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0 752 14 0,'0'0'48'0,"0"0"-37"0,0 0 8 16,0 0-11-16,0 0 10 15,0 0 3-15,6 14-11 16,-6-14 20-16,0 0-25 16,0 0 18-16,0 6-17 15,0-3 23-15,0 2-23 16,5 1 14-16,-2-3-6 15,0 3 4-15,-3-6 8 16,0 0-19-16,0 0 20 16,0 0-10-16,3 0 15 0,-3 0-25 15,3 0-1-15,3-12-2 16,1-14-1-16,2-8-3 16,1-4 0-16,-1-2-2 15,2-6 16-15,-2-10-6 16,1-3-1-16,-4-6-14 15,-3-4 6-15,-3 0-5 16,0 3-1-16,0 8 6 16,3 12-11-16,0 10 24 15,1 14-24-15,-1 2 25 16,0 9-22-16,3 2 22 16,-3 3-22-16,0 2 9 15,2 2-10-15,-5 2 10 0,3 0-12 16,0 0 12-1,0 0-5-15,7 0-6 0,-4 0 22 16,3 16-22-16,4 14 9 16,1 2 0-16,-2 6-2 15,1 2 4-15,-1 6-7 16,1 0 18-16,4 0-20 16,-5-6 22-16,4 1-16 15,0-1 14-15,1 2-16 16,-1-2 10-16,3-7-4 15,-4 3-1-15,-4-1 6 16,5-3-11-16,-4-4 16 0,1 1-9 16,4-6 4-1,-5 3-7-15,4 0 8 0,0 0-14 16,1 0 6-16,-5-3 1 16,1-6-2-16,-7 0 6 15,0-5-10-15,-1-3 13 16,-2-4-13-16,-3-2 6 15,0-3-3-15,0 0-55 16,0 0-20-16,0 0-13 16,0 0-39-16</inkml:trace>
  <inkml:trace contextRef="#ctx0" brushRef="#br0" timeOffset="369">148 642 109 0,'0'0'15'15,"0"0"4"-15,0 0 13 16,0 0 42-16,0 0-53 15,0 0-14-15,0 0 15 0,0 0-6 16,0 0 24 0,13-6-33-16,9-5 25 0,4-1-26 15,-4 1 7-15,5 2-10 16,-2-1 1-16,-3 3-3 16,7 1-1-16,-7-1 0 15,0 1 8-15,-2 5-22 16,-4 1-11-16,0 0-16 15,-2 0-51-15,1 0-5 16,-2 0-62-16</inkml:trace>
  <inkml:trace contextRef="#ctx0" brushRef="#br0" timeOffset="1311">625 720 9 0,'0'0'46'16,"0"0"-40"-16,0 0 20 16,0 0 4-16,0 0-8 15,0 0-16-15,0 0 5 16,0 0 14-16,0 0-11 0,0 0 19 15,0 0-26-15,0 0 15 16,0 0-19-16,0 0 10 16,0 0-6-16,0 0-10 15,0 0 6-15,17 0-2 16,2 0 23-16,6 0-23 16,8 0 24-16,0-3-24 15,-2-3 24-15,5-2-23 16,0 5 9-16,-5-3-10 15,2 0 0-15,-5 3 4 16,5 1 2-16,-5-4-14 16,-3 3 18-16,-2 3-8 0,-7-3 2 15,-3 3-7-15,-7 0 4 16,0-3 2-16,-1 3-2 16,-2 0-2-16,-3 0 5 15,0 0 3-15,0 0-4 16,0 0 7-16,0 0-5 15,0 0 4-15,0 0-8 16,0 0-1-16,0 0-1 16,0 0 7-16,0 0-5 15,0 0 1-15,0 0 4 16,0 0 11-16,0 0-13 16,0 0 18-16,0 0-18 15,0 0 7-15,0 0-5 0,0 0 0 16,0 0 8-1,0 0-12-15,0 0 4 0,0 0 8 16,0 0-4-16,0 0-7 16,0 0-8-16,0 0 10 15,0 0-6-15,0 0 0 16,0 0-10-16,0 0 4 16,0 0-33-16,0 0-39 15,-14 17-129-15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8:18.8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1597 251 11 0,'0'0'98'0,"0"0"-65"15,0 0-15-15,0 0 23 16,0 0-1-16,-64-148-2 16,51 128-22-16,0-1 34 15,1 6-40-15,1 4 27 16,-1 6-6-16,2 0-24 15,1 0 8-15,-1 5-6 16,-2-5 13-16,-2 5-20 16,1 0 14-16,1 0-9 15,-1 0-3-15,-1 0-4 16,5 0 0-16,-4 0 2 0,4 0 3 16,-4 11-10-16,4 4 10 15,-2 0-8-15,-1 1 14 16,5 4-11-16,1-4 0 15,0-1-6-15,6 0 5 16,-3-1 2-16,3 0-7 16,0-2 19-16,0 2-26 15,0-2 30-15,0-4-24 16,0-2 8-16,0 0-2 16,0-4-15-16,12 2 14 15,1-2-4-15,7-2-5 16,-1 0 10-16,0 0 1 15,4 0-9-15,-4-2-5 0,0-10 11 16,-7 0-19-16,5-2 21 16,-8 0-8-16,1 5-5 15,-4 0 13-15,1 1 2 16,-4 5 4-16,0-3 1 16,-3 6-12-16,0-3 12 15,0 3-13-15,0 0 7 16,3 0 0-16,0 0 2 15,3 0 4-15,2 0-5 16,-2 0 0-16,4 0 16 16,-1 0-11-16,4 0 5 15,-1 12-8-15,8 0 1 0,-1 2 4 16,3 3 0-16,1 0-7 16,-1-3 15-16,2 1-18 15,-2-4 14-15,-2 1-12 16,-6-4 11-16,3-2-11 15,-1-2 0-15,1-2 5 16,2-2-13-16,0 0 8 16,-1 0-4-16,1 0-59 15,-2 0-78-15</inkml:trace>
  <inkml:trace contextRef="#ctx0" brushRef="#br0" timeOffset="2513">335 139 12 0,'0'0'27'15,"0"0"8"-15,0 0 13 16,0 0-42-16,0 0 14 15,0 0-5-15,0 0-4 16,0-12 2-16,0 9-9 16,0 3 5-16,0-5 7 15,0 5 6-15,0 0-15 16,0-4 4-16,0 2-3 16,0-4-3-16,0-2 0 15,0 2-5-15,0 0 9 0,-6 0 7 16,0-3-14-1,-1-1 8-15,-2 3-13 16,-4-6 19-16,1 7-7 0,-2-3 0 16,5 3 0-16,-1 1-16 15,1 0 16-15,2 3-16 16,-2-2 20-16,3 0-15 16,-2 4 4-16,2 0-2 15,0 0 0-15,-1 0 0 16,-5 0-3-16,-1 0 3 15,1 0 0-15,-2 0 2 16,1 0-1-16,-2 0 4 16,2 8-10-16,-1-2 14 0,2 0-12 15,2 4 3 1,1 0 0-16,2-4-7 0,1 4 14 16,0 0-17-16,-2-4 20 15,2 2-15-15,3 4 13 16,-3-6-14-16,3 4 6 15,-1 0-2-15,4-2-1 16,0 4 3-16,0-1-7 16,0-2 14-16,0 2-15 15,0-2 17-15,0 3-15 16,0-4 9-16,0 4-6 16,0-1 2-16,0 0 1 15,4 1-1-15,5 2 4 16,0-2-4-16,2 0 7 0,-5-1 1 15,4 0 0-15,-1 1-8 16,1-6 7 0,-1 2-7-16,5-4 1 0,-2-2 0 15,-2 1-5-15,-1-3 13 16,4 0-5-16,1 0 4 16,-2 0-4-16,4 0 6 15,0 0-12-15,-4-3 9 16,2-5-8-16,-1-2 2 15,-4 2 0-15,-3 2-8 16,1-2 27-16,-1 2-28 16,0-2 20-16,2-2-18 15,-2 0 8-15,-3-6-1 0,0 8 0 16,0 0 4 0,1-1-14-16,-4 6 20 0,3-3-8 15,-3 4 6-15,0 2-16 16,3 0 16-16,-3-4-14 15,0 4 12-15,0 0-6 16,0 0 0-16,0 0 10 16,0 0-11-16,0 0 10 15,0 0-14-15,0 0 22 16,0 0-28-16,0 0 22 16,0 0-11-16,0 0 0 15,0 0 1-15,0 0-13 16,0 0 17-16,0 0-9 15,0 0 8-15,0 0-8 16,0 0 13-16,3 0-16 0,3 12 7 16,4 6-5-16,-1-2-2 15,2 2 14-15,1 2-14 16,1-2 17-16,3 2 0 16,1 0-2-16,-2 2-16 15,1-2 5-15,0-2 3 16,-2 4 0-16,1-6 2 15,4 0-4-15,-3 0 4 16,4-8-7-16,-1 0 14 16,1-4-18-16,2 0 9 15,6-4-5-15,-1 0-52 16,1 0-111-16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8:40.1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422 174 14 0,'0'0'21'15,"0"0"-12"-15,0 0 20 16,0 0-24-16,0 0 6 0,0 0 4 16,0 0-14-16,0-33 23 15,0 29-17-15,0-2 13 16,0-3-19-16,0 2 8 16,0-6-9-16,0 6-2 15,-9-6 0-15,-2 2 1 16,2-4-1-16,-7 4-8 15,3 2 10-15,-4-3 0 16,-2 7-12-16,4-4 12 16,-4 6-5-16,-4 0 1 15,-3 3 4-15,-6 0-3 16,0 0 6-16,0 0-7 16,3 0 8-16,9 0 2 15,1 0 7-15,7 0 2 16,-1 0-10-16,1 3 4 0,1 6-9 15,2-3 2-15,2 5-12 16,1-2 18-16,0 2-16 16,3 5 16-16,3 0-12 15,0 4 7-15,0 3-5 16,0 2 3-16,0 1-1 16,0-5 0-16,0 4 1 15,3-5-3-15,6 0 14 16,4-3-5-16,4-1-4 15,-3 3-5-15,9-8 6 16,-4 1-4-16,8-4 0 16,-2-2 3-16,1-3-3 0,-1-3 7 15,5 0 0 1,-2 0-3-16,-3-14 17 0,2-3-21 16,-5 2-1-16,-5-2 1 15,-5 1 3-15,-2-3-2 16,-7 5 8-16,-3-5-13 15,0 6 12-15,0 4-5 16,0-2 7-16,0 5-10 16,0 2 5-16,0 4 1 15,0 0-6-15,0 0 3 16,0 0-6-16,0 0 4 16,0 0-10-16,0 0 9 15,0 0-9-15,0 0 10 0,0 16-7 16,0 4 6-1,0 1 0-15,3 7 0 0,6-5 5 16,7 0-3-16,1-3 0 16,-1 0 24-16,3-2-24 15,4-4-1-15,-1-2 8 16,0-1-11-16,1-2 2 16,-4-4 0-16,-3 1 0 15,1-6 12-15,-2 0-18 16,1 0 17-16,3 0-7 15,4 0-2-15,-4 0-4 16,0 0 2-16,1 0-18 16,-4 0-43-16,-10-6-58 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16.9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283 226 13 0,'0'0'0'15,"0"0"40"-15,0 0-29 16,0 0 13-16,0 0-11 16,0 0 21-16,0 0-32 15,0 0 15-15,-3-4-16 16,3 4 5-16,0 0-4 16,0 0 1-16,0 0 3 15,0 0-4-15,0 0 0 16,0 0 7-16,0 0-10 15,0 0 2-15,0 0-2 16,0 0-7-16,0-1 8 16,0 1-3-16,0-5 8 15,0 5-10-15,12-5 12 0,2 4-5 16,-3-3-2-16,3 0-3 16,2 2 0-16,1-2 3 15,-2 4 3-15,4-6 0 16,0 6-6-16,-2 0 11 15,-4 0-8-15,6 0 5 16,-7 0-10-16,5 0 6 16,-4 0-2-16,-1 0-7 15,1 0 8-15,-4 0 0 16,5 0 2-16,-5 0-5 16,4 0 6-16,0 0-6 15,-1 0 12-15,5 0-16 0,-1 6 7 16,0-2-1-1,-1 2 1-15,-1-2 0 0,-1-3-5 16,-1 4 13-16,1-5-15 16,-1 5 13-16,2-4-12 15,-4 3 7-15,2-2-1 16,-2 6 0-16,2-2-2 16,-1-1 0-16,1-4 4 15,4 5-10-15,0-3 16 16,4 2-10-16,-1-5 5 15,-7 0-6-15,7 6 1 16,-5-6-6-16,5 0 7 16,3 0 1-16,1 0-7 15,-4 0 15-15,0 5-15 0,1-4 14 16,2 3-14-16,3 0 9 16,-2-2-6-16,-4 2 0 15,3 1-1-15,1 0 2 16,-4-3 6-16,3-2-6 15,2 4 11-15,-6 0-16 16,6-2 21-16,-2 2-25 16,1-4 15-16,-4 6-3 15,-4-2 0-15,-2-2 3 16,3 2-9-16,1 0 12 16,-2-2-5-16,1 2 5 15,0 1-12-15,-2-4 8 16,5 9-5-16,-4-4 3 0,7-3-1 15,1 2-2 1,-4 1 6-16,0 4-5 0,4-5 8 16,-4 2-12-16,3 3 9 15,-2-4-4-15,-1-3 1 16,1 2-8-16,-1-1 8 16,3-4 2-16,-2 0-2 15,5 0 2-15,2 0-11 16,-5 0 17-16,3 0-16 15,-2 0 8-15,-1 0 0 0,-3 0 0 16,4 0 3 0,-4 0-8-16,3 0 8 15,1 0-9-15,-1 0 11 16,2 0-5-16,-2 0 0 16,-3 0 1-16,4 0-1 0,-4 0-16 15,0 0 11-15,-1 0 10 16,-1 0-10-16,2 0 10 15,-3 0-8-15,7 0 6 16,-1 0-4-16,3 0 1 16,5 0-4-16,-5-4 4 15,4 2-14-15,0-1 12 16,0 3-15-16,0 0 11 16,-6 0 3-16,2 0-3 15,-3 0-11-15,-2 0 11 0,2 0 0 16,-3 0-5-1,1 0-8-15,-1 0 12 0,0 0 7 16</inkml:trace>
  <inkml:trace contextRef="#ctx0" brushRef="#br0" timeOffset="2129">3104 248 14 0,'0'0'10'0,"0"0"0"16,0 0-9-16,0 0 20 15,0 0-3-15,-172 4-13 16,144-2 14-16,-5 1-17 15,5 2 15-15,0-5-16 16,4 0 11-16,2 6-11 16,-1-6 5-16,1 5-6 15,-3-4 0-15,2 3 4 16,-2 0-3-16,-2-4-1 16,2 0 9-16,-3 0-7 15,1 0 5-15,-1 0-13 0,-5 0 11 16,5 0-5-1,-4 0 0-15,0 0 4 0,3 0-7 16,0-8 11-16,3 7-1 16,7-4-1-16,0-1-5 15,-4-2 3-15,1 6-8 16,3-3 4-16,-7 0-1 16,4 0 0-16,0-4 2 15,-5 3-2-15,5 0 3 16,-4 1 0-16,1 0 6 15,-2-5-12-15,2 4 4 16,-3 1 0-16,2 0 0 16,-3 1 1-16,0 2-1 15,3 2 6-15,-3-4-12 0,7-1 15 16,-3 4-10-16,5-7 1 16,1 2-2-16,3 4-1 15,-4-2 3-15,1 4-7 16,-1-5 15-16,1 0-12 15,-3-1 8-15,-1-4-8 16,-2 5 12-16,3 0-12 16,-8-5 4-16,5 2-2 15,-3 2 2-15,-2 0 0 16,1-2 4-16,1 2 13 16,1 0-19-16,5 0 15 0,0 0-24 15,-1 1 22-15,-2 0-10 16,0 1-1-16,5-2-1 15,-2 4 0-15,-2-1 2 16,2 3-2-16,0-3 2 16,2-3 4-16,1 4-5 15,1-2 0-15,-6 4-4 16,5 0 4-16,1-2-7 16,2 2 12-16,2 0-11 15,-2 0 12-15,1 0-8 16,-1 0 8-16,-4 0-12 15,1 0 5-15,0 0 1 16,5 0-1-16,-1 0 2 16,2 2-6-16,-3 4 11 0,-1 0-12 15,-2 0 15-15,1 2-13 16,-1-2 10-16,2 0-12 16,1-4 4-16,3 4 2 15,-2 4 0-15,-5-2 1 16,7 0-8-16,-6 2 16 15,7-5-18-15,-2 4 21 16,1-3-19-16,1 2 7 16,-4 0-4-16,-1 2 0 15,-2-5-7-15,0 0 7 16,-1-5 3-16,5 4-4 16,2-2 10-16,-3 2-12 15,-4-2 17-15,-2 2-20 16,0 1 10-16,-4 0-10 15,1-1-17-15,1-4 11 0,-1 2 13 16,0-2-12-16,2 0 11 16,1 0 4-16,0 0-1 15,2 0 2-15,-2 0-1 16,0 0 0-16,5 0 1 16,-2 0-1-16,5 0 0 15,8 0 2-15,-4 0-1 16,1 0-1-16,3 0 2 15,3 0-4-15,-4 0 4 16,1 0-6-16,3 0 4 0,-5 0 0 16,2 0-1-1,3 0 7-15,3 0-10 0,0 0 10 16,0 0-12-16,0 0-21 16,0 0-6-16,0 4 30 15,14 1 6-15,5 0-7 16,-1 1 10-16,-2 0-12 15,7 3 14-15,-1 1-11 16,8-3 11-16,9 1-16 16,2-2 14-16,7-1-6 15,-1 2 0-15,6 1 0 16,2-2 4-16,1-1-4 16,2-4-8-16,0 7 8 15,0-2 1-15,-7-1 1 16,1 0-2-16,-1 1 0 0,-7 4-6 15,5-4 1 1,-1 0 1-16,-3 4-2 0,-1-1 12 16,8 0-12-16,-7-1 16 15,3 0-10-15,1-2 0 16,1-2-9-16,3-2 9 16,-6 2 2-16,1-2-2 15,-7-2 3-15,-5 0-4 16,-3 0 3-16,-2 0-4 15,-1 0 8-15,4 0-7 0,2 0 1 16,3 0-16 0,2 0 16-16,-2 0-2 0,-3 0-2 15,-8 0 8-15,0 0-8 16,2 0-5-16,1-2 9 16,-1-4 0-16,-2 2 1 15,2-2-1-15,-5-2-17 16,4 6 16-16,-4-4 2 15,5 2 8-15,-8 0-8 16,0 3-1-16</inkml:trace>
  <inkml:trace contextRef="#ctx0" brushRef="#br0" timeOffset="3141">2208 330 5 0,'0'0'1'16,"0"0"0"-16,0 0 11 16,-167 4-12-16,128-4-2 15,1 0 1-15,-1 0 1 16,-3 0 22-16,1 0 15 15,-1 0-37-15,0 0 0 16,1-4 29-16,2 0-29 16,2 2 0-16,-2 2 5 0,0-4-10 15,1 3 11-15,2-4 0 16,-3 1 1-16,5 2-14 16,1 2 7-16,5-4 0 15,6 0 2-15,-8 2 2 16,4 2-8-16,1-4 12 15,-8 3-6-15,8 1 1 16,-8-5-5-16,2-1 2 16,-2 2-1-16,2 0-1 15,-2 4 2-15,2 0-2 16,1-1 2-16,2 1-1 16,6 0 2-16,-5 0 3 15,5-5 2-15,2 5-12 16,-5-6 6-16,3 1 0 15,-1 0-3-15,-2-5 10 0,3 4-8 16,2-4 6-16,-2 0 0 16,3 0-2-16,-4 0-5 15,0 4 7-15,-3-2-9 16,1 6 4-16,-3-2 0 16,-5 2 0-16,-6 2 1 15,1 0-6-15,-1 0 10 16,2 0-4-16,1 0-1 15,-3 0-3-15,3 0-15 16,8 0 18-16,-2 0-45 0,2 0 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39.27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2269 316 11 0,'0'0'1'16,"0"0"3"-16,0 0 2 15,0 0 3-15,0 0-8 16,-170 14 4-16,116-4-5 15,-11-4 4-15,-2 0-4 0,0-6 1 16,6 3 6-16,3-3 10 16,10 0-4-16,6 0-4 15,4 0 2-15,9 0-6 16,6 0 9-16,0 0-10 16,11 0 0-16,-4 0 0 15,3 0-4-15,-2 0-1 16,-2-5 1-16,-5 1 9 15,0 2-9-15,-2-2 1 16,2-1-1-16,-4 0 0 16,4 5 0-16,-3 0 0 15,-5 0-2-15,5 0 2 16,2 0 0-16,-2 0 1 16,6 0-2-16,-4 0 0 15,1 0-4-15,0 0 5 0,-1 0 1 16,0 0 4-16,-3 0-10 15,4 0 4-15,-6 0 1 16,1-1 3-16,-1-2-3 16,-1 1 0-16,0-2 0 15,-6 4 1-15,3 0-1 16,-4-4-3-16,2 4 1 16,1 0 1-16,0 0 1 15,5 0 0-15,3 0-1 16,-1 0 1-16,7 0-4 0,0 0 3 15,2 0 2 1,-2 0-1-16,5 0 0 0,5 0 0 16,-4 0-2-16,1 0 4 15,2 0-3-15,-2-2 3 16,1 2-3-16,5 0 2 16,-4 0 0-16,1 0-1 15,-1 0 0-15,-2 0 0 16,-2 0-1-16,5 0 1 15,-1 0-3-15,1 0 6 16,-1 0-3-16,1 0 0 16,1 0 0-16,2 0-5 15,0 0 5-15,3 0 0 16,-7 0 2-16,7 0-2 16,-3 0 0-16,-1 0-2 0,1 0 2 15,3 0 0-15,-3 0 8 16,-2 0-8-16,8 0-4 15,-3 0 4-15,3 0 1 16,0 0 0-16,-3 0-1 16,0 0 0-16,0 0 2 15,0 0-1-15,3 0-1 16,-4 0 0-16,1 0 1 16,3 0-1-16,0 0-1 15,-3 0 1-15,0 0 5 16,0 0-5-16,3 0 0 15,-3 0-3-15,3 0 3 0,-7 0 0 16,1 0-1 0,0 0 1-16,-2 0 0 0,5 0 0 15,-3 0 1-15,3 0 0 16,-4 0-1-16,1 0 0 16,0 0 2-16,-4 0-2 15,7 0 0-15,-6 0 0 16,1 0-2-16,-1 0 2 15,0 0 0-15,2 0 0 16,-2 0 0-16,-1 0 0 16,1 0 4-16,-2 0-4 15,2 0-4-15,6 0 4 16,-4 0 3-16,4 0-3 0,3 0 0 16,-3 0 1-1,3 0-1-15,0 0 0 0,0 0-2 16,0 0-1-16,0 0-2 15,0 0 5-15,0 0 0 16,-3 0 0-16,3 0-3 16,-3 0 3-16,3 2 3 15,0 2-1-15,-3-4-2 16,3 4 0-16,0-2 0 16,-4 1 1-16,1-2-1 15,0 5-1-15,0-2-4 16,0 0 6-16,0-2-1 0,0-2 1 15,3 4 0 1,0-2 1-16,0 1-4 16,0 2 1-16,-5-3 0 0,5 6 1 15,0-2-1-15,0-1-8 16,0-5-8-16,0 5 8 16,0-3-3-16,0 6 12 15,0-3 3-15,11-2-3 16,5 3 0-16,-4-6 1 15,4 2-1-15,-2 2 0 16,5-4 0-16,-4 2 0 16,7 2 6-16,-2-4-6 15,2 0 0-15,2 0 3 0,1 0-3 16,6 0 0 0,2 0 3-16,3 0-3 0,-2 0 5 15,5 0-4-15,-4 0 2 16,1 0-1-16,-2 0-2 15,2 0 3-15,0 0 4 16,-2 0-7-16,2 0 3 16,5 0 4-16,1 0-5 15,0 0 4-15,2 0-6 16,3-4 1-16,-6 2 2 16,1 2-3-16,0-4-3 15,-1 2 3-15,-2-1 6 16,-8 3-6-16,5 0 5 15,-5 0-4-15,-1-3 0 0,1 0 1 16,-1 3-1-16,1-3 0 16,2 3-1-16,-5 0 1 15,5 0-1-15,-5 0 0 16,2 0 0-16,-2 0 4 16,-2 0-4-16,-4 0 0 15,5 0 0-15,-8 0-4 16,3 0 8-16,1 0-9 15,-1 0 11-15,6 0-12 16,-1 0 11-16,4 0-8 16,-2-2 6-16,-3 2-6 15,0-4 2-15,-1 4 1 16,-3 0 4-16,5 0-4 0,-4 0 0 16,-4 0 0-16,-1 0-3 15,1 0 3 1,-3 0 0-16,4 0 6 0,-4 0-6 15,1 0-1-15,-3 0 1 16,3 0 0-16,2 0-2 16,3 0-1-16,1 0 3 15,-1 0-1-15,-3 0 1 16,4 0 0-16,-4 0 0 16,1 0-2-16,6 0-1 15,-6 0-3-15,-2 4 5 16,1-2-1-16,-3-2 0 0,-2 3 0 15,-5 0 1-15,4 0-2 16,-4-3 6-16,4 3-6 16,-4-3 5-16,2 0-4 15,2 0-2-15,-4 2 4 16,7 2 0-16,-10-4 1 16,0 0-1-16,2 0 0 15,-5 0 0-15,3 0 0 16,-3 0 3-16,0 0-3 15,-3 0 3-15,0 0-3 16,0 0 1-16,0 0 2 16,0 0-2-16,4 0 0 15,-4 0-1-15,0 0 4 0,0 0-4 16,0 0 0-16,0 0 1 16,0 0-1-16,0 0 1 15,0 0 0-15,0 0-1 16,0-4 3-16,0-1 3 15,0-1-4-15,0 1-1 16,0-5 3-16,0 8-3 16,0-6 8-16,0-2-6 15,-7 2 3-15,-2-4-5 16,3 2 7-16,-8 0-4 16,1-2-3-16,1 2-1 15,-7-4 0-15,2 7 2 16,-2-4-2-16,0 3-2 15,-1 1 2-15,-2-3 4 0,3 5-3 16,-1 0-1-16,1 0 3 16,4-1-3-16,2 1 2 15,-1 2-2-15,5 1 2 16,-1-2-2-16,1 3 1 16,-2-4-1-16,0 5-2 15,-3 0 2-15,-2 0 0 16,1 0 0-16,-4-5-3 15,2 5 3-15,1 0 0 16,-1 0-3-16,3 0 0 16,-3 0 1-16,1 0 2 15,2 0-1-15,-5 0 0 16,0 0-5-16,4 0 6 0,-2 0-1 16,4 0 1-16,1 0-2 15,-1 0 2-15,7 0 0 16,-2 0 0-16,2 0 2 15,6 0-2-15,0 0 0 16,-3 0-10-16,3 0-3 16,0 0 8-16,-3 5-16 15,3-5 12-15,0 0-6 16,0 0 9-16,0 0 5 16,0 0-10-16,0 0 11 15,0 0-23-15,0 0 9 16,0 6 1-16,0-2 12 0,17-4-2 15,5 2 3-15,-2-2 0 16,2 0 0-16,0 0-2 16,1 0-3-16,-1 0 4 15,0 0-4-15,0 0 5 16,-2 0 0-16,2 0 2 16,0 0-2-16,1 0 0 15,-4 0 1-15,3-2 0 16,1 2-1-16,-4-5 0 15,5 5 0-15,-6-5-2 16,1 5 2-16,-2-5 0 16,-1 0 0-16,-3 1 1 15,-1 4 1-15,2-2-2 0,-2 2-1 16,-2-4 0 0,-1 4 1-16,1 0 0 0,2-6 0 15,-1 6 0-15,-2 0 0 16,-2 0 2-16,-7 0-4 15,0-5 4-15,0 5-2 16,0 0 7-16,0 0 4 16,3 0-3-16,-3-3 1 15,0 1 1-15,0 2 5 16,0-4-2-16,0 4-8 16,3-2-5-16,-3 2 3 15,0 0-3-15,0-4 1 16,0 4-2-16,0 0 2 15,0-5-1-15,0 4 0 0,0-3 3 16,0 0-3-16,0-2 0 16,0 4 3-16,0-2 2 15,0-1-1-15,0 5-2 16,0-1-1-16,0-3 3 16,0-2-4-16,-3 2 0 15,-13-2 0-15,-4 1 0 16,-5 2 0-16,-8 1 0 15,2 2 7-15,-11 0-7 16,1 0-1-16,-4 0-4 16,3 0 5-16,-1 0 1 15,-2 0 1-15,4 0 3 16,-4 0-5-16,3 2 1 16,4-2-1-16,4 0 0 0,-5 0 2 15,6 3-2-15,-3 0 2 16,5-1-2-16,6 2 1 15,-5-2-1-15,5 2 0 16,-1-4 0-16,-3 2 0 16,6 6 0-16,1-7 6 15,-3 4-5-15,2-5-2 16,1 4 1-16,0-4-1 16,-2 0-3-16,6 0 8 15,-1 0-6-15,-4 0 2 16,7 0 0-16,-3 0 1 0,2 0 1 15,-2 0-4-15,0 0 4 16,-1 0-5-16,1 0 3 16,0 0 0-16,-1 0-2 15,-2 0 2-15,0-4 0 16,-1 4-2-16,1-6 9 16,0-2-7-16,-4 2 3 15,4-2-3-15,-5 2 1 16,5 0-2-16,-3 0 1 15,-1 1 0-15,1-4-2 16,-2 3 2-16,5 0-10 16,0 1 8-16,-1 0 2 15,1 1-1-15,3 2 1 16,-1-2 0-16,1 2 0 16,-3-2 0-16,2 2 0 0,1-4 1 15,-1 4-2 1,1-4 0-16,0 0 1 0,-1 0 0 15,6 4 0-15,-3-2 0 16,4 4 0-16,1 0-2 16,-2 0-2-16,9 0 8 15,-6 0-8-15,2 0 5 16,-4 0-3-16,1 0-2 16,-2 0 4-16,1 0 0 15,-2 0 2-15,-1 0-2 16,-1 0 0-16,-2 0 0 15,3 0 0-15,-1 0-2 0,2 6 1 16,2-3-4-16,4 2 10 16,-4 1-4-16,4-2 1 15,-5-2-2-15,1 1 0 16,7 0 1-16,-7-1-2 16,7 2 1-16,-3-2-6 15,1 4 4-15,-1-2 1 16,2 1 1-16,-5-2 0 15,2-1 1-15,1 2-1 16,-2 2 0-16,2-4 0 16,0 2 0-16,5-2 0 15,-2 1 0-15,3 0-1 16,0-1 1-16,-4 2-1 0,4-2-1 16,-6 2 2-16,6-2 0 15,-5 1 0-15,5 2 3 16,0-5-3-16,0 6 0 15,0 0-2-15,3-2 1 16,0 1-1-16,-3 4-9 16,3-3 7-16,0 5-2 15,0-2 2-15,0-1 1 16,0 6 2-16,0-8 2 16,0 3-2-16,0 2 2 15,0-2-2-15,0 2-1 16,0-5 1-16,0 0 1 0,0 2-1 15,0 4-1-15,0 2 2 16,0-4 0-16,0 2-3 16,0-3 1-16,0 2 1 15,0-2 1-15,0 2 0 16,3 1-3-16,0-6 0 16,0 2 3-16,3 2-9 15,-3-2 8-15,5 0-5 16,1-2 6-16,-2 0 0 15,-1 0 0-15,0 0 0 16,1 0 0-16,-1 2-2 16,0-2 2-16,-3 0 2 15,5 2-2-15,-2-2 0 0,0 0 0 16,4 0 0 0,-4-1 0-16,3 1-1 0,1 3 1 15,4-7 0-15,1 4 0 16,1-3-1-16,6-3 1 15,1 0 0-15,-1 0 1 16,0 0 0-16,5 0-1 16,-5 0 0-16,1 0-1 15,-1 0 2-15,-3 0 4 16,4 0-5-16,-1 0 2 16,0-5-2-16,1-1 9 15,4 0-9-15,4-3 5 0,2-2-2 16,5-1-2-1,7 0 1-15,-3 1 2 0,2 2-3 16,-2 1-1-16,-3-1 2 16,-1 0-2-16,-3 1 0 15,-3 0 2-15,0 4-2 16,-3-2 0-16,0 0 1 16,-3 1-1-16,0 0 1 15,-1-1-1-15,3 2 2 16,-1 0-2-16,1-2 1 15,5 5 0-15,-2-4 0 16,-1 1 0-16,-2 0-1 16,1 4 0-16,0-2 0 15,-3-2 0-15,-1 3 0 16,-6 1 2-16,4 0-2 0,-4 0 0 16,0 0-4-1,4 0 4-15,-4 0 0 0,3 0 0 16,5 0-1-16,-5 0 2 15,1 0 4-15,2 0-5 16,-6 0 0-16,1 0-5 16,-4 0 5-16,-1 0 0 15,-2 0 0-15,7 0-1 16,-1 0 1-16,0 0 0 16,4 0 3-16,-4 0-3 15,1 0-2-15,2 0 1 16,0 0 1-16,-2 0-1 0,-1 0 1 15,0 0-2 1,1 1-2-16,5-1 2 0,-3 0-1 16,1 4 3-16,-4-2-6 15,-3-2-1-15,-4 4 2 16,2 0 4-16,-4-4 0 16,-1 2-2-16,0 1 3 15,4-2-1-15,-2-1 0 16,-2 0 0-16,1 0 2 15,-1 0-1-15,4 0 1 16,-4 5-2-16,5-5 1 16,-2 5 0-16,1-1-1 15,-4-2 1-15,1 2-1 16,-1-4-3-16,-1 0 3 16,-5 0-4-16,0 0 0 0,0 0 4 15,-3 0 0-15,3 2-2 16,-3-2 1-16,3 0 2 15,-3 0 0-15,4 0-1 16,-4 0 1-16,0 0 0 16,3 0 0-16,3 0 0 15,-3 0 2-15,4 3-2 16,-4-3-1-16,0 0 1 16,3 0-1-16,0 0 1 15,2 0 0-15,-2 0 1 0,0 0-1 16,-2 0 0-1,2 0 0-15,0 0 0 0,4 0 0 16,-4 0 0 0,0 0 0-16,-3 0 0 0,5 0-3 15,-2 0 3-15,-3 0-4 16,0 0-6-16,4 0-10 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24.0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0 681 25 0,'0'0'20'16,"0"0"38"-16,0 0-6 16,0 0 7-16,0 0-31 15,0 0 0-15,0 0 15 16,0 0-39-16,0 0 29 16,0 0-24-16,0 0 19 15,0 0-27-15,0 0 5 0,0 0 0 16,0 0-6-16,0 0 0 15,0 0 1-15,0 0-7 16,0 0 19-16,0 0-11 16,0 0 2-16,0 0 8 15,0 3-1-15,0-3-22 16,0 0 12-16,0 0-5 16,0 0 4-16,0 0 0 15,0 0-2-15,0 0 13 16,0 0-13-16,0 0 15 15,0 0-9-15,0 0-4 16,0 0 0-16,0 0 0 16,0 0 1-16,0 0-9 15,0 0 11-15,0 0-3 0,0-8 2 16,17-13-2-16,-1-2 9 16,-4-3-17-16,7-2 8 15,-2-2-6-15,2-4 1 16,3-4-6-16,-2 4 9 15,-1-4-10-15,0 10 2 16,-7 2 13-16,5 0-6 16,-1 2-7-16,0 2 10 15,-1-4 0-15,-1 2-5 16,2 4-1-16,-4-1 12 16,4 1-12-16,1 0 14 15,-1-1-16-15,0 5 11 16,-4-2-4-16,5 4 1 0,-8 2-4 15,-5 0-2-15,2 4 12 16,-6 0-13-16,3 4 16 16,-3 2-9-16,0-1 8 15,3 0-14-15,-3 0 9 16,0 0-6-16,0 3 3 16,0 0 0-16,0 0-11 15,0 0 19-15,0 0-15 16,0 0 14-16,0 0-4 15,0 0 5-15,0 0-10 16,0 0 2-16,0 0 0 16,0 0-4-16,0-3 9 0,3 0-19 15,-3-3 28-15,0 1-21 16,0 2 18-16,0 3-16 16,0 0 7-16,0 0-4 15,0 0 2-15,0 0-2 16,0 0-2-16,0 0-5 15,0 0 3-15,0 0-2 16,0 0 2-16,0 0 4 16,0 3-2-16,-12 14 4 15,2-3 0-15,1 4-6 16,-2-1 9-16,5 3-7 16,-3 3 8-16,-1 3-2 15,1 0 6-15,-1 3-10 16,4 0 4-16,0-7-4 15,-2 3 1-15,2-3 1 0,0-2-3 16,6 0 11-16,0 1-17 16,0 3 18-16,0 2-7 15,0 0 5-15,0 0 1 16,0-4-8-16,0 2-4 16,0 2 4-16,0-4 0 15,3 4 0-15,-3-2 9 16,0-7-4-16,3 0 4 15,-3 1-15-15,0-4 13 16,0 0-9-16,0-2 2 0,0-1 0 16,0 4 0-1,0-4 10-15,3 0-19 0,3-3 22 16,-1-8-21-16,-2 2 18 16,0-2-16-16,-3 4 8 15,0-3-2-15,0-1 0 16,0 3 1-16,0 0-10 15,3 0 18-15,0-1-14 16,0 6 15-16,-3-2-20 16,3-6 9-16,-3 6-2 15,0-6-2-15,4 0-12 16,-4 0 14-16,0 0-30 16,0 0 5-16,0 0-50 15,0 0 8-15,0 0-54 16</inkml:trace>
  <inkml:trace contextRef="#ctx0" brushRef="#br0" timeOffset="704">26 560 43 0,'0'0'1'0,"0"0"23"15,0 0 8-15,0 0 15 0,0 0-39 16,0 0 19-16,7 0-6 15,-4 0 8-15,0 0 20 16,0 0-29-16,3 0 17 16,-3 0-25-16,7 0 28 15,-1 0-35-15,8-6 23 16,5 0-25-16,0 1 1 16,5-1 6-16,-5 1-8 15,1-1 1-15,-4 0 10 16,3 3-13-16,-2 3 4 15,-5-3 1-15,-2 3 4 16,-7-3-11-16,-2 3 2 16,-1-3 0-16,-3 3-1 15,0-2 9-15,0 2-15 0,0 0 20 16,0 0-12-16,0 0 12 16,0 0-22-16,0 0 10 15,0 0-1-15,0 0 0 16,0 0 6-16,0 0-16 15,0 0 20-15,0 0-26 16,0 0 7-16,0 0-19 16,0 0-75-16,0 0-34 15,0 0-44-15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27.1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447 252 10 0,'0'0'28'0,"0"0"-24"16,0 0 27-16,0 0 1 15,0 0-7-15,0 0-21 16,3-3 38-16,-3-3-31 16,0 0 10-16,0 1-9 15,0 0-9-15,0-5 17 16,0 2-12-16,-6-4-8 15,-4 1 0-15,-3-6-1 16,-2-3-2-16,-2 0-6 16,-2-4 18-16,0 2-12 0,-1 1 3 15,-2 6 0-15,3 0 5 16,2 4-2-16,2 1-4 16,2 5 10-16,-1 4-9 15,6 1 7-15,-12 0-7 16,4 0-4-16,-4 0-1 15,-2 0 5-15,3 0 0 16,-4 0 5-16,10 0 3 16,-2 1-16-16,2 9 8 15,4-5-3-15,-5 6 3 16,1-1 6-16,4-1-6 16,3-3 2-16,-1 5-9 15,4-2 20-15,3 2-18 16,0-6 9-16,0 5-8 15,0 1-2-15,0 0-20 0,0 4 25 16,0 2 1-16,0-3-4 16,13 1 11-16,-1 0-14 15,1-1 17-15,4 0-22 16,2-2 24-16,1-6-18 16,-1 2 6-16,3-2-1 15,-2 0-3-15,-6-4 8 16,3 2-14-16,-4-4 24 15,4 0-15-15,0 0 13 16,0 0-8-16,-1-10-4 0,4-4-2 16,-4 0 0-1,3 0 4-15,-7 2-4 0,-1 0 14 16,-2 1-14-16,-6 5 2 16,1-5-9-16,2-3 2 15,0-4 0-15,0 4-2 16,1 0 9-16,-7 13 4 15,0 1 5-15,0 0-8 16,0 0 2-16,0 0 23 16,0 0-17-16,0 0-4 15,0 0-3-15,0 0 3 16,0 0-5-16,0 0-5 16,3 0 5-16,6 0 0 15,2 0-5-15,5 9 10 16,-1 3 2-16,9 2 0 0,-6 0-14 15,11 0 11-15,0 4-4 16,3-4 0-16,7 0 7 16,-5 1-14-16,2-4 14 15,-6-5-6-15,-5 0 2 16,-9-3-6-16,-4-3 2 16,-1 0 0-16,-2 0-39 15,1 0-21-15,-7 0-113 16</inkml:trace>
  <inkml:trace contextRef="#ctx0" brushRef="#br0" timeOffset="1095">1072 105 3 0,'0'0'53'0,"0"0"-42"16,0 0 19-16,0 0-22 0,0 0-7 16,0 0 17-16,-169-52-18 15,146 52 0-15,7 0 1 16,-3 0 12-16,5 0-8 16,5 0 19-16,3 0-18 15,-4 0 6-15,1 9-6 16,-1 0-2-16,4-3-4 15,0 5-2-15,-5 0 0 16,5 4 4-16,-4 2 11 16,1 1-12-16,9-7 9 15,0 4-8-15,0-1 10 16,0 0-11-16,0 0 2 16,6 1-6-16,7 0 6 15,4-1-10-15,-2-2 23 16,-2-7-21-16,0 4 13 0,-1-7-10 15,2 2 2-15,-1-2-1 16,2-2-1-16,4 0 4 16,-2 0-4-16,5 0 12 15,-3 0-7-15,-5 0-2 16,-2 0-2-16,1-12 3 16,-4 4-4-16,-2 2 2 15,2-5-16-15,-6 2 15 16,5 1 1-16,-5-1 12 15,0 4-8-15,0-1 0 16,0 0 8-16,0 0-19 16,4 3 7-16,-4 0 0 0,-3 1-1 15,3 2 1-15,-3 0 0 16,0 0 0-16,3 0-7 16,-3 0 14-16,3 0-5 15,0 0 2-15,1 0-4 16,2 0 0-16,3 0 0 15,2 0 2-15,2 0-1 16,2 0 15-16,1 5-15 16,1 4 17-16,2 3-18 15,3-4 9-15,-2 0-6 16,-1 1-1-16,3 0 1 16,-5 3-2-16,2-7 0 15,-1 4 5-15,-2-7 2 16,1 4-4-16,-4-6 3 0,-1 4-5 15,1-4-2-15,1 0 0 16,-2 0 1-16,-2 0-3 16,2 0-5-16,-1 0 5 15,-3 0-17-15,-2 0-4 16,-1 0-73-16,-5 0-41 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29.9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272 420 6 0,'0'0'17'0,"0"0"28"16,0 0-4-16,0 0-7 16,0 0-30-16,0 0 42 15,24-46-44-15,-21 37 32 16,-3 0-22-16,0-3-11 16,0 2 0-16,0-6 6 15,0 0-14-15,0 2 14 16,0-2-14-16,-3 0 8 0,-14-4-2 15,4 5-7-15,-6-1 2 16,2 6 0-16,2 0 6 16,-1 3-1-16,3 3-3 15,-4 4-7-15,5 0 22 16,-4 0-19-16,2 0 16 16,0 0-16-16,-6 0 5 15,4 0 3-15,-3 11 0 16,5 0 7-16,5-3-11 15,-1-2 8-15,4 8-8 16,3-2 11-16,0-2-7 16,0 2 0-16,0-3 2 0,-2 2-2 15,5-1 1 1,0 6-1-16,0-2 0 0,0 4 10 16,5-4-4-16,10 4 10 15,4-4-13-15,8-2-6 16,1-6 5-16,3-4-2 15,5-2 0-15,3 0 8 16,-6 0-8-16,-2 0 6 16,2 0 2-16,-11-2-3 15,-6-4-6-15,-1-6 6 16,-4 0 8-16,-5 1-6 16,0 0-4-16,-2-1 14 0,-4 0-10 15,0 1 6-15,0-4 0 16,0 4-9-16,0 2 9 15,0 7-19-15,0 2 9 16,0 0-3-16,0 0 10 16,0 0-8-16,0 0-4 15,0 0 15-15,0 0-13 16,0 0 1-16,3 0-2 16,0 0-4-16,6 0 0 15,4 0 4-15,7 0 1 16,-1 6-2-16,3-1 8 15,4 4-12-15,-1-1 22 16,5 1-22-16,-2 0 17 0,2-3-19 16,-5 0 8-1,0 2 0-15,1-8-1 0,-7 2 4 16,-3 2-10-16,-5-4 14 16,-5 0-9-16,-6 0 10 15,0 0-16-15,0 0 2 16,0 0-20-16,0 0-71 15,0 0-5-15,0 0-32 16</inkml:trace>
  <inkml:trace contextRef="#ctx0" brushRef="#br0" timeOffset="1035">1126 356 17 0,'0'0'36'16,"0"0"-32"-16,0 0 21 16,0 0 18-16,0 0-17 15,0 0-26-15,0-110 3 16,0 88 6-16,-3-6-6 15,-16 1-3-15,-4-4-3 16,-6 5 2-16,-3 0-14 16,0 0-13-16,0 4 21 15,3 4-2-15,3 8 17 0,4 4-8 16,6 2 2 0,4 4 7-16,1 0-5 0,-2 0-2 15,4 0 12-15,-1 0-13 16,1 0 9-1,3 12-6-15,-2 0-1 0,2 5-3 16,3 2 18-16,3 1-15 16,0-4 0-16,0 1 16 15,0 2-17-15,0-3-2 16,0 0 9-16,9-1 15 16,2 2-13-16,1-3-4 15,1 2-6-15,3-6-1 16,1 4 0-16,2-2 6 15,0-6-15-15,-1 4 18 16,2-4-5-16,2-3 5 0,5-3-16 16,1 0 14-1,2 0-7-15,-2 0 0 0,-3 0 0 16,1-3-6-16,-7-9 13 16,-3 2-15-16,-2 0 18 15,-8 0-9-15,0-1 4 16,-6 4-5-16,0-2 0 15,0-1 0-15,0 1-4 16,0 3 8-16,0 0-6 16,0 1 7-16,0 5 0 15,0 0-2-15,0 0 12 16,0 0-11-16,0 0-2 16,0 0-2-16,0 0 0 15,0 0 1-15,0 0 2 16,0 0-6-16,4 0 9 0,2 0-9 15,3 5 6-15,7 1 1 16,1 8-1-16,-1-2 2 16,4 2 2-16,2-2-5 15,0 4 8-15,1-6-6 16,2 4 7-16,-3-8 0 16,0 4-13-16,5 0 10 15,-9-8-10-15,-2 1 6 16,-2-3-4-16,-2 0 3 15,1 0 6-15,-2 0-16 16,-5 0 14-16,2 0-14 16,3 0 0-16,-5 0-52 0,-6 0-64 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8:12.8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1290 320 4 0,'0'0'9'0,"0"0"-4"0,0 0 12 15,0 0 10 1,0 0-21-16,0 0 20 0,0 0-15 16,0 0 19-16,0 0-26 15,0 0 13-15,0 0-11 16,0 0-1-16,0 0 3 15,0 0-4-15,0 0 11 16,0 0-8-16,0 0 8 16,0 0-3-16,0 0-2 15,0 0-4-15,0 0-1 16,0 0-4-16,0 0 10 16,0 0 1-16,0 0-10 15,0 0 12-15,0 0-10 16,0 0 12-16,0 0-11 15,0 0-1-15,0 0-2 0,0 0-2 16,0 0 4 0,0 0 0-16,0 0-8 0,0 0 14 15,0 0-7-15,0 0 2 16,0 0-7-16,0 0 8 16,0 0-10-16,0 0 4 15,0-4 0-15,0-2-3 16,0-2 8-16,0 2-9 15,0-2 13-15,0-4-11 16,0-2 10-16,0-4-16 16,0 1 5-16,0-3 1 15,0-1-3-15,0 5-6 0,0 1 9 16,0 4 1 0,0-3-9-16,0-2 10 0,-10 2-4 15,-2-3-4-15,1 0 7 16,-5 3-7-16,4 0-13 15,2 3 19-15,-2 4 2 16,-2-1-3-16,5 2 6 16,-4 6-9-16,2-5 12 15,3 4-12-15,-1 1 3 16,-2 0 3-16,-2 0 0 16,1 0 2-16,-4 0-2 15,-1 0 5-15,1 0-2 16,4 6 3-16,-2-1-7 15,6 4 6-15,0-3-10 16,2 5 0-16,0 0 5 0,-1-1 0 16,1 6 7-16,3 2-16 15,0-1 18-15,0 0-16 16,3 3 10-16,0 4-6 16,0-4 3-16,0 6 0 15,0-4-1-15,6 2-8 16,7 4 6-16,7-4 3 15,-1 2 6-15,-1-4-1 16,-2-2-6-16,4-2 1 16,-4-2 0-16,-3-6-4 15,2-2 3-15,-1-4-4 16,2-4 10-16,0 0-7 0,2 0 15 16,6-6-9-16,1-10-4 15,-2-4 0-15,-4-2-6 16,3-1 6-16,-5 2 0 15,2-1 3-15,-7-2-9 16,1 2 20-16,-7 2-23 16,0 0 19-16,-1 2-6 15,-5 4 4-15,3 0-9 16,-3-1 1-16,0 0 0 16,3 4 7-16,-3 2-1 15,0 3 0-15,0 6-1 16,0-2 10-16,0 2-5 15,0 0 5-15,0 0-13 0,0 0 0 16,0 0 12 0,0 0-13-16,0 0 1 0,0 0 8 15,0 0-18-15,0 0 16 16,3 6-9-16,0 10 10 16,4 2-12-16,5 8 4 15,4 2-1-15,1 2 1 16,5-2 4-16,-3 4-10 15,1-6 15-15,-1-3-7 16,-4 0 5-16,1-7-12 16,-2-4 12-16,-2 2-10 15,-5-8 2-15,-1-5 0 0,0-1-9 16,-2 0 27-16,-1 0-30 16,-3 0 26-16,3 0-28 15,0 0 1-15,3 0-6 16,5 0-23-16,-2-15-45 15,4 3-33-15</inkml:trace>
  <inkml:trace contextRef="#ctx0" brushRef="#br0" timeOffset="1206">2503 371 57 0,'0'0'23'0,"0"0"-5"16,0 0 26-16,0 0-11 16,0 0-21-16,0 0-5 15,-149-133 10-15,130 125-2 16,4 0 23-16,1 2-17 15,1 2-13-15,-2 2-1 0,2 2 2 16,-4 0-6-16,1 0 0 16,1 0 8-16,-1 0-11 15,-1 2 0-15,9 8 13 16,-3-5-8-16,5 4 2 16,-4 3-14-16,7 4 6 15,0 2 1-15,0 2 3 16,0 3 0-16,3 0-6 15,0-1 8-15,0 4-10 16,0-4 14-16,0-2-9 16,0-4 0-16,6 4 4 15,7 0-4-15,-1-4-6 16,1 0 3-16,4-2-4 16,2-3-2-16,-4 0 1 0,4-6 7 15,1 0-16-15,-4-5 13 16,-2 0-20-16,-3 0 21 15,0 0-6-15,-2 0 18 16,4-6-19-16,1-14 16 16,-3 0-19-16,0 0 21 15,-2 2-19-15,1-2 10 16,-7-5-1-16,0 8-7 16,-3-1 9-16,3 6 0 15,0 2 6-15,-3 4 3 16,0 3-9-16,0 3 28 0,0-3-24 15,0 3 2 1,0 0-4-16,0 0 3 0,0 0-2 16,0 0 3-16,0 0-9 15,3 0 12-15,0 0-6 16,2 0 2-16,-2 8 10 16,3 6-9-16,-1 2 8 15,6 6-12-15,-5 2 16 16,7-2-10-16,-1 8-2 15,2-4 7-15,-1 0-7 16,6-2 4-16,-4-6 4 16,2-2-9-16,-1-4-5 15,0-4 0-15,-4 1 0 16,-1 0 9-16,1-3-20 0,-2-6 22 16,-1 2-6-1,-2-2-2-15,-1 0 10 0,0 0-13 16,-6 0-1-16,3 0 0 15,-3 0 1-15,0 0 1 16,0 0 6-16,0 0-6 16,0 0 8-16,0 0-7 15,0 0-2-15,0-8-10 16,0-6-38-16,0 2-22 16,0 9-58-16,0-3-29 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51.3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0 673 24 0,'0'0'25'16,"0"0"-13"-16,0 0 27 15,0 0-13-15,0 0-7 16,0 0 8-16,0 0-12 0,0 0 17 15,0 0-13 1,0 0 12-16,0 0-21 0,0 0 32 16,0 0-36-16,0 0 17 15,0 0-22-15,0 0 22 16,0 0-8-16,0 0-14 16,0 0 12-16,0 0-8 15,0 0 24-15,0 0-25 16,0 0 11-16,0 0-13 15,0 0 15-15,0 0-17 16,0 0 0-16,0 0 3 16,0-3 7-16,0-5-17 15,0-12 14-15,13-6-2 16,-1-9 4-16,4 4-15 16,1-7 6-16,-1 0-2 0,2 1-1 15,-2-6 6-15,1 3-15 16,-1-6 31-16,-4 6-32 15,1 3 20-15,1 6-14 16,-2-1 0-16,-2 0 4 16,-1 9-3-16,1 0 1 15,-4 9 0-15,0-1 10 16,-3 4-13-16,5 5 25 16,-5-2-27-16,0 2 16 15,0-4-12-15,0 5 6 16,1 0 0-16,-1-1-3 15,-3 2 7-15,0 4-15 0,0 0 23 16,0 0-14-16,0 0 10 16,0 0-13-16,0 0 8 15,0 0-6-15,0 0 2 16,0 0 1-16,0 0-3 16,0 0 10-16,0 0-16 15,0 0 19-15,0 0-16 16,3 0 13-16,-3 0-14 15,0 0-1-15,0 0 5 16,0 0 1-16,0 0 0 16,0 6-10-16,0 8 24 15,0 4-10-15,3 8 0 16,3 0 2-16,-3 8 1 16,1 4-2-16,2 5-3 15,-3 4 0-15,8-1 6 0,-2-4 2 16,-3 3-7-16,4-4 7 15,-1-5-4-15,-2 6 6 16,2-6-12-16,-3-4 2 16,2 0 0-16,-2-6-4 15,-3-3 8-15,3 0-13 16,-2-1 23-16,2-6-15 16,-3 4 8-16,3-4-9 15,-2-4 11-15,-1 2-14 16,-3-4 5-16,6-4 0 15,-6-1-5-15,0 0 10 16,3 0-13-16,-3-5 22 0,3 0-12 16,-3 0 1-16,0 0-6 15,0 0 0-15,0 0 3 16,0 0 0-16,0 0 6 16,0 0-17-16,0 0 22 15,0 0-19-15,0 0 16 16,0 0-16-16,0 0-8 15,0 0 1-15,0 0-15 16,0 0-25-16,0 0-10 16,0 0-65-16</inkml:trace>
  <inkml:trace contextRef="#ctx0" brushRef="#br0" timeOffset="583">83 552 3 0,'0'0'76'16,"0"0"-56"-16,0 0 5 16,0 0 8-16,0 0 15 15,0 0-33-15,0 0 28 16,0 0-18-16,0 0 11 15,0 0-14-15,0 0-15 16,0 0 11-16,0 0-17 16,0 0 16-16,0 0-10 15,0 0-11-15,0 0 20 16,3 3-27-16,3 0 29 0,4 3-18 16,-1-6 0-16,5 2 2 15,2-2 10-15,-4 6-8 16,4-2 9-16,4-2-12 15,2 4 24-15,0-4-23 16,1 2 10-16,-4-2-10 16,0 2-2-16,-2-2 0 15,-1-2 4-15,-7 0-14 16,1 0 23-16,-1 0-17 16,5 0 11-16,-5 0-14 15,1 0-10-15,-1 0-33 16,-2 0-105-16,-7 0-41 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53.8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0 686 56 0,'0'0'3'16,"0"0"8"-16,0 0-9 15,0 0 13-15,0 0-14 16,0 0 2-16,14 4 10 16,-14-4 0-16,2 0 24 15,-2 0-30-15,0 0 20 16,0 0-26-16,0 0 20 16,0 0 0-16,0 0 8 0,0 0-16 15,0 0 3-15,0 0 16 16,0 0-15-16,0 0 17 15,0 0-27-15,0 0 23 16,0 0-29-16,0 0 19 16,0 0-11-16,0 0 1 15,0 0 17-15,0 0-25 16,0 0 3-16,0 0 8 16,0 0-1-16,0 0-9 15,0 0-3-15,0 0 5 16,3 0-7-16,-3 0 2 15,0 0 0-15,0 0 11 16,0 0-10-16,0 0 13 0,0 0-12 16,0 0 12-16,0 0-7 15,6 0-12-15,2 0 5 16,-2-6 0-16,7-8-11 16,-4-4 18-16,5-4-19 15,0-2 24-15,0-4-15 16,-1 2 17-16,2-4-23 15,-2-1 13-15,7-4-8 16,-4 1-5-16,4 0-2 16,-9-2 1-16,3 0 6 15,-1 0-3-15,-1 0 14 16,2 5-14-16,2-4 7 16,-4 3-3-16,-2 1-8 15,2 2 9-15,-4 3 1 0,-5 6-2 16,3 3-7-16,-4 6 20 15,1 1-14-15,-3 10 9 16,0 0-3-16,0-2 2 16,0 2-5-16,0 0 1 15,0 0-7-15,5 0 1 16,-5 0 12-16,0 0-18 16,0 0 24-16,0 0-13 15,0 0 10-15,0 0-16 16,0 0 7-16,0 0 0 0,0 0-3 15,0 0 7 1,0 0-14-16,0 0 20 0,0 0-18 16,0 0 16-16,0 0-16 15,0 0 14-15,0 12-13 16,0 2 7-16,3 3 0 16,0 6-2-16,3-3 11 15,-3 6-15-15,4 2 16 16,-4-2-3-16,0 6 0 15,3 2-4-15,-3-2-2 16,5-1 1-16,-5-4-2 16,3 3 3-16,1 0-9 15,-4-2 19-15,3 4-13 16,0-6 14-16,1 0-22 16,-4-4 15-16,0-1-13 0,0-6 6 15,0-7 0-15,-3-2-4 16,3 0 9-16,-3-4-12 15,0 2 19-15,0-4-17 16,0 2 14-16,5 1-16 16,-5 0 7-16,3 3 0 15,0 0-3-15,-3 0 8 16,3 2-16-16,-3-6 26 16,0 2-20-16,0-2 12 15,3 2-12-15,-3-2 11 16,0-2-12-16,0 0 3 15,0 0-17-15,0 0 17 0,0 0-31 16,0 0 1-16,0 0-56 16,0 0-2-16,3 0-11 15,-3 0 6-15</inkml:trace>
  <inkml:trace contextRef="#ctx0" brushRef="#br0" timeOffset="490">78 502 74 0,'0'0'50'0,"0"0"-20"15,0 0-29-15,0 0 25 16,0 0-4-16,0 0 11 0,31 0 7 15,-4 0-15 1,-5 0 24-16,6 0-36 0,-6 0 18 16,4 0-30-16,1 0 34 15,-2-2-32-15,-3-4 19 16,1 3-19-16,-1-2-3 16,-3 1 4-16,1 2 2 15,-1-2-7-15,-3 2 14 16,-4 2-17-16,5 0 11 15,-1 0-14-15,0 0 6 16,4 0-29-16,-5 0-41 16,-5 0-119-16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56.0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0 851 126 0,'0'0'47'16,"0"0"-23"-16,0 0-7 16,0 0 69-16,0 0-55 15,0 0-3-15,0 0-9 16,31-125-6-16,-26 106 22 16,1 4-16-16,0-5 6 15,4 0-20-15,-1 0 12 16,1-3-15-16,2 0 25 15,2-5-26-15,2-4 4 16,-1 0-5-16,1-6 0 16,1 6 1-16,-1-2 9 15,-4 2-20-15,4 1 31 16,4 0-30-16,-4-5 23 0,1 4-28 16,2 0 19-16,-7 2-10 15,4 0 9-15,-7 10-8 16,1 2 4-16,-1 0 0 15,-1 4-1-15,1 0 3 16,-6 2-8-16,-3 4 19 16,3 4-26-16,-3 2 13 15,4-4-8-15,-1 4 7 16,-3-2 1-16,0 2-11 16,3-2 22-16,-3 2-15 15,3-4 8-15,-3 6-8 16,0 0 7-16,0 0-6 0,0 0 6 15,0 0-6-15,0 0 3 16,0 0 0-16,0 0-3 16,0 0 9-16,0 0-12 15,0 0 11-15,0 0-13 16,0 0 4-16,0 0 3 16,0 12-2-16,0 8 6 15,0 6-9-15,6 2 22 16,-3 4-24-16,5 6 16 15,-3 2-8-15,-2 3 8 16,0-2-13-16,2 1 5 16,1 0 0-16,0-2-5 15,1 1 12-15,-1-4-17 0,0 1 20 16,-3-6-10 0,5-4 10-16,-2-2-19 0,-4-6 9 15,4 4 0-15,-1-4-1 16,-2-4 13-16,0 4-31 15,0-4 34-15,-3-5-25 16,3 0 20-16,-3-2-16 16,0-4 6-16,3-5 0 15,-3 6-12-15,3-6 3 16,-3 0 9-16,4 0-15 16,-4 0 15-16,3 0-11 15,-3 0-1-15,0 0-1 0,0 0-2 16,0 0-28-16,0 0-19 15,0 0-25-15,0 0-15 16</inkml:trace>
  <inkml:trace contextRef="#ctx0" brushRef="#br0" timeOffset="429">12 537 63 0,'0'0'21'16,"0"0"12"-16,0 0-7 16,0 0 25-16,0 0-9 15,0 0 8-15,107 0-11 16,-79-3-18-16,-2-5 31 16,-1 2-36-16,5 0 16 15,-5-2-31-15,5 4 30 16,-5-4-30-16,0 2 11 0,1 4-12 15,-4-2 0-15,0 2 0 16,2 2 7-16,-6-6-18 16,1 6 22-16,1 0-23 15,-4 0-7-15,-2 0-41 16,-3 0-122-16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57.9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72 63 0,'0'0'43'15,"0"0"1"-15,0 0-6 0,0 0 15 16,0 0-11-16,0 0 18 16,52-14-29-16,-39 8 5 15,-4 2-18-15,4-1 6 16,-1 0-9-16,2 1-4 15,5-2 11-15,3 4-22 16,1-4 13-16,-1 0-7 16,3 4-6-16,-2-2 6 15,4 2-4-15,-5 2-2 16,-3-4-9-16,-4 2 4 16,-2 2-10-16,1 0-30 15,-8 0-95-15,-6 0-73 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59:59.4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 83 5 0,'0'0'29'16,"0"0"13"-16,0 0-31 15,0 0 15-15,0 0-3 16,0 0 7-16,-30 0-17 15,27 0 9-15,0 0 18 0,3 0-12 16,0 0-2-16,0 0-22 16,0 0 30-16,0 0-23 15,0 0 21-15,0 0-25 16,0 0 17-16,0 0-8 16,0 0 7-16,0 0-11 15,0 0-9-15,0 0 1 16,0 0 0-16,0 0-8 15,0 0 8-15,13 0 9 16,10-6-13-16,-1 6 7 16,3-6-7-16,0-2 0 15,2 2 0-15,-1 0 9 0,2 1-24 16,-1 4 34 0,-2-7-20-16,-3 6 15 0,4-2-20 15,-4-2 11-15,5 6-5 16,-2-6 0-16,-6-2 1 15,1 2-1-15,-11 4 0 16,1-1 0-16,-10 3 7 16,3 0-10-16,-3 0 13 15,0 0-19-15,0 0 9 16,0 0-9-16,0 0-20 16,0 0-33-16,0 0-41 15,-10 0-55-15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0:01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 20 0,'0'0'35'15,"0"0"-31"-15,0 0 31 16,0 0-5-16,0 0-9 0,0 0-19 16,0 0 12-1,0 0-9-15,0 0 11 0,0 0-5 16,0 0-6-16,0 0 19 16,0 0-20-16,0 0 15 15,0 0-10-15,0 0-7 16,0 0-2-16,0 0-1 15,0 0-2-15,0 0 6 16,0 0-9-16,11 0 18 16,11 0 1-16,3 0-7 15,5 0 3-15,1 0-9 16,5 0 11-16,3 0-2 16,-1 0-1-16,4 0-6 15,-3 0 0-15,-5 0 16 16,2 0-15-16,-8 0 8 15,2 0-5-15,-5 3 4 16,-3 0-9-16,-2 0 1 0,-7 0 8 16,-1-3-7-16,-2 0-3 15,-4 0 16-15,0 0-13 16,-3 0 3-16,-3 0 5 16,0 0-9-16,0 0 15 15,0 0-17-15,0 0 1 16,0 0-1-16,0 0 8 15,0 0-7-15,0 0 9 16,0 0-16-16,0 0 10 16,0 0-8-16,0 0-26 15,0 0-12-15,0 2-22 16,0-2-63-16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3.09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 1 0,'0'0'21'16,"0"0"-14"-16,0 0-5 15,0 0 3-15,0 0-4 16,0 0-1-16,0 0 1 16,0 0 2-16,0 0-3 15,0 0 1-15,0 0-1 0,0 0 0 16,0 0-4 0,0 0 4-16,0 0-1 0,0 0 0 15,6 0 1-15,7 0 0 16,4 0-5-16,-8 0 6 15,7 0-1-15,-7 0 0 16,1 0-12-16,2 0 11 16,-1 0 2-16,-2 0 1 15,4 0-2-15,-7 0-2 16,1 0 2-16,5 0-1 16,2 0 2-16,5 0 2 15,3 0-3-15,-2 0 1 0,2 0-1 16,-6 0 0-1,4 0 0-15,-2 0 0 16,1 0 4-16,-3 0 0 0,-2 0-1 16,-5 0-3-16,4 0 0 15,1 0 1-15,0 0 2 16,6 0 0-16,-1 0-1 16,-3 0-1-16,1 0 2 15,-1 0-3-15,-1 0 1 16,4 0 3-16,-2 0-4 15,2 0 1-15,6 0 0 16,1 0 1-16,4 0-2 16,5 0 0-16,-6 0 0 15,6 0 2-15,-6 0-2 16,-7 0 0-16,-3 0 0 0,4 0 0 16,-4 0-2-16,3 0 2 15,1 0 6-15,-1 0-3 16,0-4-1-16,5-2-1 15,-2 6 0-15,4 0-1 16,-3 0-4-16,6-5 4 16,-7 5 1-16,5 0 0 15,-2-3-1-15,-3 1 0 16,2-2 6-16,-5 2-6 16,-5 2 0-16,-2-4 0 15,1 4 0-15,-3 0-2 16,7 0 2-16,-5 0 0 0,8 0 2 15,0 0-1 1,-1-5-1-16,-3 5 0 0,1 0 0 16,2 0 0-16,-3 0 0 15,4 0-1-15,-1 0 1 16,0 0 5-16,-2-1-5 16,-1 1-3-16,0 0 3 15,1 0 0-15,-5 0 2 16,1 0-2-16,0 0 0 15,1 0-2-15,2 0 2 16,1-4 0-16,-1 4 0 16,3 0 0-16,1 0 0 15,-1 0 0-15,-3 0-4 0,-2 0 4 16,-6 0 3 0,6 0-2-16,-4 0-1 0,-1-4 0 15,-1 4 2-15,-5 0-2 16,2 0 0-16,0 0 0 15,1 0 0-15,-2 0-2 16,-1 0 2-16,3 0-6 16,2 0 6-16,0 0 0 15,6 0 0-15,-4 0 0 16,-4 0-1-16,-1 0 1 16,-5 0 0-16,3 0 1 15,-1 0-2-15,0 0 1 16,1 0 0-16,-6 0 0 15,0 0-6-15,0 0 3 0,0 0-1 16,0 0-8-16,0 0 9 16,0 0-2-16,0 0 5 15,0 0 0-15,0 0-8 16,3 4 4-16,-3-4 0 16,0 4 1-16,3-4-3 15,-3 0 5-15,0 0-5 16,0 1 6-16,0 4-4 15,0-5 4-15,0 0 0 16,0 4 0-16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1:43.7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0 676 73 0,'0'0'71'0,"0"0"-41"16,0 0 15-16,0 0 23 16,0 0-53-16,0 0 47 15,0 0-35-15,0-5 28 16,0 5-35-16,0-1 10 15,0 1-4-15,0 0-2 16,0 0-22-16,0 0 12 16,0 0 9-16,0 0-23 15,0 0 16-15,0-4-14 16,0 4 8-16,0-4-2 0,0 4-14 16,0 0 12-16,0-2-5 15,0-4-1-15,0-2 8 16,0-4-21-16,0-4 28 15,0-3-20-15,0 2 13 16,0-3-16-16,0 0 6 16,3-6 2-16,4-6-2 15,5 0 6-15,-1-6-18 16,-2 7 26-16,-2 2-22 16,-4 1 20-16,6 4-4 15,-3-2 4-15,1 4-20 16,5-4 7-16,-1 1 3 0,-2 5 0 15,1-1 2 1,-1 1-16-16,-2 4 28 0,-1 0-14 16,3 0 12-16,-1 6-23 15,-5 0 17-15,0 1-7 16,-3 3 1-16,3 1 0 16,-3-1-2-16,0 2 9 15,3-1-14-15,0 0 15 16,1-1-9-16,-1-4 6 15,-3 5-10-15,3 2 3 16,-3 1 2-16,0 2-1 16,0 0 4-16,3 0-8 15,-3 0 10-15,0 0-9 16,0 0 13-16,0 0-18 16,0 0 13-16,0 0-9 0,0 0 4 15,0 0-4-15,0 0 3 16,0 0 1-16,0 0-17 15,0 0 31-15,0 0-31 16,0 0 23-16,0 0-10 16,0 0 0-16,0 0 2 15,0 0-1-15,0 0 1 16,0 0-9-16,0 0 24 16,0 0-20-16,3-4 12 15,0 4-8-15,-3-2-15 0,0 2 17 16,4 0 1-1,-1 0-14-15,0 0 7 0,3 0 7 16,-3 0-19-16,2 0 26 16,1 0-13-16,-3 0 0 15,0 0 2-15,0 0 1 16,4 0 4-16,-4 0-9 16,0 0 11-16,0 0-13 15,0 6 22-15,0 2-16 16,4 0 21-16,-4 7-32 15,3-4 19-15,-3 7-6 16,0 4 5-16,2 2-2 16,-2 8 0-16,0 0 7 15,0 4 1-15,-3 5-5 16,3 6 17-16,4-3-17 0,-1-1 9 16,0-6-12-1,0 1 0-15,1-4-9 0,-1-2 18 16,-3-4-12-16,0-7 14 15,-3-6-2-15,5-4-7 16,-2-6-4-16,-3 3-1 16,3-6 2-16,-3-2 1 15,0 0 0-15,0 0-5 16,0 0 10-16,0 4-8 16,0-4 8-16,0 0-10 15,0 0-4-15,0 0 8 16,0 0-2-16,0 0-15 0,3 0 17 15,-3 0-10 1,0 0 5-16,0 0 12 0,0 0-16 16,3 0 8-16,0 0 0 15,1 0-29-15,-4 0-42 16,0 0-261-16</inkml:trace>
  <inkml:trace contextRef="#ctx0" brushRef="#br0" timeOffset="886">13 317 29 0,'0'0'101'16,"0"0"-70"-16,0 0 15 16,0 0-5-16,0 0 34 15,0 0-55-15,0 0 8 16,0 0-21-16,0 0 2 0,3 0 1 15,0 0-9 1,3 0 17-16,2 0-18 0,1 9 37 16,1-3-34-16,2 2 27 15,4 0-29-15,1 2 14 16,2-2-3-16,3-2-11 16,1 0-1-16,-1-4 12 15,-3 4-13-15,1-3 9 16,-1-3 2-16,0 0-1 15,-7 0-18-15,2 3 9 16,-1-3 0-16,-4 0-6 16,1 0 15-16,-4 0-20 0,3 0 29 15,-4 0-37-15,1 0 5 16,-3 2-26 0,-3 4-172-16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2:44.5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23 6 0,'0'0'10'0,"0"0"15"16,0 0-18-16,0 0 6 16,0 0-11-16,0 0-1 15,0 0 8-15,0 0-7 0,0-6-4 16,0 6 9 0,0 0-8-16,0-6 3 0,0 6 4 15,0 0-4-15,0 0 6 16,3-2-1-16,-3 2-2 15,0-4-2-15,0 4-1 16,0 0 0-16,0 0 4 16,0 0-4-16,0 0 4 15,0 0-10-15,0 0 4 16,0 0 0-16,0 0 0 16,0 0-1-16,0 0-2 15,0 0 4-15,0 0-7 16,0 0 7-16,0 0-6 15,0 0 8-15,0 0-7 0,0 0 4 16,0 0-1-16,0 0 1 16,0 0 0-16,0 0-5 15,0 0 11-15,0 0-6 16,0 0 4-16,0 0-8 16,0 0 4-16,0 0 0 15,0 0 0-15,0 0 0 16,0 0-3-16,0 0 6 15,0 0-5-15,0 0 4 16,0 0-2-16,0 0 4 16,0 0-8-16,0 0 3 15,0 0 1-15,0 0 0 16,0 0 1-16,0 0-8 16,0 0 9-16,0 0-6 0,0-2-7 15,0 2-7-15,0-3-37 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2:45.9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60 39 0,'0'0'20'0,"0"0"16"16,0 0 4-16,0 0-27 15,0 0 27-15,0 0-25 16,0-15 6-16,0 15-8 16,0 0 18-16,0 0-25 15,0 0 14-15,0 0-13 16,0 0 4-16,0-1 0 16,0 1-9-16,0 0 6 15,0 0-2-15,0 0-6 0,0-4 4 16,15 2 5-1,12-2-1-15,-2 0-6 0,3 2-2 16,5-2 0-16,-2 2 0 16,5-1 7-16,6-2-13 15,-1 3 15-15,-2-2-12 16,-6 0 13-16,-8 2-12 16,-6 2 6-16,-7 0-8 15,-1 0 3-15,-8 0 1 16,0 0 0-16,-3 0-7 15,0 0 3-15,3 0-90 16,-3 0 24-16,0 12-93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2:48.2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268 316 12 0,'0'0'47'16,"0"0"-18"-16,0 0-8 15,0 0 26-15,0 0-29 16,0 0-10-16,0 0 5 16,3 0 5-16,-3-3 6 15,0 3-13-15,3 0 28 16,-3 0-27-16,0 0 13 16,4 0-19-16,-4 0 15 15,6 0-12-15,-3-3 1 16,3-3 15-16,1 4-22 15,2-8 3-15,2 5 9 16,-5-4-17-16,0 3 17 16,1-8-17-16,-4 2 2 15,0-2 0-15,0-2-1 16,-3 4-4-16,0-3 5 0,0-10-18 16,0 4 15-1,-3-5-23-15,-16 1 2 0,-1 5-15 16,1 0 19-16,0 8 8 15,-1 2-12-15,4 0 10 16,1 5 5-16,-1 5 2 16,2 0 14-16,-2 0-17 15,1 0 11-15,-1 0-2 16,-1 0 2-16,1 0-1 16,1 11 0-16,-1-2-2 15,2 2-4-15,5-5 12 16,-4 8-4-16,7-8 4 0,-2 3-8 15,6 2 5 1,-4 3-3-16,3-2 4 0,0 8 2 16,-2-8 0-16,2 7-3 15,0-4 6-15,3-3-4 16,0 7 15-16,0-4-19 16,0 1 13-16,0-1-13 15,0 2 8-15,0-5 4 16,17 2-13-16,-1-2 3 15,0-4 7-15,2 1-7 16,6-3 4-16,-6-1-8 16,1-5 8-16,1 0-7 15,-1 0 0-15,-3 0 2 0,-2-2 1 16,-2-10 3 0,1-2 0-16,0 0-2 0,-4-4 5 15,0 1-2-15,-1 0-10 16,-2-1 3-16,-3 1 0 15,0 2-2-15,1-1 7 16,-4 2-13-16,0 3 20 16,3 2-15-16,-3 7 9 15,0-2-1-15,0 4 1 16,0 0 12-16,0 0-7 16,0 0-3-16,0 0 7 15,0 0-13-15,0 0 10 16,0 0-8-16,0 0-7 15,3 0 16-15,3 0-16 0,4 0 3 16,2 4 0 0,5 12 1-16,2-2 5 0,-3-2 2 15,7 8-6-15,-1-8 12 16,-3 7-8-16,1-8 1 16,-1 1-5-16,-3 0-2 15,-1-4 0-15,-1-2 5 16,-1 2-5-16,-4-8 3 15,4 4-4-15,-1-2 9 16,8-2-16-16,2 0-31 16,-3 0-52-16,-2 0-235 15</inkml:trace>
  <inkml:trace contextRef="#ctx0" brushRef="#br0" timeOffset="967">925 302 149 0,'0'0'62'0,"0"0"-43"0,0 0 43 16,0 0 6-16,0 0-43 16,0 0-2-16,11-24-22 15,-11 10 31-15,0-4-30 16,0 2 22-16,0-4-16 16,0-1-11-16,0-4 3 15,-17-6-7-15,-2 4 0 16,0-1-28-16,-4 6 34 15,1 6 2-15,3 0-4 16,-1 7 3-16,1 0 0 16,3 7 0-16,-1 2-4 15,2 0 9-15,-4 0-2 16,3 0-3-16,-1 0 8 16,4 0-1-16,4 0-4 0,-4 2 4 15,1 1 4-15,1 6-16 16,2-3 10-16,2-4 1 15,1 7-6 1,0-4 3-16,0 1 0 0,-1 4 11 16,4 0-17-16,-3 5 12 15,6 1-14-15,0-1 12 16,0 5-7-16,0 6 5 16,0-6-3-16,0-2-1 15,0 2 4-15,12 5 1 16,1-14 5-16,3 1-11 15,1-4 12-15,-2-2-20 0,4-2 8 16,-3-2 0-16,4-2 0 16,-1 0 1-16,0 0-11 15,-2 0 23-15,-5 0-13 16,1-12 3-16,-4-2 2 16,-2-2 1-16,-1 6-12 15,0-2 7-15,-3 7-1 16,2-4 0-16,-5 3 0 15,3 2 11-15,-3 3-2 16,0-4-4-16,0 4 1 16,3 1 1-16,-3 0 3 15,3 0-6-15,-3 0-4 16,0 0 8-16,3 0-12 0,7 0 9 16,5 0 11-1,9 1-13-15,4 15 25 0,-3-2-27 16,5 7 7-16,-5-6 0 15,1 1-5-15,-1-1 6 16,2-4-7-16,-8 1 13 16,-1-6-7-16,-2 0 5 15,-2 2-11-15,-2-8-4 16,-2 0 4-16,-4 0-2 16,2 0 0-16,-2 0 3 15,2 0-12-15,3 0-1 16,1 0-22-16,1 0-38 0,-7-22-4 15,-6 1-204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4:12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 0 3 0,'0'0'35'15,"0"0"9"-15,0 0-21 16,0 0-4-16,0 0 8 16,0 0 6-16,-14 0-29 15,8 0 22-15,3 0-26 16,0 0 12-16,3 0 13 15,0 0-25-15,0 0 16 16,-2 0-13-16,-1 0 31 16,-2 0-25-16,2 0 18 15,0 0-10-15,-3 0 10 0,6 0-1 16,0 0-21-16,0 0 20 16,0 0-20-16,0 0 13 15,0 0-16-15,0 0 26 16,0 0-25-16,0 0 4 15,0 0 1-15,0 0-3 16,0 0 6-16,-3 0-9 16,3 0 5-16,0 0 3 15,0 0-1-15,0 0-6 16,0 0-6-16,0 0-8 16,0 0 11-16,0 0 0 15,0 0-13-15,0 0 10 0,9 0 6 16,13 0-5-16,4 5 8 15,1-4-6-15,4 4 10 16,-1-1-19-16,-2 0 9 16,5 2-14-16,-2-5 14 15,2 4 0-15,-2-4-3 16,5 3 9-16,-4 1-13 16,-3-1 14-16,-4-4-12 15,-6 0 7-15,-5 0-3 16,-2 2 1-16,-5-2-1 15,-1 0-10-15,0 0 22 16,1 0-16-16,2 0 15 16,2 0-14-16,-5 0 8 0,-3 0-4 15,0 0 0 1,-3 4 0-16,3-4-5 0,-3 0 12 16,0 0-14-16,0 0 15 15,0 0 0-15,0 0-2 16,0 0-7-16,0 0 2 15,0 0 2-15,0 0-3 16,0 0 0-16,0 0 0 16,0 0 9-16,0 0-14 15,0 0 16-15,0 0-22 16,0 0-9-16,0 0-9 16,0 0-77-16,0 0-131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4:14.7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28 870 22 0,'0'0'0'0,"0"0"3"16,0 0 0-16,0 0 13 0,0 0 3 15,0 0-15-15,0 0-2 16,-22 6 1-16,19-6-2 15,3 0 5-15,0 0-10 16,0 0 8-16,0 0-1 16,-3 0 12-16,3 0-6 15,0 0 9-15,0 0-12 16,0 0 3-16,0 0-1 16,0 0 18-16,0 0-25 15,0 0 26-15,0 0-10 16,0 0 4-16,0 0 6 15,0 0-10-15,0 0 17 0,0 0-20 16,0 0 30 0,0 0-28-16,0-12 19 15,0-14-33-15,3-5 9 0,6 0-8 16,4 1 3-16,0-2-5 16,-1-4-1-16,2 0 1 15,-1 0 11-15,-1-6-12 16,4-2 8-16,1 2-16 15,2-5 8-15,-7 4 0 16,4-3-1-16,-5 2-4 16,-2 4-5-16,1-3 18 15,-4 2-10-15,0 5 4 16,-3 4-2-16,4 8 0 16,-1 3 0-16,-3 6-5 15,0 3 9-15,5-4-8 0,-5 12 8 16,0 0-12-16,0 2 19 15,-3 2-17-15,0-4 6 16,0 4-2-16,0-4-1 16,0 4-14-16,3 0 10 15,0 0-13-15,0 0 16 16,7 15 3-16,-1 11-8 16,4 5 18-16,-2 10-4 15,1 5-5-15,4 5-1 0,-3-3 1 16,-1 7 2-16,2-6-2 0,-5-3 2 31,1 0-8-31,-1-8 15 16,1-2 0-16,-1-9-9 0,-3 4 0 15,8-1-1-15,-8-4 0 16,4-4-5-16,-1 4 8 16,1 2-10-16,-1-6 16 15,2 0-5-15,-5 2 1 16,3-6 0-16,-2 0-4 15,-4-8-2-15,0 2-3 16,-3-6 5-16,3-3-1 16,-3 0 4-16,3-3-6 15,-3 0-8-15,0 0 11 16,0 0-40-16,0 0-1 16,0 0-4-16,0 0-31 0,0-20-63 15</inkml:trace>
  <inkml:trace contextRef="#ctx0" brushRef="#br0" timeOffset="376">28 590 42 0,'0'0'39'15,"0"0"-9"-15,0 0 27 16,0 0-25-16,0 0 16 15,0 0-16-15,167-10-6 16,-138 4-4-16,0-4-11 16,-4 4 6-16,-1 2-10 15,1 0-7-15,0 2 6 16,1 2-12-16,-1 0-40 16,5 0-32-16,-2 0-38 15</inkml:trace>
  <inkml:trace contextRef="#ctx0" brushRef="#br0" timeOffset="1268">724 830 95 0,'0'0'16'15,"0"0"5"-15,0 0-6 16,0 0 35-16,0 0-27 15,0 0-14-15,0-3 14 16,0 3-1-16,0 0 19 16,0 0-35-16,0 0 20 0,0-3-23 15,0 1 10-15,0 2-6 16,0-4-6-16,14 4 9 16,-2-2-3-16,1-2 3 15,3 4-5-15,-1 0 12 16,5 0-13-16,-1 0 2 15,0 0-3-15,1 0-3 16,-4 0 2-16,3 0 4 16,-2 0-7-16,-5 0 11 15,1 0-10-15,1 0 12 16,-6 0-11-16,-2 0 1 16,5-5-4-16,-5 2-2 15,0 1 4-15,1 2 0 0,-1-4 4 16,0 4-8-1,-1 0 17-15,-2 0-15 0,0 0 5 16,-3 0-6-16,0 0 5 16,2 0-6-16,-2 0 3 15,0 0 1-15,0 0 0 16,0 0-11-16,0 0 1 16,0 0-9-16,0 0-16 15,0-2-42-15,0-4-28 16,0 2-88-16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4:22.4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 37 3 0,'0'0'13'0,"0"0"13"15,0 0 2-15,0 0-10 16,0 0-2-16,0 0-11 0,-36-12 24 16,30 12-12-16,3-4 6 15,0 2-15-15,-5-1-3 16,6-2-5-16,-7 5-2 16,6-4 0-16,-5 2 2 15,-1 2-6-15,3-4 12 16,-1 4-6-16,1 0 2 15,3 0-3-15,0 0 1 16,0 0 0-16,3 0-4 16,-5 0 12-16,5 0-3 15,-2 0-3-15,2 0 22 16,0 0-14-16,0 0 11 16,0 0-14-16,0 0 12 15,0 0-11-15,0 0-7 16,0 0 6-16,0 0-1 0,0 0-2 15,0 0 2-15,0 0-7 16,0 0 1-16,0 0-3 16,7 0 0-16,11 0 3 15,6 0 8-15,1 0-4 16,6 0 11-16,5 0-9 16,0 0 11-16,-2 0-16 15,2 0 3-15,2 0-4 16,-5 4 2-16,1-2 0 15,-1 2 2-15,3-2-4 16,-2-2 3-16,2 3 2 16,2 2 0-16,1 1-3 0,3 4 6 15,5-2-8-15,1-6 1 16,1 8 2-16,5-8-6 16,-2 7 3-16,-2 0-3 15,5-3 6-15,-2 2-3 16,0-6 14-16,-1 4-24 15,2-6 10-15,-5 0 0 16,-4 0 0-16,-7 4 2 16,-4-4-4-16,5 2 9 15,3 2-6-15,0-4 2 16,4 2-2-16,-9 1 5 16,5 0-6-16,4-1 0 15,-2 4 0-15,1 3 0 0,0-3 2 16,-1-1-8-16,2-1 18 15,2-4-14-15,3 2 8 16,1-2-12-16,6 4 16 16,-5-2-13-16,2-2 6 15,-10 0-3-15,0 0 0 16,-4 0 5-16,-2 0-6 16,0 0 2-16,-1 0 1 15,1 0 6-15,3 0-16 16,0 0 11-16,-4 0-3 15,4 0 0-15,-3 0 1 16,-2 0-2-16,-1 0 2 16,-1 0-2-16,1 0 13 15,-8 0-23-15,5 0 11 0,-2 0 0 16,2 0-1-16,-5 3 3 16,1 0-8-16,-3-1 15 15,-3 2-15-15,2-4 17 16,0 2-15-16,5-2 11 15,-2 0-12-15,-2 0 7 16,6 0-2-16,-3 0 0 16,-7 0 8-16,5 0-16 15,-2 0 23-15,-3 0-21 16,1 0 16-16,-4 0-9 16,-3 0-1-16,-4 0-1 0,-1 0-3 15,-5 0 8 1,-3 0-7-16,1 0 12 0,-1 0-8 15,0 0 1-15,3 0 8 16,0 0 0-16,1 0-19 16,-1 0 9-16,-6 0-1 15,3 0-5-15,-3 0 12 16,3 0-11-16,-3 0 14 16,0 0-10-16,0 0 9 15,0 0-16-15,5 0-10 16,-2-8-33-16,-3-4-116 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27.7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6 121 16 0,'0'0'22'0,"0"0"-18"16,0 0 7-16,0 0-11 15,0 0 14-15,0 0-2 16,0 0-9-16,-6 0 15 15,6 0-15-15,0 0 17 16,0 0-15-16,0 0-1 16,0 0 2-16,0 0-1 15,0 0 7-15,0 0-11 16,0 0 3-16,0 0 4 16,0 0 0-16,0 0-8 15,0 0 15-15,0 0-13 16,0 0 3-16,0 0-3 0,0 0 4 15,0 0-2-15,0 0-4 16,0 0 9-16,0 0-6 16,0 0 3-16,0 0-1 15,0 0-5-15,0 0 5 16,0 0-1-16,0 0-4 16,0 0 2-16,0-2-9 15,0 2 17-15,0-4-14 16,0 0 8-16,0 2-7 15,0 0 8-15,3 2-9 0,3-3 7 16,2-2-3 0,1 5 0-16,-3-4 0 0,4 2-1 15,-1-2 3-15,1 0-2 16,2 0 6-16,-1 1-7 16,2 0 1-16,-1 1 0 15,4 2-4-15,-2-4 6 16,1 4-12-16,-2-4 20 15,3 4-8-15,1-2-2 16,1 2 0-16,-5 0 3 16,3-4-9-16,-2 4 6 15,-2 0 0-15,1 0-2 16,-1 0 7-16,4 0-11 16,-5 0 13-16,1 0-8 15,1 0 9-15,-1 0-16 0,1 0 8 16,4 0 0-16,-1 0 0 15,-1 0 1-15,1 0-5 16,-5 0 10-16,-2 0-8 16,1-1 8-16,-1 1-12 15,4 0 12-15,-4 0-6 16,-1 0 0-16,1 0-1 16,-3 0-4-16,4 0 10 15,-1 0-10-15,1 0 11 16,-1-5-7-16,2 5 5 15,-2 0-7-15,1 0 4 16,-1 0-1-16,0 0 0 0,1 0 1 16,-4-1-4-16,5 1 7 15,-2 0-6-15,1 0 6 16,-1 0-2-16,1 0-2 16,-4 0 0-16,0 0-1 15,5 0 0-15,-5 0-4 16,3 0 10-16,1 0-13 15,-4 0 16-15,4 0-10 16,-4 0 8-16,3 0-12 16,2 0 6-16,-5 0 0 15,1 0 0-15,2 0 2 16,-3 0-8-16,4 0 13 16,-4 0-11-16,5 0 10 0,-2 0-9 15,4 0 11-15,-4 0-14 16,4 0 6-16,-1 0 0 15,-1 0-5-15,1 0 10 16,-2 0-10-16,7 0 11 16,-1 0-6-16,-4 0 6 15,4 1-12-15,-2-1 5 16,-3 0 1-16,6 5-2 16,-4-5 7-16,2 1-14 15,-1-1 18-15,-1 4-10 16,-1-4 4-16,1 2-6 15,-1 2 4-15,4 0-1 0,-2-4 0 16,-2 0-1-16,4 2-3 16,-2-2 8-16,2 0-12 15,-4 3 17-15,1-3-10 16,1 0 7-16,-2 3-12 16,1-3 6-16,-1 3 0 15,1-3 0-15,-4 0 1 16,2 0-6-16,2 0 13 15,-4 0-13-15,1 0 10 16,-1 1-9-16,0-1 11 16,-1 4-14-16,-2 0 7 15,4-2 0-15,-4-2-2 16,6 0 5-16,-5 0-7 16,2 4 10-16,-1-4-5 15,-2 2 1-15,3-2-4 0,-2 0-1 16,-4 0 3-16,3 0-2 15,0 0 6-15,-2 0-10 16,2 0 12-16,0 0-6 16,2 0 2-16,1 3-3 15,0-3 6-15,1 0-10 16,-1 0 2-16,1 0 3 16,-1 0-1-16,2 0 4 15,-2 0-9-15,1 0 14 16,2 0-9-16,1 0 7 15,1 0-12-15,-2 0 6 16,-2 0 0-16,2 0 0 0,1 0-1 16,4 0-3-16,-5 0 8 15,1 0-3-15,0 0 1 16,-4 0-3-16,5 0 6 16,-8 0-9-16,3 0 4 15,-2 0 0-15,-1 0-2 16,0 0 4-16,4 0-8 15,-4 0 12-15,5 0-6 16,1 0 5-16,-2 0-10 16,2 0 4-16,1 0 1 15,-4 0-2-15,2 0 4 16,-2 0-8-16,4 0 12 16,3 0-7-16,-4 0 3 0,5 0-3 15,-1 0 7-15,3 0-12 16,1 0 5-16,-4 0 0 15,6 0-3-15,-10 0 8 16,11 0-7-16,-1 0 6 16,-6 0-6-16,11 0 9 15,-9 0-11-15,6 0 9 16,-2 0-8-16,3 0 4 16,1 0 0-16,-1 0-1 15,-6 0 2-15,4 0-4 16,-1 0 8-16,-3 0-7 15,1 0 11-15,-1 0-14 16,-3 0 5-16,1 0-2 0,2 0 0 16,1 0 4-16,-9 0-6 15,6 0 8-15,-4 0-6 16,-1 0 7-16,5 0-7 16,2 0 2-16,-3 0 0 15,4 0 0-15,-4 0 0 16,2 0-3-16,6 0 6 15,-2 0 0-15,3 0-1 16,-2 0-4-16,-4 0 5 16,3 0-7-16,-2 0 5 15,2 0-1-15,-6 0 0 16,1 0 0-16,-2 0-8 0,-2 0 16 16,0 0-11-16,-1 0 11 15,2 0-11-15,2 0 4 16,3-3-2-16,1 1-2 15,-2 2 3-15,5-4-1 16,0 2 3-16,-1-2-5 16,-3 0 12-16,4 3-16 15,-4 1 14-15,0 0-11 16,1-3 4-16,-5 3 0 16,4 0-4-16,-3 0 6 15,1 0-6-15,-5 0 8 16,1-3-4-16,3 3 6 15,1 0-9-15,-2 0 3 16,4 0-3-16,-3 0 3 0,1 0 0 16,-1 0-6-16,3 0 16 15,-4 0-16-15,2 0 13 16,-1-3-6-16,0 3-1 16,1 0-2-16,-2 0 1 15,-2 0 1-15,1 0 0 16,-3 0-3-16,0 0-4 15,1 0 14-15,1 0-4 16,-4 0-1-16,4 0-3 16,1 0 1-16,1 0 0 15,-5 0-2-15,2 0 2 16,1 0-5-16,-2 0 10 16,1 0-9-16,1 0 11 15,4 0-8-15,-3 0 5 16,0 0-8-16,2 0 2 0,1 0 2 15,-6 0-3-15,9 0 8 16,-4 0-13-16,1 0 16 16,2 0-12-16,0 0 12 15,4 0-12-15,-1 0 4 16,0 0 0-16,1 0-2 16,-4 0 5-16,3 0-9 15,-5 0 13-15,2 0-11 16,0 0 8-16,-4 0-7 15,5 0 9-15,-1 0-11 0,0 0 5 16,1 0-2 0,-4 0-2-16,3 0 8 0,-2 0-10 15,1 0 14-15,5 0-10 16,-3 0 8-16,2 0-12 16,0 0 4-16,-2 0 2 15,5 0 3-15,-6 0 0 16,7 0-6-16,-4 0 4 15,3 0-6-15,5 0 10 16,-5 0-3-16,4 0 4 16,-3 0-9-16,0 0 3 15,-1 0-3-15,0 0 1 16,-1 0 3-16,-2 0-6 0,1 0 10 16,-1 0-4-1,0 0 3-15,7 0-8 0,0 0 4 16,-3 0-3-16,2 0 0 15,-1 0 6-15,-2 0-6 16,0 0 8-16,1 0-8 16,1 0 9-16,-2 0-12 15,-3 0 12-15,3 0-15 16,-2 0 9-16,-1 0 0 16,-3 0-2-16,-2 0 4 15,2 0-7-15,-2 0 11 16,2 0-7-16,0 0 8 0,-4 0-13 15,4 0 10 1,1 0-8-16,-1 0 4 0,1 0 0 16,-4 0-6-16,0 0 16 15,-1 0-12-15,5 0 6 16,-4 0-5-16,3 0 4 16,1 0-3-16,-1 0 0 15,-3 0-5-15,1 0 4 16,-2 0 2-16,1 0-8 15,3 0 15-15,-5 0-9 16,1 0 7-16,-2 0-12 16,0 0 7-16,-4 0-1 15,2 0 0-15,1 0 0 16,1 0-7-16,6 0 15 16,1 0-11-16,-1 0 9 0,0 0-11 15,1 0 13-15,-2 0-14 16,8 0 6-16,0 0 0 15,-1 0-6-15,-3 0 12 16,1 0-14-16,-4 0 16 16,-3 0-3-16,4 0-4 15,-4 0-2-15,0 0-3 16,4 0 3-16,-5 0 1 16,4 0 0-16,0 0-5 15,4 0 11-15,-4 0-9 16,0 0 8-16,1 0-7 15,-1 0 6-15,3 0-6 16,1 0 2-16,-4 0-2 16,3 0 1-16,-2 0 2 0,5 0-4 15,2 0 8-15,1 0-7 16,5 0 11-16,1 0-18 16,5 0 12-16,2-2-6 15,1-6 3-15,3 6 0 16,4-3-6-16,-4 0 15 15,-1 4-10-15,-2-2 2 16,-3 1 1-16,-7-2 3 16,-3 4-10-16,-1 0 3 15,2-4 2-15,-2 4 0 16,2-2 2-16,1 2-8 16,5 0 12-16,-1 0-7 15,3-4 10-15,3 3-16 0,-2 1 7 16,0-5-1-16,-4 5-4 15,-3 0 5-15,0 0 0 16,-9 0 0-16,-1 0-1 16,-3 0 2-16,-2 0-2 15,2 0 8-15,3 0-16 16,1 0 9-16,5 0 0 16,8 0-4-16,2 0 10 15,1 0-12-15,0 0 13 16,-5 0-7-16,8 0 3 0,-1 0-6 15,-2 5 6 1,3-4-3-16,-4 3 0 0,-2-4-4 16,3 6-5-16,-3-2 17 15,-5 1-14-15,5 1 12 16,-1-5-5-16,0 3 4 16,0-2-10-16,-3 2 5 15,0 0-5-15,-3 1 3 16,3-2 4-16,1 1-11 15,1 0 18-15,5 0-15 16,0-2 9-16,-1 2-6 16,1 1-10-16,0-2 13 15,-2-1 0-15,2 0-9 16,-4 6 9-16,-2-6-7 16,-2 4 1-16,-1 0 12 0,-5-4-10 15,4 2 8-15,-4-2-8 16,5 2 2-16,-5 1 1 15,5-2-15-15,-5 3 13 16,3 0-5-16,-2-4 16 16,3 4-11-16,3-3 7 15,0 2-5-15,-3 1 2 16,4-6-2-16,-2 4-1 16,2-2 0-16,-1 4 0 15,-1 0-8-15,2-4 3 16,-4 4 2-16,-1-2-1 15,-1-2 6-15,-5 1-1 0,0 3-7 16,1-3 8 0,-1-1-1-16,0 4-7 0,4-2 4 15,0-2 8-15,3-2-12 16,3 3 15-16,-3-3-9 16,3 3 2-16,3-1-2 15,-6 4-9-15,0-6 11 16,3 0-4-16,-3 0 8 15,6 4-8-15,1-2 8 16,-5 1-8-16,2 3 7 16,-2-3-7-16,-5-1 4 15,0 2-2-15,3-4-3 16,-4 2 10-16,-3 2-14 16,1-2 20-16,0 1-15 15,3 3 4-15,-4-3-2 0,0-1-3 16,1 2 5-1,5-4 0-15,-1 2 3 0,4 2-6 16,-1-2 7-16,1 4-9 16,5-4 10-16,0 2-2 15,-2-2-3-15,1-2 0 16,4 4 0-16,-3-4-2 16,-5 2-1-16,2 1 6 15,-2 0-9-15,-1 0 14 16,-2-3-11-16,-3 3 10 0,2-3-9 15,2 0 3 1,-1 0-1-16,2 2 0 0,-2-2 0 16,2 0-3-16,-5 0 7 15,0 0-6-15,-2 4 6 16,2-4-4-16,-1 0 4 16,-2 0-8-16,0 0 4 15,1 0 0-15,-4 0-1 16,3 0 4-16,-2 2-5 15,2-2 5-15,3 0-4 16,1 0 8-16,3 0-7 16,0 0 0-16,0 0-3 15,-3 0 1-15,-1 0 4 16,0 0 0-16,5 0 1 16,-8 0-2-16,4 0 1 0,-4 0-1 15,0 0 5-15,1 0-11 16,3 0 6-16,-3 0-1 15,5 0 0-15,-3 0 2 16,5 0-4-16,-5 0 4 16,1 0 2-16,4 0-2 15,-5 0 2-15,3 0-2 16,-1 0 1-16,-5 0-2 16,4 0 0-16,-4 0 3 15,-3 0 0-15,4 0-4 16,-1 0 6-16,-6 0-1 15,4 0 1-15,-4 0-9 16,-1 0 3-16,4 0 0 16,-2 0-3-16,-1-2 6 0,0 2-5 15,4 0 6-15,2-4 3 16,0-1-2-16,7 2 8 16,0-3-12-16,0 4-1 15,-1-2-3-15,-9 2 3 16,4-2 0-16,-7 2 9 15,-3 2-11-15,4-3 6 16,-8 3-8-16,0-3 13 16,-2 1-12-16,-1-2 3 15,0-2-2-15,1 6-1 16,-1-2 6-16,11-4-4 16,2 3 11-16,9-2-19 15,2-1 24-15,1 0-28 0,-2 0 16 16,0-2-3-1,3-2 0-15,3 2 1 0,7 2-7 16,0 0 10-16,-1-2-4 16,-2 0 2-16,0 2 2 15,2 0-4-15,1 0-1 16,0 3 0-16,-1-2 1 16,-2-1-4-16,-3-3 8 15,3 4-9-15,2-5 14 16,-10 8-13-16,2-1 12 0,-4 0-12 15,-7 0 5 1,3-2-1-16,2-1 0 0,1 0 2 16,-2 3-1-16,3 0 5 15,-3 0 0-15,-1 0-5 16,0 3 4-16,2 0 5 16,-5 0-16-16,1-2 8 15,-4 2-2-15,-3 0 0 16,4 0 3-16,-5 0-11 15,4 0 17-15,-3 0-7 16,4 0 5-16,-1 0-14 16,0 0 9-16,-2 0-2 15,-5 0 0-15,1 0 0 16,-1 0-5-16,-2 0 11 16,4 0-11-16,-5 0 18 0,-3 0-15 15,4 0 2 1,-7 0 0-16,3 0 0 0,-3 0 1 15,4 0-2-15,2 0 3 16,-3 0-11-16,-1 0 20 16,1 0-21-16,-3 0 24 15,3 0-21-15,-2 0 10 16,-1 0-5-16,0 0 2 16,-3 0-4-16,0 0-1 15,0 0 6-15,0 0-10 16,0 0 3-16,0 0 4 15,0 0-51-15,-10 0 21 0,-10 0 7 16,-5 0 13 0,3 0-2-16,-7 0-23 0,0 0-10 15,-3 0-4-15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30.38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5844 303 7 0,'0'0'6'0,"0"0"15"16,0 0-13-16,0 0 16 0,0 0-15 16,0 0-3-16,0 0 1 15,-164-34 8-15,144 34-11 16,-2-1 2-16,3-4-1 15,-3 4-4-15,2-4 0 16,-2 1 1-16,-8 0 7 16,5-2-6-16,-8 5 4 15,2-4-6-15,1 1 1 16,2 2 1-16,-1-2 1 16,7 0 7-16,-5 3-6 15,8-4-10-15,0 4 16 16,-4-4-11-16,4 5 5 0,-6 0-10 15,-1-8 5 1,-6 6-3-16,0-3 3 0,-3-1-4 16,-1 1 1-16,2-3 6 15,1 6-1-15,5-3 3 16,1 0 0-16,5 5-1 16,2-5 8-16,-2 4-12 15,3-4 0-15,-1 1 0 16,2-1 3-16,-1 4-11 15,3 1 19-15,-4 0-17 16,4-5 13-16,-3 5-9 16,-1-5 7-16,4 2-5 15,1 1 0-15,-1 2-4 16,-1-4 3-16,-2 4 2 16,-3 0 0-16,2 0 6 15,-2 0-10-15,0 0 4 16,-1 0-2-16,-10 0 1 0,2 0 0 15,-5 0 6-15,1 0-1 16,1-2-1-16,-2 2 4 16,3-4-11-16,5-1 9 15,-1 4-12-15,0-4 9 16,0 2-7-16,7 3 0 16,-5-2 3-16,9-2 2 15,-5 2 7-15,0 2-8 16,1 0 11-16,0-4-14 15,-4 4 11-15,4 0-9 16,-3 0 1-16,-5-5 0 16,2 4 0-16,-8-4 0 0,5 2 0 15,-2 1 7-15,-3-2-6 16,2 4 12-16,-2 0-4 16,4-2-5-16,3 2-2 15,0 0-2-15,6 0 2 16,-2 0-7-16,3 0 10 15,2 0-7-15,-2 0 10 16,-3 0-12-16,2 0 14 16,-3 0-16-16,0 0 6 15,-2 0 0-15,3 0-2 16,-8 0 6-16,0 0-7 16,5 0 12-16,3 0-5 15,2 0-2-15,1 0-2 0,-2 0 0 16,2 0 0-16,-1 0-1 15,1 0 2-15,-3 6-4 16,2-4 9-16,-2 1-5 16,6 2-1-16,-1-4 0 15,-2-1 10-15,3 5-21 16,-8-5 14-16,-1 4-6 16,-1-2 3-16,-6 2 0 15,-1-4-3-15,5 0 10 16,-8 0 3-16,6 0 3 15,2 0-8-15,4 0-4 16,9 0-1-16,2 0 0 0,6 0 2 16,1 0-2-16,-5 0 1 15,5 0-5-15,-1 0 11 16,4 0-8-16,3 0 9 16,3 2-16-16,0-2 8 15,0 0-19-15,0 3-15 16,0 3-33-16,0-1 59 15,25 5 8-15,11-5-1 16,15 0 6-16,7 1-7 16,9-1 4-16,4-4-4 15,-4-1-1-15,0 8 3 16,-6-7 6-16,-3 4-3 16,-6 1-3-16,-4-2 4 15,-3 1-2-15,-4 1 0 16,4-1-4-16,-3 1-1 0,-1 0 3 15,5 2 0-15,-4-8 3 16,3 6-7-16,-1 0 12 16,4-2-10-16,1 2 7 15,-1-2-8-15,-1 1 7 16,-2-4-5-16,-9 3 1 16,-1-2 0-16,-6-2-3 15,-7 4 8-15,-3 0-14 16,1 1 18-16,-1 1-10 15,6-1 4-15,2 1-5 0,4 0 2 16,2-3-2 0,-5 3 2-16,5-5 0 0,-5 3-7 15,2 0 15-15,-8-4-9 16,-2 2 8-16,-2-2-8 16,-2 4 1-16,0-2 0 15,1 1-3-15,-1-3 3 16,-1 3-2-16,4-1 7 15,4 4-11-15,-4-2 13 16,3 1-8-16,5-2 4 16,-7 0-5-16,-1 0 2 15,-1-1 0-15,-2 2-6 16,1-2 12-16,-4 2-13 16,-1-4 14-16,-5 2-8 15,5 1 8-15,-1-3-14 0,0 0 10 16,3 3-6-16,-1-3 3 15,2 0 0-15,-1 3-4 16,2-3 8-16,-4 0-8 16,1 0 8-16,-4 0-8 15,2 3 12-15,-8-3-11 16,3 2 3-16,-2 2 0 16,-1-2-3-16,-3-2 7 15,0 0-11-15,0 0 14 16,0 0-9-16,0 0 4 0,0 0-2 15,0 4 0 1,0-4-2-16,0 2-14 0,-13 1 15 16,-16 0 1-16,-12 5 7 15,-6 1-3-15,-3 0 3 16,-2 3-2-16,1-7 6 16,-1 1-11-16,4-1 0 15,1 1 2-15,-2-2-7 16,1 1 10-16,0-2-5 15,-4-1 4-15,-1 4-1 16,-2-2 3-16,-3-4-8 16,-6 5 4-16,3-2 1 15,-6 0-3-15,0 0 0 16,1-1 5-16,7-2 2 16,1 0-12-16,6 0 11 0,4 0 1 15,3 0-3-15,4 0-4 16,-1 0 1-16,3 0-1 15,1 0 6-15,2-5-5 16,-3-1 5-16,5 1 0 16,-5-1 7-16,3-3-7 15,1 0-2-15,-4 1-3 16,2-1 5-16,1 0-6 16,0 3 0-16,1 1-5 15,3-1 13-15,7-3-11 16,-2 3 12-16,2 1 3 15,-3 0-12-15,-5-1 0 16,2 0-1-16,-5 0 1 16,3 0-1-16,-1 0 7 0,-5-2-12 15,1 2 13-15,-7-2-1 16,6-2 9-16,4 2-12 16,-1 2 0-16,8 0 8 15,-1 1-11-15,3-1 0 16,3 1-5-16,1-3 13 15,0 2-16-15,-4 0 16 16,1 2 2-16,-8-6-10 16,-5 4 0-16,-4 0 3 15,-3 2 3-15,1-2-12 0,-6 1 6 16,9 0-2 0,-1 4 4-16,0-4 5 15,8 5-3-15,4-8 0 0,-1 6 3 16,1-3-10-16,-1-1 3 15,-5 1 0-15,5-3-2 16,-8 1 9-16,1 2-14 16,-4-6 20-16,-3 7-13 15,-7-2 8-15,-3 1-16 16,5 0 6-16,-5-4 0 16,4 3 1-16,2 0 1 15,1-4 1-15,4 0 3 16,-4-6-3-16,-4 1 14 15,1 0-26-15,-7 1 16 16,-3 0-9-16,-16 5 4 0,-12 0-10 16,-28 9-26-16,-24 0-86 15,-29 0-29-15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33.79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341 255 70 0,'0'0'6'0,"0"0"3"16,0 0-2-1,0 0 43-15,0 0-12 16,0 0-26-16,0-15 6 0,0 10-12 16,0 5 26-16,0 0-18 15,0 0 9-15,0-1-21 16,0 1 17-1,0 0-12-15,0 0 4 0,0 0 4 16,0 0-14-16,0 0 10 16,0 0-11-16,0 0 6 15,0 0 1-15,0 0-14 16,0 0 6-16,3 0-8 16,3 0 9-16,4-3 0 15,3 1-4-15,10-2 13 16,-1-1-6-16,3 0-2 15,7 4-2-15,-3-4 1 16,7 1-3-16,-5 0 2 0,8-3 1 16,3 1-1-1,2 1 9-15,-2-5-19 0,3 0 26 16,-7 5-18-16,4-1 6 16,-6 2-6-16,-1-1 3 15,0-1 0-15,0 5-4 16,10-9 6-16,7 6-6 15,-4-7 8-15,1 0-1 16,-12 8 3-16,-1-3-12 16,0 5 6-16,-1-3-1 15,-1 3 1-15,2-4 0 16,0 0-4-16,3-1 9 0,-5-3-3 16,2 0 0-16,-8 7 2 15,-1-4-1-15,-2 6-6 16,-6-6 3-16,4 6 0 15,-1-3-3-15,-3 3 4 16,4 0-9-16,-4 0 16 16,0 0-11-16,4 0 12 15,-4 0-13-15,3 0 7 16,-2 0-6-16,2-3 0 16,-3 0 3-16,1 3-6 15,2-3 18-15,0 3-20 16,1 0 16-16,-4-2-13 15,0 2 14-15,-2 0-15 16,2 0 6-16,0 0 0 16,1 0-5-16,-5-4 11 0,-2 4-14 15,3 0 17-15,1 0-12 16,-2 0 11-16,7 0-15 16,-6 0 8-16,7 0-2 15,-1 0 1-15,5-2 0 16,1-1-4-16,0 3 8 15,5-3-16-15,0 3 24 16,-2-3-11-16,2 3-1 16,1 0 0-16,-1-3 0 15,-2 3-6-15,2 0 2 16,-5 0 8-16,2 0-8 16,1 0 13-16,-1 0-12 15,-5 0 13-15,0 0-20 0,2 0 8 16,-4 0 2-16,-9 0 0 15,3 0 2-15,-4 0-5 16,4 0 6-16,-5 0-10 16,1 0 17-16,-1 0-20 15,1 0 23-15,4 0-25 16,-1 0 16-16,-1 0-4 16,4 0 0-16,-2 0 1 15,2 0-9-15,-3 3 17 16,4-3-13-16,-1 3 16 15,0 0-22-15,-4-3 12 16,-1 3-4-16,-1-3 1 0,-1 2 1 16,1 2-4-16,-4-2 7 15,2-2-10-15,-5 3 14 16,7-3-9-16,-1 3 12 16,1-3-20-16,4 3 8 15,-8 0-1-15,4-3 3 16,0 0-4-16,-7 2-4 15,0-2 16-15,-3 4-14 16,0 2 7-16,5-4-2 16,-2 1-12-16,0 3 9 15,-2-2-6-15,2-3-9 16,-3 5 16-16,0 0-14 0,0-3 15 16,-3-3-12-16,0 5 13 15,0-5-16-15,0 0 16 16,0 1-14-16,0 3 5 15,0-4 7-15,0 5 3 16,-3 0 4-16,-9 1 4 16,-4 0 5-16,-1-2-5 15,4 2-15-15,-2-2 19 16,-1 2-15-16,-4 4 3 16,1-9 0-16,0 5 12 15,2-3-9-15,-5 2 18 16,-3-4-16-16,-1 3 14 15,0-3-16-15,3-1 22 0,1 5-6 16,0-5-17 0,-1 0 13-16,4 0-13 0,-6 0 21 15,5 0-20-15,1 0 16 16,0 0-11-16,5 0-2 16,-1 0-5-16,-1 0 4 15,0 0 2-15,-1 0-6 16,2 0 3-16,-4 0 1 15,3 0 9-15,-4 0-12 16,1 0 11-16,-3 0-8 16,-1-5-9-16,-2 5 4 15,-5-1 0-15,-6-3 12 0,-5 3-11 16,-1-4-2 0,5 5 2-16,-2-3 9 0,3 3 0 15,1-1-13-15,0 1 6 16,3 0-3-16,3 0 0 15,-3 0 4-15,3 0-14 16,-3 0 22-16,-1 0-14 16,5 0 16-16,-8 0-20 15,2 0 11-15,-5 0-5 16,3 0 0-16,1 0 0 16,-4 0-8-16,5 0 11 15,-2 0-8-15,3 0 10 16,5 0-1-16,3 0-3 0,-1 0 7 15,4 0-8 1,-2 0-7-16,5 0 2 0,1-5 10 16,-1 5-9-16,-1 0 13 15,-2 0-18-15,0 0 18 16,-2 0-10-16,2 0 9 16,2 0-15-16,1 0 7 15,1 0 0-15,-1 0 0 16,-1 0 3-16,1 0-10 15,3 0 17-15,-4 0-17 16,4 0 17-16,-1 0-20 16,-5 0 12-16,0 0-3 15,-1 0 1-15,-2 0-3 16,3 0 1-16,-3 0 4 16,-5 0-12-16,1 0 25 0,0 0-21 15,0 6 16-15,1 2-15 16,-2-7 5-16,2-1-5 15,-2 5 5-15,2-5-5 16,-5 6 0-16,2 0 10 16,-5 2-3-16,5-2 6 15,-2-1-13-15,1-4 11 16,-3 3-6-16,0-4 0 16,-1 2-2-16,5-2-2 15,-5 4 8-15,8-4-4 16,-2 3 9-16,2 3-14 15,2-5 11-15,0-1-12 16,-3 5 5-16,4-4-1 16,-8 3 2-16,2 0-1 0,4-2-9 15,-1 2 11-15,-5 6-12 16,-1 11-40-16,-11 6-25 16,-13 15-48-16,-10-2-25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3.84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186 5 4 0,'0'0'5'0,"0"0"-5"15,0 0 0-15,0 0 0 0,0 0 1 16,0 0-1-16,0 0 0 16,-73-5-1-16,63 5 1 15,4 0 0-15,-3 0-2 16,2 0 4-16,-2 0-2 16,-5 0 0-16,8 0-3 15,-7 0 2-15,7 5-4 16,-4-4 5-16,-2 5 0 15,1-2 0-15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38.14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22 30 0,'0'0'36'0,"0"0"-14"15,0 0-18-15,0 0 16 0,0 0-14 16,0 0 17-1,0 0-17-15,0 0 3 0,0 0-5 16,0 0 4 0,0 0-2-16,0 0-5 0,0 0 3 15,0 0 1-15,0 0-1 16,0 0 0-16,0 0-4 16,0 0 3-16,0 0-3 15,0 0 0-15,3 0-1 16,3 0 0-16,-3 0 1 15,8 0-5-15,-5 0 11 16,7 0-3-16,-1 0 8 16,7 0-19-16,-2 0 14 15,-4 0-6-15,3 0 0 0,-7 0-2 16,0 0-5-16,2 0 14 16,-2 0-8-16,4 0 5 15,-7 0-6-15,1 0 7 16,2 0-8-16,-3 0 3 15,5 0 0-15,-2 0-2 16,1 0 7-16,2 0-10 16,1 0 18-16,1 0-18 15,1 0 14-15,-2 0-13 16,0 0 8-16,-1 0-4 16,-1 0 0-16,1 0 1 15,-5 0-4-15,5 0 8 16,-5 0-1-16,2 0-2 15,2 0-1-15,-2 0 3 16,4 0-4-16,-1 0 0 0,1 0 0 16,1 0-5-16,-2 0 11 15,4 0-10-15,-3 0 12 16,-1 0-7-16,2 0 5 16,-5 0-6-16,1 0 0 15,-4 0 0-15,0 0 0 16,1 0 2-16,-1 0-7 15,3 0 15-15,-1 0-9 16,1 0 0-16,1 0-2 16,-4 0 3-16,5 0-5 15,-6 0 3-15,4 0 0 16,-1 0-1-16,1 0 4 0,-3 0-9 16,1 0 17-1,-1 0-15-15,0 0 10 0,5 0-9 16,-3 3 3-16,3 0 0 15,-2 2-1-15,1-4 3 16,-1-1-8-16,2 0 13 16,-3 4-8-16,3-4 5 15,-5 1-4-15,0-1 1 16,-3 5-2-16,-3-5-1 16,3 0 2-16,1 0-3 15,-4 0 6-15,0 0-9 16,0 0 16-16,3 0-16 15,0 1 12-15,-3-1-12 16,3 3 6-16,0 0 0 16,0 0 0-16,2 1 1 0,1-3-6 15,-3 4 11-15,2-4-8 16,-2-1 6-16,5 5-6 16,-5-5 5-16,-3 0-6 15,3 0 2-15,-3 0 1 16,0 0-2-16,3 0 5 15,-3 0-10-15,0 0 16 16,0 0-9-16,0 0 4 16,0 1-8-16,0-1 2 15,0 3 0-15,0-3 1 0,0 0 2 16,0 0 17 0,0 5-12-16,-9-5 25 0,-2 1-28 15,-3 3 10-15,-3-3-12 16,-2 4 10-16,-3 0-9 15,2-3 1-15,-5 6 5 16,1-7-3-16,-1 3 14 16,-1-4-17-16,4 1 15 15,-3-1-10-15,3 0 0 16,2 0-1-16,-2 0 5 16,2 0-4-16,1 0-6 15,-3 0 6-15,2 0-4 16,1 0 12-16,0 0-13 0,2 0 4 15,-5 0 0 1,3 0-9-16,-1 0 3 0,1 0 0 16,3 0 2-16,1 0 0 15,-5 0 0-15,7 0 5 16,-3 0-1-16,4-1 2 16,-2-3-15-16,4 4 14 15,-2-1-5-15,2 1-2 16,-2-5 0-16,1 5-2 15,2 0 12-15,-4 0-16 16,1-3 13-16,-1 1-3 16,-4-2-4-16,5 3-3 15,-1 1 2-15,0-5-1 16,1 4-4-16,1 1 12 0,-1-4-16 16,2 3 24-16,1-4-14 15,2 5 6-15,4-3-10 16,0 2 4-16,0 1-3 15,3 0-4-15,-3 0 2 16,3 0-6-16,0 0-26 16,0 0 11-16,0 0-69 15,0 0-4-15,0 1 32 16,0 12-17-16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43.68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39 154 25 0,'0'0'0'0,"0"0"11"15,0 0 19-15,0 0 3 16,0 0-22-16,0 0-8 16,0 0 3-16,0 3-6 15,0-3 1-15,-3 0-1 16,0 0 9-16,3 0-9 0,-3 0 10 16,0 0-10-1,-1 0 12-15,1 0-8 0,0 0 1 16,0 0-4-16,0 0 2 15,0 0 6-15,3 0-8 16,-5 0 4-16,2 0 0 16,3 0 4-16,0 0-8 15,0 0 9-15,0 0-9 16,0 0 10-16,0-3-10 16,0 3 11-16,0 0-8 15,0 0 0-15,0 0 4 16,0 0-2-16,0 0-2 15,0 0 1-15,0 0-3 0,0 0-2 16,0-2 0 0,0 2-4-16,0 0 8 0,0 0-10 15,0 0 12-15,0 0-10 16,0 0 12-16,0-4-11 16,3 4 8-16,11-1-6 15,5-4 1-15,-2 4 0 16,2-4 0-16,0 0 6 15,7 1-5-15,-4-2 11 16,6 1-2-16,-6 0-7 16,-2 2 3-16,2-3 0 15,-3 5-5-15,1-4 4 0,-4 4-2 16,-2 1-6-16,-3-4 12 16,3 3-8-16,-1 1-1 15,-1 0 7-15,2-5-2 16,2 2-7-16,3 3 2 15,1-3 0-15,2 0 0 16,0 1 7-16,4-2-9 16,-1 3 10-16,0-3-7 15,2 3 8-15,-2-4-14 16,-2 5 5-16,5-3 0 16,-1 1 0-16,-8 2 3 15,0 0-10-15,-1 0 15 16,-4 0-10-16,-1 0 5 15,2 0-6-15,-2 0 6 16,1 0-4-16,2 0 1 0,-4 0 0 16,4 0-12-16,4 0 21 15,-1-4-21-15,0 4 24 16,1-2-12-16,2 2 8 16,-3 0-16-16,1 0 7 15,-1 0 1-15,-4 0-3 16,4 0 11-16,4 0-16 15,-1 0 16-15,8 0-15 16,-5 0 14-16,0 0-12 16,2 0 8-16,-2 0-3 15,1 0 0-15,-4 0 0 16,-3 0-5-16,4 0 12 0,-4 2-16 16,0 2 18-16,1-2-10 15,-1 1 4-15,-2 2-6 16,5-4 0-16,-3 3 3 15,4 1 0-15,2-3 6 16,-3 1-16-16,3 0 21 16,2-3-16-16,-1 3 13 15,-4-3-16-15,3 5 13 16,-2-4-5-16,-1-1 0 16,0 0-3-16,-2 4 0 15,3-4 6-15,0 0-10 16,-4 1 16-16,-1-1-13 15,1 5 14-15,4-5-16 0,-4 0 6 16,5 0 0 0,-2 1-2-16,0-1 5 0,4 0-13 15,-4 0 20-15,3 0-13 16,2 3 9-16,-2-3-7 16,1 0 4-16,-4 3-5 15,3-3 2-15,-2 3-1 16,3 1-5-16,0-4 12 15,-1 1-14-15,0-1 16 16,2 0-9-16,-5 0 8 16,1 0-12-16,2 0 5 15,-3 0 0-15,1 0-2 16,-1 0 3-16,5 0-4 16,-5 0 6-16,6 0-4 0,2 0 7 15,-2 0-5-15,-2 0-1 16,6 0-1-16,-6 0-3 15,-1 0 4-15,-3 0-2 16,1 0 7-16,-4 0-10 16,0 0 11-16,1 0-7 15,-1 0 8-15,0 0-14 16,4 0 7-16,-4 0 0 16,3 0-1-16,-2 0 4 15,-1 0-11-15,1 5 16 16,-4-5-11-16,-4 0 6 15,-2 1-4-15,-1-1 6 16,2 5-10-16,-5-5 5 0,4 0-4 16,-1 0 1-16,4 0 3 15,2 1-1-15,-1-1 11 16,2 0-18-16,0 0 14 16,-4 0-12-16,2 3 2 15,-2-3 0-15,1 5-21 16,-3-5 25-16,-4 0-1 15,0 0 8-15,-3 0-10 16,8 0 7-16,-5 0-6 16,4 0 4-16,-4 0-4 15,0 1 2-15,4-1 0 16,-4 0-8-16,-3 0 17 0,-3 0-18 16,3 0 19-16,-3 0-17 15,0 0 13-15,0 0-7 16,0 0 2-16,0 0-1 15,0 0 0-15,3 0-4 16,-3 0 3-16,0 0 2 16,0 0-4-16,0 0 9 15,0 0-8-15,0 0 2 16,0 0 0-16,5 0 0 16,1 0-4-16,0 0 1 15,1 0 6-15,-4 0-13 16,3 4 21-16,-3-4-11 15,0 0 6-15,-3 0-12 0,0 0 3 16,0 0 1 0,0 0 1-16,0 0-3 0,0 0 2 15,0 0-3-15,0 0 4 16,0 0 2-16,-3 0 8 16,-13 0-8-16,-4 0-1 15,-5 1 2-15,0-1-1 16,-4 5 10-16,-3-4-10 15,-1 3 15-15,-1-4-14 16,-2 2 18-16,0-2-10 16,-3 3 6-16,2-3-16 15,-1 0 6-15,-1 0 7 0,3 0-12 16,-3 0 2 0,5 0 3-16,-2 0 2 0,4 0-2 15,0 0 0-15,3 0 4 16,0 0-13-16,1 0 4 15,1 0-1-15,2 0 5 16,0 0 3-16,2 0-11 16,-3 0 7-16,-3 0 3 15,4 0 3-15,-5-3-14 16,5 1 4-16,3-3 0 16,-4-1 0-16,4 2 6 15,0 3-18-15,-1-4 24 16,0 2-18-16,5-3 15 15,-6 5-16-15,2-5 14 16,-1-1-12-16,4 4 9 0,-3-1-4 16,-1-1 0-16,4 4 5 15,-3-4-20-15,-1 0 32 16,1 2-21-16,0 0 15 16,-1 0-22-16,1 1 16 15,-5-2-5-15,-1-1 0 16,0 4-5-16,-5-7 2 15,0 2 3-15,2 0 6 16,-5 5-5-16,5-4-2 16,-2 0 3-16,2 2-2 15,-2 1 0-15,5-2-2 16,-2 2-5-16,5-4 14 0,0 3-15 16,2 0 17-16,1 3-4 15,-2 0-4-15,2-3-2 16,-1 3-6-16,1 0 7 15,3 0-2-15,-4 0 4 16,-2 0-9-16,-5 0 10 16,-1 0-3-16,-5 0 0 15,1 0 3-15,-3 0 6 16,3 0-14-16,-4 0 5 16,6 0 0-16,5 0-1 15,0 0 0-15,1 0-13 16,5 0 28-16,-1 0-21 15,1 0 16-15,3 0-9 0,-4 0 0 16,-2 0 0 0,-5 0-1-16,5 6 4 0,-6-3-15 15,4 3 17-15,-1 0-11 16,2-4 12-16,-3 1-4 16,6 2 1-16,1-5-6 15,3 0-3-15,4 1 6 16,-5-1-2-16,7 0 6 15,0 4-7-15,1-4 15 16,-5 1-14-16,4-1 8 16,-2 0-12-16,-4 0 8 15,2 4-2-15,-2-4 0 0,3 0-2 16,-1 0-7 0,2 2 18-16,-1-2-14 0,0 4 13 15,-1-4-16-15,1 0 8 16,4 2-2-16,-2 1-2 15,3-3-1-15,-6 5 1 16,4-4 0-16,1 3-5 16,1-4 18-16,3 1-18 15,0-1 19-15,5 4-18 16,0-2 8-16,3-2 0 16,0 0-11-16,0 0-22 15,0 0 8-15,0 0-20 16,0 3 24-16,0-3-4 15,0 6 24-15,0-1-3 0,0 0 3 16,0 1-3-16,0-2 4 16,0-1-1-16,0 4 9 15,0-6-18-15,0 4 22 16,0-4-12-16,0 4 3 16,0-5-5-16,0 1 3 15,0-1-1-15,0 3 0 16,0-3 1-16,0 0-8 15,0 5 19-15,0-5-12 16,0 0 1-16,0 1-1 16,0-1 1-16,0 0-2 15,0 4-1-15,0-4 2 16,0 0-1-16,0 0 7 0,0 1-12 16,0-1 14-16,0 0-7 15,0 0-1-15,0 0 0 16,0 5-8-16,0-5 7 15,3 1-2-15,0 5-2 16,8 2 3-16,-3-7 4 16,6 4-5-16,2 0 6 15,-4 0-1-15,5-3 4 16,5 5-6-16,0-6 0 16,0 4 0-16,5 1-5 15,-1-5 10-15,2-1-11 16,2 4 18-16,1-4-14 15,2 0 6-15,1 4-4 0,5-4 3 16,2 0-3-16,1 0 0 16,-3 0 2-16,-4 2-12 15,1-2 20-15,-11 0-12 16,4 0 6-16,-3 0-5 16,0 0 8-16,-1 0-14 15,0 0 7-15,2 0 0 16,-2 0 0-16,1 0 0 15,-1 0-3-15,0 0 15 16,2 3-10-16,-2-3-2 16,1 0 0-16,-1 0-6 15,2 0 6-15,-2 0 0 0,0 0 1 16,5 0-4 0,-2 0 6-16,5 0 2 0,-8 0-5 15,1 0 0-15,-1 0 8 16,-6 0-15-16,4 0 7 15,-1 1 0-15,-3 4-3 16,1-5 6-16,-1 1-10 16,3-1 15-16,-2 0-12 15,2 4 20-15,0-4-27 16,-2 0 12-16,2 0-1 16,5 0 0-16,1 2 0 15,5-2-8-15,-2 4 16 16,-1-4-12-16,-2 0 12 15,-2 0-11-15,-4 0 8 16,0 4-10-16,-2 1 5 0,2-2 0 16,-3 1-4-16,-2-4 7 15,2 4-10-15,-3-2 14 16,7 2-8-16,-4-1 12 16,3-3-17-16,1 3 6 15,-1-3-1-15,0 3-1 16,1-3 4-16,-1 3-11 15,2-3 19-15,-6 0-14 16,1 0 8-16,-3 3 1 16,1-3-3-16,-1 1-4 15,-4 3-3-15,4 0 5 16,1-2-4-16,-1 1 10 0,3 0-14 16,1 0 17-16,2 0-13 15,0-3 13-15,1 2-15 16,2 0 7-16,-3-2-2 15,4 4 1-15,-7-4 0 16,8 4-2-16,-8-4 4 16,3 2-7-16,1 1 11 15,-1-3-10-15,0 3 14 16,-2 0-16-16,2-3 6 16,3 3 0-16,1-3-4 15,-2 0 8-15,1 0-6 16,-3 0 10-16,0 0-15 0,1 0 18 15,-4 0-17-15,1 0 6 16,-4 0 0-16,-1 0-1 16,1 0 2-16,1 0-9 15,-4 0 16-15,2 0-14 16,1 0 12-16,4 0-6 16,-1 0 6-16,0 0-12 15,1 0 6-15,-1 0 0 16,-3 0-2-16,-1 0 6 15,2 0-13-15,-7 0 18 16,-1 0-11-16,1 0 2 16,-4 0 0-16,-3 0 0 15,3 0 0-15,-6 0 0 0,5 0-1 16,-2 0-4-16,-3 0-8 16,0 0 12-16,3 0-54 15,-3 0-3-15,0 0-75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59.63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25 0,'0'0'0'0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27.7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6 121 16 0,'0'0'22'0,"0"0"-18"16,0 0 7-16,0 0-11 15,0 0 14-15,0 0-2 16,0 0-9-16,-6 0 15 15,6 0-15-15,0 0 17 16,0 0-15-16,0 0-1 16,0 0 2-16,0 0-1 15,0 0 7-15,0 0-11 16,0 0 3-16,0 0 4 16,0 0 0-16,0 0-8 15,0 0 15-15,0 0-13 16,0 0 3-16,0 0-3 0,0 0 4 15,0 0-2-15,0 0-4 16,0 0 9-16,0 0-6 16,0 0 3-16,0 0-1 15,0 0-5-15,0 0 5 16,0 0-1-16,0 0-4 16,0 0 2-16,0-2-9 15,0 2 17-15,0-4-14 16,0 0 8-16,0 2-7 15,0 0 8-15,3 2-9 0,3-3 7 16,2-2-3 0,1 5 0-16,-3-4 0 0,4 2-1 15,-1-2 3-15,1 0-2 16,2 0 6-16,-1 1-7 16,2 0 1-16,-1 1 0 15,4 2-4-15,-2-4 6 16,1 4-12-16,-2-4 20 15,3 4-8-15,1-2-2 16,1 2 0-16,-5 0 3 16,3-4-9-16,-2 4 6 15,-2 0 0-15,1 0-2 16,-1 0 7-16,4 0-11 16,-5 0 13-16,1 0-8 15,1 0 9-15,-1 0-16 0,1 0 8 16,4 0 0-16,-1 0 0 15,-1 0 1-15,1 0-5 16,-5 0 10-16,-2 0-8 16,1-1 8-16,-1 1-12 15,4 0 12-15,-4 0-6 16,-1 0 0-16,1 0-1 16,-3 0-4-16,4 0 10 15,-1 0-10-15,1 0 11 16,-1-5-7-16,2 5 5 15,-2 0-7-15,1 0 4 16,-1 0-1-16,0 0 0 0,1 0 1 16,-4-1-4-16,5 1 7 15,-2 0-6-15,1 0 6 16,-1 0-2-16,1 0-2 16,-4 0 0-16,0 0-1 15,5 0 0-15,-5 0-4 16,3 0 10-16,1 0-13 15,-4 0 16-15,4 0-10 16,-4 0 8-16,3 0-12 16,2 0 6-16,-5 0 0 15,1 0 0-15,2 0 2 16,-3 0-8-16,4 0 13 16,-4 0-11-16,5 0 10 0,-2 0-9 15,4 0 11-15,-4 0-14 16,4 0 6-16,-1 0 0 15,-1 0-5-15,1 0 10 16,-2 0-10-16,7 0 11 16,-1 0-6-16,-4 0 6 15,4 1-12-15,-2-1 5 16,-3 0 1-16,6 5-2 16,-4-5 7-16,2 1-14 15,-1-1 18-15,-1 4-10 16,-1-4 4-16,1 2-6 15,-1 2 4-15,4 0-1 0,-2-4 0 16,-2 0-1-16,4 2-3 16,-2-2 8-16,2 0-12 15,-4 3 17-15,1-3-10 16,1 0 7-16,-2 3-12 16,1-3 6-16,-1 3 0 15,1-3 0-15,-4 0 1 16,2 0-6-16,2 0 13 15,-4 0-13-15,1 0 10 16,-1 1-9-16,0-1 11 16,-1 4-14-16,-2 0 7 15,4-2 0-15,-4-2-2 16,6 0 5-16,-5 0-7 16,2 4 10-16,-1-4-5 15,-2 2 1-15,3-2-4 0,-2 0-1 16,-4 0 3-16,3 0-2 15,0 0 6-15,-2 0-10 16,2 0 12-16,0 0-6 16,2 0 2-16,1 3-3 15,0-3 6-15,1 0-10 16,-1 0 2-16,1 0 3 16,-1 0-1-16,2 0 4 15,-2 0-9-15,1 0 14 16,2 0-9-16,1 0 7 15,1 0-12-15,-2 0 6 16,-2 0 0-16,2 0 0 0,1 0-1 16,4 0-3-16,-5 0 8 15,1 0-3-15,0 0 1 16,-4 0-3-16,5 0 6 16,-8 0-9-16,3 0 4 15,-2 0 0-15,-1 0-2 16,0 0 4-16,4 0-8 15,-4 0 12-15,5 0-6 16,1 0 5-16,-2 0-10 16,2 0 4-16,1 0 1 15,-4 0-2-15,2 0 4 16,-2 0-8-16,4 0 12 16,3 0-7-16,-4 0 3 0,5 0-3 15,-1 0 7-15,3 0-12 16,1 0 5-16,-4 0 0 15,6 0-3-15,-10 0 8 16,11 0-7-16,-1 0 6 16,-6 0-6-16,11 0 9 15,-9 0-11-15,6 0 9 16,-2 0-8-16,3 0 4 16,1 0 0-16,-1 0-1 15,-6 0 2-15,4 0-4 16,-1 0 8-16,-3 0-7 15,1 0 11-15,-1 0-14 16,-3 0 5-16,1 0-2 0,2 0 0 16,1 0 4-16,-9 0-6 15,6 0 8-15,-4 0-6 16,-1 0 7-16,5 0-7 16,2 0 2-16,-3 0 0 15,4 0 0-15,-4 0 0 16,2 0-3-16,6 0 6 15,-2 0 0-15,3 0-1 16,-2 0-4-16,-4 0 5 16,3 0-7-16,-2 0 5 15,2 0-1-15,-6 0 0 16,1 0 0-16,-2 0-8 0,-2 0 16 16,0 0-11-16,-1 0 11 15,2 0-11-15,2 0 4 16,3-3-2-16,1 1-2 15,-2 2 3-15,5-4-1 16,0 2 3-16,-1-2-5 16,-3 0 12-16,4 3-16 15,-4 1 14-15,0 0-11 16,1-3 4-16,-5 3 0 16,4 0-4-16,-3 0 6 15,1 0-6-15,-5 0 8 16,1-3-4-16,3 3 6 15,1 0-9-15,-2 0 3 16,4 0-3-16,-3 0 3 0,1 0 0 16,-1 0-6-16,3 0 16 15,-4 0-16-15,2 0 13 16,-1-3-6-16,0 3-1 16,1 0-2-16,-2 0 1 15,-2 0 1-15,1 0 0 16,-3 0-3-16,0 0-4 15,1 0 14-15,1 0-4 16,-4 0-1-16,4 0-3 16,1 0 1-16,1 0 0 15,-5 0-2-15,2 0 2 16,1 0-5-16,-2 0 10 16,1 0-9-16,1 0 11 15,4 0-8-15,-3 0 5 16,0 0-8-16,2 0 2 0,1 0 2 15,-6 0-3-15,9 0 8 16,-4 0-13-16,1 0 16 16,2 0-12-16,0 0 12 15,4 0-12-15,-1 0 4 16,0 0 0-16,1 0-2 16,-4 0 5-16,3 0-9 15,-5 0 13-15,2 0-11 16,0 0 8-16,-4 0-7 15,5 0 9-15,-1 0-11 0,0 0 5 16,1 0-2 0,-4 0-2-16,3 0 8 0,-2 0-10 15,1 0 14-15,5 0-10 16,-3 0 8-16,2 0-12 16,0 0 4-16,-2 0 2 15,5 0 3-15,-6 0 0 16,7 0-6-16,-4 0 4 15,3 0-6-15,5 0 10 16,-5 0-3-16,4 0 4 16,-3 0-9-16,0 0 3 15,-1 0-3-15,0 0 1 16,-1 0 3-16,-2 0-6 0,1 0 10 16,-1 0-4-1,0 0 3-15,7 0-8 0,0 0 4 16,-3 0-3-16,2 0 0 15,-1 0 6-15,-2 0-6 16,0 0 8-16,1 0-8 16,1 0 9-16,-2 0-12 15,-3 0 12-15,3 0-15 16,-2 0 9-16,-1 0 0 16,-3 0-2-16,-2 0 4 15,2 0-7-15,-2 0 11 16,2 0-7-16,0 0 8 0,-4 0-13 15,4 0 10 1,1 0-8-16,-1 0 4 0,1 0 0 16,-4 0-6-16,0 0 16 15,-1 0-12-15,5 0 6 16,-4 0-5-16,3 0 4 16,1 0-3-16,-1 0 0 15,-3 0-5-15,1 0 4 16,-2 0 2-16,1 0-8 15,3 0 15-15,-5 0-9 16,1 0 7-16,-2 0-12 16,0 0 7-16,-4 0-1 15,2 0 0-15,1 0 0 16,1 0-7-16,6 0 15 16,1 0-11-16,-1 0 9 0,0 0-11 15,1 0 13-15,-2 0-14 16,8 0 6-16,0 0 0 15,-1 0-6-15,-3 0 12 16,1 0-14-16,-4 0 16 16,-3 0-3-16,4 0-4 15,-4 0-2-15,0 0-3 16,4 0 3-16,-5 0 1 16,4 0 0-16,0 0-5 15,4 0 11-15,-4 0-9 16,0 0 8-16,1 0-7 15,-1 0 6-15,3 0-6 16,1 0 2-16,-4 0-2 16,3 0 1-16,-2 0 2 0,5 0-4 15,2 0 8-15,1 0-7 16,5 0 11-16,1 0-18 16,5 0 12-16,2-2-6 15,1-6 3-15,3 6 0 16,4-3-6-16,-4 0 15 15,-1 4-10-15,-2-2 2 16,-3 1 1-16,-7-2 3 16,-3 4-10-16,-1 0 3 15,2-4 2-15,-2 4 0 16,2-2 2-16,1 2-8 16,5 0 12-16,-1 0-7 15,3-4 10-15,3 3-16 0,-2 1 7 16,0-5-1-16,-4 5-4 15,-3 0 5-15,0 0 0 16,-9 0 0-16,-1 0-1 16,-3 0 2-16,-2 0-2 15,2 0 8-15,3 0-16 16,1 0 9-16,5 0 0 16,8 0-4-16,2 0 10 15,1 0-12-15,0 0 13 16,-5 0-7-16,8 0 3 0,-1 0-6 15,-2 5 6 1,3-4-3-16,-4 3 0 0,-2-4-4 16,3 6-5-16,-3-2 17 15,-5 1-14-15,5 1 12 16,-1-5-5-16,0 3 4 16,0-2-10-16,-3 2 5 15,0 0-5-15,-3 1 3 16,3-2 4-16,1 1-11 15,1 0 18-15,5 0-15 16,0-2 9-16,-1 2-6 16,1 1-10-16,0-2 13 15,-2-1 0-15,2 0-9 16,-4 6 9-16,-2-6-7 16,-2 4 1-16,-1 0 12 0,-5-4-10 15,4 2 8-15,-4-2-8 16,5 2 2-16,-5 1 1 15,5-2-15-15,-5 3 13 16,3 0-5-16,-2-4 16 16,3 4-11-16,3-3 7 15,0 2-5-15,-3 1 2 16,4-6-2-16,-2 4-1 16,2-2 0-16,-1 4 0 15,-1 0-8-15,2-4 3 16,-4 4 2-16,-1-2-1 15,-1-2 6-15,-5 1-1 0,0 3-7 16,1-3 8 0,-1-1-1-16,0 4-7 0,4-2 4 15,0-2 8-15,3-2-12 16,3 3 15-16,-3-3-9 16,3 3 2-16,3-1-2 15,-6 4-9-15,0-6 11 16,3 0-4-16,-3 0 8 15,6 4-8-15,1-2 8 16,-5 1-8-16,2 3 7 16,-2-3-7-16,-5-1 4 15,0 2-2-15,3-4-3 16,-4 2 10-16,-3 2-14 16,1-2 20-16,0 1-15 15,3 3 4-15,-4-3-2 0,0-1-3 16,1 2 5-1,5-4 0-15,-1 2 3 0,4 2-6 16,-1-2 7-16,1 4-9 16,5-4 10-16,0 2-2 15,-2-2-3-15,1-2 0 16,4 4 0-16,-3-4-2 16,-5 2-1-16,2 1 6 15,-2 0-9-15,-1 0 14 16,-2-3-11-16,-3 3 10 0,2-3-9 15,2 0 3 1,-1 0-1-16,2 2 0 0,-2-2 0 16,2 0-3-16,-5 0 7 15,0 0-6-15,-2 4 6 16,2-4-4-16,-1 0 4 16,-2 0-8-16,0 0 4 15,1 0 0-15,-4 0-1 16,3 0 4-16,-2 2-5 15,2-2 5-15,3 0-4 16,1 0 8-16,3 0-7 16,0 0 0-16,0 0-3 15,-3 0 1-15,-1 0 4 16,0 0 0-16,5 0 1 16,-8 0-2-16,4 0 1 0,-4 0-1 15,0 0 5-15,1 0-11 16,3 0 6-16,-3 0-1 15,5 0 0-15,-3 0 2 16,5 0-4-16,-5 0 4 16,1 0 2-16,4 0-2 15,-5 0 2-15,3 0-2 16,-1 0 1-16,-5 0-2 16,4 0 0-16,-4 0 3 15,-3 0 0-15,4 0-4 16,-1 0 6-16,-6 0-1 15,4 0 1-15,-4 0-9 16,-1 0 3-16,4 0 0 16,-2 0-3-16,-1-2 6 0,0 2-5 15,4 0 6-15,2-4 3 16,0-1-2-16,7 2 8 16,0-3-12-16,0 4-1 15,-1-2-3-15,-9 2 3 16,4-2 0-16,-7 2 9 15,-3 2-11-15,4-3 6 16,-8 3-8-16,0-3 13 16,-2 1-12-16,-1-2 3 15,0-2-2-15,1 6-1 16,-1-2 6-16,11-4-4 16,2 3 11-16,9-2-19 15,2-1 24-15,1 0-28 0,-2 0 16 16,0-2-3-1,3-2 0-15,3 2 1 0,7 2-7 16,0 0 10-16,-1-2-4 16,-2 0 2-16,0 2 2 15,2 0-4-15,1 0-1 16,0 3 0-16,-1-2 1 16,-2-1-4-16,-3-3 8 15,3 4-9-15,2-5 14 16,-10 8-13-16,2-1 12 0,-4 0-12 15,-7 0 5 1,3-2-1-16,2-1 0 0,1 0 2 16,-2 3-1-16,3 0 5 15,-3 0 0-15,-1 0-5 16,0 3 4-16,2 0 5 16,-5 0-16-16,1-2 8 15,-4 2-2-15,-3 0 0 16,4 0 3-16,-5 0-11 15,4 0 17-15,-3 0-7 16,4 0 5-16,-1 0-14 16,0 0 9-16,-2 0-2 15,-5 0 0-15,1 0 0 16,-1 0-5-16,-2 0 11 16,4 0-11-16,-5 0 18 0,-3 0-15 15,4 0 2 1,-7 0 0-16,3 0 0 0,-3 0 1 15,4 0-2-15,2 0 3 16,-3 0-11-16,-1 0 20 16,1 0-21-16,-3 0 24 15,3 0-21-15,-2 0 10 16,-1 0-5-16,0 0 2 16,-3 0-4-16,0 0-1 15,0 0 6-15,0 0-10 16,0 0 3-16,0 0 4 15,0 0-51-15,-10 0 21 0,-10 0 7 16,-5 0 13 0,3 0-2-16,-7 0-23 0,0 0-10 15,-3 0-4-15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30.38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5844 303 7 0,'0'0'6'0,"0"0"15"16,0 0-13-16,0 0 16 0,0 0-15 16,0 0-3-16,0 0 1 15,-164-34 8-15,144 34-11 16,-2-1 2-16,3-4-1 15,-3 4-4-15,2-4 0 16,-2 1 1-16,-8 0 7 16,5-2-6-16,-8 5 4 15,2-4-6-15,1 1 1 16,2 2 1-16,-1-2 1 16,7 0 7-16,-5 3-6 15,8-4-10-15,0 4 16 16,-4-4-11-16,4 5 5 0,-6 0-10 15,-1-8 5 1,-6 6-3-16,0-3 3 0,-3-1-4 16,-1 1 1-16,2-3 6 15,1 6-1-15,5-3 3 16,1 0 0-16,5 5-1 16,2-5 8-16,-2 4-12 15,3-4 0-15,-1 1 0 16,2-1 3-16,-1 4-11 15,3 1 19-15,-4 0-17 16,4-5 13-16,-3 5-9 16,-1-5 7-16,4 2-5 15,1 1 0-15,-1 2-4 16,-1-4 3-16,-2 4 2 16,-3 0 0-16,2 0 6 15,-2 0-10-15,0 0 4 16,-1 0-2-16,-10 0 1 0,2 0 0 15,-5 0 6-15,1 0-1 16,1-2-1-16,-2 2 4 16,3-4-11-16,5-1 9 15,-1 4-12-15,0-4 9 16,0 2-7-16,7 3 0 16,-5-2 3-16,9-2 2 15,-5 2 7-15,0 2-8 16,1 0 11-16,0-4-14 15,-4 4 11-15,4 0-9 16,-3 0 1-16,-5-5 0 16,2 4 0-16,-8-4 0 0,5 2 0 15,-2 1 7-15,-3-2-6 16,2 4 12-16,-2 0-4 16,4-2-5-16,3 2-2 15,0 0-2-15,6 0 2 16,-2 0-7-16,3 0 10 15,2 0-7-15,-2 0 10 16,-3 0-12-16,2 0 14 16,-3 0-16-16,0 0 6 15,-2 0 0-15,3 0-2 16,-8 0 6-16,0 0-7 16,5 0 12-16,3 0-5 15,2 0-2-15,1 0-2 0,-2 0 0 16,2 0 0-16,-1 0-1 15,1 0 2-15,-3 6-4 16,2-4 9-16,-2 1-5 16,6 2-1-16,-1-4 0 15,-2-1 10-15,3 5-21 16,-8-5 14-16,-1 4-6 16,-1-2 3-16,-6 2 0 15,-1-4-3-15,5 0 10 16,-8 0 3-16,6 0 3 15,2 0-8-15,4 0-4 16,9 0-1-16,2 0 0 0,6 0 2 16,1 0-2-16,-5 0 1 15,5 0-5-15,-1 0 11 16,4 0-8-16,3 0 9 16,3 2-16-16,0-2 8 15,0 0-19-15,0 3-15 16,0 3-33-16,0-1 59 15,25 5 8-15,11-5-1 16,15 0 6-16,7 1-7 16,9-1 4-16,4-4-4 15,-4-1-1-15,0 8 3 16,-6-7 6-16,-3 4-3 16,-6 1-3-16,-4-2 4 15,-3 1-2-15,-4 1 0 16,4-1-4-16,-3 1-1 0,-1 0 3 15,5 2 0-15,-4-8 3 16,3 6-7-16,-1 0 12 16,4-2-10-16,1 2 7 15,-1-2-8-15,-1 1 7 16,-2-4-5-16,-9 3 1 16,-1-2 0-16,-6-2-3 15,-7 4 8-15,-3 0-14 16,1 1 18-16,-1 1-10 15,6-1 4-15,2 1-5 0,4 0 2 16,2-3-2 0,-5 3 2-16,5-5 0 0,-5 3-7 15,2 0 15-15,-8-4-9 16,-2 2 8-16,-2-2-8 16,-2 4 1-16,0-2 0 15,1 1-3-15,-1-3 3 16,-1 3-2-16,4-1 7 15,4 4-11-15,-4-2 13 16,3 1-8-16,5-2 4 16,-7 0-5-16,-1 0 2 15,-1-1 0-15,-2 2-6 16,1-2 12-16,-4 2-13 16,-1-4 14-16,-5 2-8 15,5 1 8-15,-1-3-14 0,0 0 10 16,3 3-6-16,-1-3 3 15,2 0 0-15,-1 3-4 16,2-3 8-16,-4 0-8 16,1 0 8-16,-4 0-8 15,2 3 12-15,-8-3-11 16,3 2 3-16,-2 2 0 16,-1-2-3-16,-3-2 7 15,0 0-11-15,0 0 14 16,0 0-9-16,0 0 4 0,0 0-2 15,0 4 0 1,0-4-2-16,0 2-14 0,-13 1 15 16,-16 0 1-16,-12 5 7 15,-6 1-3-15,-3 0 3 16,-2 3-2-16,1-7 6 16,-1 1-11-16,4-1 0 15,1 1 2-15,-2-2-7 16,1 1 10-16,0-2-5 15,-4-1 4-15,-1 4-1 16,-2-2 3-16,-3-4-8 16,-6 5 4-16,3-2 1 15,-6 0-3-15,0 0 0 16,1-1 5-16,7-2 2 16,1 0-12-16,6 0 11 0,4 0 1 15,3 0-3-15,4 0-4 16,-1 0 1-16,3 0-1 15,1 0 6-15,2-5-5 16,-3-1 5-16,5 1 0 16,-5-1 7-16,3-3-7 15,1 0-2-15,-4 1-3 16,2-1 5-16,1 0-6 16,0 3 0-16,1 1-5 15,3-1 13-15,7-3-11 16,-2 3 12-16,2 1 3 15,-3 0-12-15,-5-1 0 16,2 0-1-16,-5 0 1 16,3 0-1-16,-1 0 7 0,-5-2-12 15,1 2 13-15,-7-2-1 16,6-2 9-16,4 2-12 16,-1 2 0-16,8 0 8 15,-1 1-11-15,3-1 0 16,3 1-5-16,1-3 13 15,0 2-16-15,-4 0 16 16,1 2 2-16,-8-6-10 16,-5 4 0-16,-4 0 3 15,-3 2 3-15,1-2-12 0,-6 1 6 16,9 0-2 0,-1 4 4-16,0-4 5 15,8 5-3-15,4-8 0 0,-1 6 3 16,1-3-10-16,-1-1 3 15,-5 1 0-15,5-3-2 16,-8 1 9-16,1 2-14 16,-4-6 20-16,-3 7-13 15,-7-2 8-15,-3 1-16 16,5 0 6-16,-5-4 0 16,4 3 1-16,2 0 1 15,1-4 1-15,4 0 3 16,-4-6-3-16,-4 1 14 15,1 0-26-15,-7 1 16 16,-3 0-9-16,-16 5 4 0,-12 0-10 16,-28 9-26-16,-24 0-86 15,-29 0-29-15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33.79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341 255 70 0,'0'0'6'0,"0"0"3"16,0 0-2-1,0 0 43-15,0 0-12 16,0 0-26-16,0-15 6 0,0 10-12 16,0 5 26-16,0 0-18 15,0 0 9-15,0-1-21 16,0 1 17-1,0 0-12-15,0 0 4 0,0 0 4 16,0 0-14-16,0 0 10 16,0 0-11-16,0 0 6 15,0 0 1-15,0 0-14 16,0 0 6-16,3 0-8 16,3 0 9-16,4-3 0 15,3 1-4-15,10-2 13 16,-1-1-6-16,3 0-2 15,7 4-2-15,-3-4 1 16,7 1-3-16,-5 0 2 0,8-3 1 16,3 1-1-1,2 1 9-15,-2-5-19 0,3 0 26 16,-7 5-18-16,4-1 6 16,-6 2-6-16,-1-1 3 15,0-1 0-15,0 5-4 16,10-9 6-16,7 6-6 15,-4-7 8-15,1 0-1 16,-12 8 3-16,-1-3-12 16,0 5 6-16,-1-3-1 15,-1 3 1-15,2-4 0 16,0 0-4-16,3-1 9 0,-5-3-3 16,2 0 0-16,-8 7 2 15,-1-4-1-15,-2 6-6 16,-6-6 3-16,4 6 0 15,-1-3-3-15,-3 3 4 16,4 0-9-16,-4 0 16 16,0 0-11-16,4 0 12 15,-4 0-13-15,3 0 7 16,-2 0-6-16,2-3 0 16,-3 0 3-16,1 3-6 15,2-3 18-15,0 3-20 16,1 0 16-16,-4-2-13 15,0 2 14-15,-2 0-15 16,2 0 6-16,0 0 0 16,1 0-5-16,-5-4 11 0,-2 4-14 15,3 0 17-15,1 0-12 16,-2 0 11-16,7 0-15 16,-6 0 8-16,7 0-2 15,-1 0 1-15,5-2 0 16,1-1-4-16,0 3 8 15,5-3-16-15,0 3 24 16,-2-3-11-16,2 3-1 16,1 0 0-16,-1-3 0 15,-2 3-6-15,2 0 2 16,-5 0 8-16,2 0-8 16,1 0 13-16,-1 0-12 15,-5 0 13-15,0 0-20 0,2 0 8 16,-4 0 2-16,-9 0 0 15,3 0 2-15,-4 0-5 16,4 0 6-16,-5 0-10 16,1 0 17-16,-1 0-20 15,1 0 23-15,4 0-25 16,-1 0 16-16,-1 0-4 16,4 0 0-16,-2 0 1 15,2 0-9-15,-3 3 17 16,4-3-13-16,-1 3 16 15,0 0-22-15,-4-3 12 16,-1 3-4-16,-1-3 1 0,-1 2 1 16,1 2-4-16,-4-2 7 15,2-2-10-15,-5 3 14 16,7-3-9-16,-1 3 12 16,1-3-20-16,4 3 8 15,-8 0-1-15,4-3 3 16,0 0-4-16,-7 2-4 15,0-2 16-15,-3 4-14 16,0 2 7-16,5-4-2 16,-2 1-12-16,0 3 9 15,-2-2-6-15,2-3-9 16,-3 5 16-16,0 0-14 0,0-3 15 16,-3-3-12-16,0 5 13 15,0-5-16-15,0 0 16 16,0 1-14-16,0 3 5 15,0-4 7-15,0 5 3 16,-3 0 4-16,-9 1 4 16,-4 0 5-16,-1-2-5 15,4 2-15-15,-2-2 19 16,-1 2-15-16,-4 4 3 16,1-9 0-16,0 5 12 15,2-3-9-15,-5 2 18 16,-3-4-16-16,-1 3 14 15,0-3-16-15,3-1 22 0,1 5-6 16,0-5-17 0,-1 0 13-16,4 0-13 0,-6 0 21 15,5 0-20-15,1 0 16 16,0 0-11-16,5 0-2 16,-1 0-5-16,-1 0 4 15,0 0 2-15,-1 0-6 16,2 0 3-16,-4 0 1 15,3 0 9-15,-4 0-12 16,1 0 11-16,-3 0-8 16,-1-5-9-16,-2 5 4 15,-5-1 0-15,-6-3 12 0,-5 3-11 16,-1-4-2 0,5 5 2-16,-2-3 9 0,3 3 0 15,1-1-13-15,0 1 6 16,3 0-3-16,3 0 0 15,-3 0 4-15,3 0-14 16,-3 0 22-16,-1 0-14 16,5 0 16-16,-8 0-20 15,2 0 11-15,-5 0-5 16,3 0 0-16,1 0 0 16,-4 0-8-16,5 0 11 15,-2 0-8-15,3 0 10 16,5 0-1-16,3 0-3 0,-1 0 7 15,4 0-8 1,-2 0-7-16,5 0 2 0,1-5 10 16,-1 5-9-16,-1 0 13 15,-2 0-18-15,0 0 18 16,-2 0-10-16,2 0 9 16,2 0-15-16,1 0 7 15,1 0 0-15,-1 0 0 16,-1 0 3-16,1 0-10 15,3 0 17-15,-4 0-17 16,4 0 17-16,-1 0-20 16,-5 0 12-16,0 0-3 15,-1 0 1-15,-2 0-3 16,3 0 1-16,-3 0 4 16,-5 0-12-16,1 0 25 0,0 0-21 15,0 6 16-15,1 2-15 16,-2-7 5-16,2-1-5 15,-2 5 5-15,2-5-5 16,-5 6 0-16,2 0 10 16,-5 2-3-16,5-2 6 15,-2-1-13-15,1-4 11 16,-3 3-6-16,0-4 0 16,-1 2-2-16,5-2-2 15,-5 4 8-15,8-4-4 16,-2 3 9-16,2 3-14 15,2-5 11-15,0-1-12 16,-3 5 5-16,4-4-1 16,-8 3 2-16,2 0-1 0,4-2-9 15,-1 2 11-15,-5 6-12 16,-1 11-40-16,-11 6-25 16,-13 15-48-16,-10-2-25 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38.14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22 30 0,'0'0'36'0,"0"0"-14"15,0 0-18-15,0 0 16 0,0 0-14 16,0 0 17-1,0 0-17-15,0 0 3 0,0 0-5 16,0 0 4 0,0 0-2-16,0 0-5 0,0 0 3 15,0 0 1-15,0 0-1 16,0 0 0-16,0 0-4 16,0 0 3-16,0 0-3 15,0 0 0-15,3 0-1 16,3 0 0-16,-3 0 1 15,8 0-5-15,-5 0 11 16,7 0-3-16,-1 0 8 16,7 0-19-16,-2 0 14 15,-4 0-6-15,3 0 0 0,-7 0-2 16,0 0-5-16,2 0 14 16,-2 0-8-16,4 0 5 15,-7 0-6-15,1 0 7 16,2 0-8-16,-3 0 3 15,5 0 0-15,-2 0-2 16,1 0 7-16,2 0-10 16,1 0 18-16,1 0-18 15,1 0 14-15,-2 0-13 16,0 0 8-16,-1 0-4 16,-1 0 0-16,1 0 1 15,-5 0-4-15,5 0 8 16,-5 0-1-16,2 0-2 15,2 0-1-15,-2 0 3 16,4 0-4-16,-1 0 0 0,1 0 0 16,1 0-5-16,-2 0 11 15,4 0-10-15,-3 0 12 16,-1 0-7-16,2 0 5 16,-5 0-6-16,1 0 0 15,-4 0 0-15,0 0 0 16,1 0 2-16,-1 0-7 15,3 0 15-15,-1 0-9 16,1 0 0-16,1 0-2 16,-4 0 3-16,5 0-5 15,-6 0 3-15,4 0 0 16,-1 0-1-16,1 0 4 0,-3 0-9 16,1 0 17-1,-1 0-15-15,0 0 10 0,5 0-9 16,-3 3 3-16,3 0 0 15,-2 2-1-15,1-4 3 16,-1-1-8-16,2 0 13 16,-3 4-8-16,3-4 5 15,-5 1-4-15,0-1 1 16,-3 5-2-16,-3-5-1 16,3 0 2-16,1 0-3 15,-4 0 6-15,0 0-9 16,0 0 16-16,3 0-16 15,0 1 12-15,-3-1-12 16,3 3 6-16,0 0 0 16,0 0 0-16,2 1 1 0,1-3-6 15,-3 4 11-15,2-4-8 16,-2-1 6-16,5 5-6 16,-5-5 5-16,-3 0-6 15,3 0 2-15,-3 0 1 16,0 0-2-16,3 0 5 15,-3 0-10-15,0 0 16 16,0 0-9-16,0 0 4 16,0 1-8-16,0-1 2 15,0 3 0-15,0-3 1 0,0 0 2 16,0 0 17 0,0 5-12-16,-9-5 25 0,-2 1-28 15,-3 3 10-15,-3-3-12 16,-2 4 10-16,-3 0-9 15,2-3 1-15,-5 6 5 16,1-7-3-16,-1 3 14 16,-1-4-17-16,4 1 15 15,-3-1-10-15,3 0 0 16,2 0-1-16,-2 0 5 16,2 0-4-16,1 0-6 15,-3 0 6-15,2 0-4 16,1 0 12-16,0 0-13 0,2 0 4 15,-5 0 0 1,3 0-9-16,-1 0 3 0,1 0 0 16,3 0 2-16,1 0 0 15,-5 0 0-15,7 0 5 16,-3 0-1-16,4-1 2 16,-2-3-15-16,4 4 14 15,-2-1-5-15,2 1-2 16,-2-5 0-16,1 5-2 15,2 0 12-15,-4 0-16 16,1-3 13-16,-1 1-3 16,-4-2-4-16,5 3-3 15,-1 1 2-15,0-5-1 16,1 4-4-16,1 1 12 0,-1-4-16 16,2 3 24-16,1-4-14 15,2 5 6-15,4-3-10 16,0 2 4-16,0 1-3 15,3 0-4-15,-3 0 2 16,3 0-6-16,0 0-26 16,0 0 11-16,0 0-69 15,0 0-4-15,0 1 32 16,0 12-17-16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43.68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39 154 25 0,'0'0'0'0,"0"0"11"15,0 0 19-15,0 0 3 16,0 0-22-16,0 0-8 16,0 0 3-16,0 3-6 15,0-3 1-15,-3 0-1 16,0 0 9-16,3 0-9 0,-3 0 10 16,0 0-10-1,-1 0 12-15,1 0-8 0,0 0 1 16,0 0-4-16,0 0 2 15,0 0 6-15,3 0-8 16,-5 0 4-16,2 0 0 16,3 0 4-16,0 0-8 15,0 0 9-15,0 0-9 16,0 0 10-16,0-3-10 16,0 3 11-16,0 0-8 15,0 0 0-15,0 0 4 16,0 0-2-16,0 0-2 15,0 0 1-15,0 0-3 0,0 0-2 16,0-2 0 0,0 2-4-16,0 0 8 0,0 0-10 15,0 0 12-15,0 0-10 16,0 0 12-16,0-4-11 16,3 4 8-16,11-1-6 15,5-4 1-15,-2 4 0 16,2-4 0-16,0 0 6 15,7 1-5-15,-4-2 11 16,6 1-2-16,-6 0-7 16,-2 2 3-16,2-3 0 15,-3 5-5-15,1-4 4 0,-4 4-2 16,-2 1-6-16,-3-4 12 16,3 3-8-16,-1 1-1 15,-1 0 7-15,2-5-2 16,2 2-7-16,3 3 2 15,1-3 0-15,2 0 0 16,0 1 7-16,4-2-9 16,-1 3 10-16,0-3-7 15,2 3 8-15,-2-4-14 16,-2 5 5-16,5-3 0 16,-1 1 0-16,-8 2 3 15,0 0-10-15,-1 0 15 16,-4 0-10-16,-1 0 5 15,2 0-6-15,-2 0 6 16,1 0-4-16,2 0 1 0,-4 0 0 16,4 0-12-16,4 0 21 15,-1-4-21-15,0 4 24 16,1-2-12-16,2 2 8 16,-3 0-16-16,1 0 7 15,-1 0 1-15,-4 0-3 16,4 0 11-16,4 0-16 15,-1 0 16-15,8 0-15 16,-5 0 14-16,0 0-12 16,2 0 8-16,-2 0-3 15,1 0 0-15,-4 0 0 16,-3 0-5-16,4 0 12 0,-4 2-16 16,0 2 18-16,1-2-10 15,-1 1 4-15,-2 2-6 16,5-4 0-16,-3 3 3 15,4 1 0-15,2-3 6 16,-3 1-16-16,3 0 21 16,2-3-16-16,-1 3 13 15,-4-3-16-15,3 5 13 16,-2-4-5-16,-1-1 0 16,0 0-3-16,-2 4 0 15,3-4 6-15,0 0-10 16,-4 1 16-16,-1-1-13 15,1 5 14-15,4-5-16 0,-4 0 6 16,5 0 0 0,-2 1-2-16,0-1 5 0,4 0-13 15,-4 0 20-15,3 0-13 16,2 3 9-16,-2-3-7 16,1 0 4-16,-4 3-5 15,3-3 2-15,-2 3-1 16,3 1-5-16,0-4 12 15,-1 1-14-15,0-1 16 16,2 0-9-16,-5 0 8 16,1 0-12-16,2 0 5 15,-3 0 0-15,1 0-2 16,-1 0 3-16,5 0-4 16,-5 0 6-16,6 0-4 0,2 0 7 15,-2 0-5-15,-2 0-1 16,6 0-1-16,-6 0-3 15,-1 0 4-15,-3 0-2 16,1 0 7-16,-4 0-10 16,0 0 11-16,1 0-7 15,-1 0 8-15,0 0-14 16,4 0 7-16,-4 0 0 16,3 0-1-16,-2 0 4 15,-1 0-11-15,1 5 16 16,-4-5-11-16,-4 0 6 15,-2 1-4-15,-1-1 6 16,2 5-10-16,-5-5 5 0,4 0-4 16,-1 0 1-16,4 0 3 15,2 1-1-15,-1-1 11 16,2 0-18-16,0 0 14 16,-4 0-12-16,2 3 2 15,-2-3 0-15,1 5-21 16,-3-5 25-16,-4 0-1 15,0 0 8-15,-3 0-10 16,8 0 7-16,-5 0-6 16,4 0 4-16,-4 0-4 15,0 1 2-15,4-1 0 16,-4 0-8-16,-3 0 17 0,-3 0-18 16,3 0 19-16,-3 0-17 15,0 0 13-15,0 0-7 16,0 0 2-16,0 0-1 15,0 0 0-15,3 0-4 16,-3 0 3-16,0 0 2 16,0 0-4-16,0 0 9 15,0 0-8-15,0 0 2 16,0 0 0-16,5 0 0 16,1 0-4-16,0 0 1 15,1 0 6-15,-4 0-13 16,3 4 21-16,-3-4-11 15,0 0 6-15,-3 0-12 0,0 0 3 16,0 0 1 0,0 0 1-16,0 0-3 0,0 0 2 15,0 0-3-15,0 0 4 16,0 0 2-16,-3 0 8 16,-13 0-8-16,-4 0-1 15,-5 1 2-15,0-1-1 16,-4 5 10-16,-3-4-10 15,-1 3 15-15,-1-4-14 16,-2 2 18-16,0-2-10 16,-3 3 6-16,2-3-16 15,-1 0 6-15,-1 0 7 0,3 0-12 16,-3 0 2 0,5 0 3-16,-2 0 2 0,4 0-2 15,0 0 0-15,3 0 4 16,0 0-13-16,1 0 4 15,1 0-1-15,2 0 5 16,0 0 3-16,2 0-11 16,-3 0 7-16,-3 0 3 15,4 0 3-15,-5-3-14 16,5 1 4-16,3-3 0 16,-4-1 0-16,4 2 6 15,0 3-18-15,-1-4 24 16,0 2-18-16,5-3 15 15,-6 5-16-15,2-5 14 16,-1-1-12-16,4 4 9 0,-3-1-4 16,-1-1 0-16,4 4 5 15,-3-4-20-15,-1 0 32 16,1 2-21-16,0 0 15 16,-1 0-22-16,1 1 16 15,-5-2-5-15,-1-1 0 16,0 4-5-16,-5-7 2 15,0 2 3-15,2 0 6 16,-5 5-5-16,5-4-2 16,-2 0 3-16,2 2-2 15,-2 1 0-15,5-2-2 16,-2 2-5-16,5-4 14 0,0 3-15 16,2 0 17-16,1 3-4 15,-2 0-4-15,2-3-2 16,-1 3-6-16,1 0 7 15,3 0-2-15,-4 0 4 16,-2 0-9-16,-5 0 10 16,-1 0-3-16,-5 0 0 15,1 0 3-15,-3 0 6 16,3 0-14-16,-4 0 5 16,6 0 0-16,5 0-1 15,0 0 0-15,1 0-13 16,5 0 28-16,-1 0-21 15,1 0 16-15,3 0-9 0,-4 0 0 16,-2 0 0 0,-5 0-1-16,5 6 4 0,-6-3-15 15,4 3 17-15,-1 0-11 16,2-4 12-16,-3 1-4 16,6 2 1-16,1-5-6 15,3 0-3-15,4 1 6 16,-5-1-2-16,7 0 6 15,0 4-7-15,1-4 15 16,-5 1-14-16,4-1 8 16,-2 0-12-16,-4 0 8 15,2 4-2-15,-2-4 0 0,3 0-2 16,-1 0-7 0,2 2 18-16,-1-2-14 0,0 4 13 15,-1-4-16-15,1 0 8 16,4 2-2-16,-2 1-2 15,3-3-1-15,-6 5 1 16,4-4 0-16,1 3-5 16,1-4 18-16,3 1-18 15,0-1 19-15,5 4-18 16,0-2 8-16,3-2 0 16,0 0-11-16,0 0-22 15,0 0 8-15,0 0-20 16,0 3 24-16,0-3-4 15,0 6 24-15,0-1-3 0,0 0 3 16,0 1-3-16,0-2 4 16,0-1-1-16,0 4 9 15,0-6-18-15,0 4 22 16,0-4-12-16,0 4 3 16,0-5-5-16,0 1 3 15,0-1-1-15,0 3 0 16,0-3 1-16,0 0-8 15,0 5 19-15,0-5-12 16,0 0 1-16,0 1-1 16,0-1 1-16,0 0-2 15,0 4-1-15,0-4 2 16,0 0-1-16,0 0 7 0,0 1-12 16,0-1 14-16,0 0-7 15,0 0-1-15,0 0 0 16,0 5-8-16,0-5 7 15,3 1-2-15,0 5-2 16,8 2 3-16,-3-7 4 16,6 4-5-16,2 0 6 15,-4 0-1-15,5-3 4 16,5 5-6-16,0-6 0 16,0 4 0-16,5 1-5 15,-1-5 10-15,2-1-11 16,2 4 18-16,1-4-14 15,2 0 6-15,1 4-4 0,5-4 3 16,2 0-3-16,1 0 0 16,-3 0 2-16,-4 2-12 15,1-2 20-15,-11 0-12 16,4 0 6-16,-3 0-5 16,0 0 8-16,-1 0-14 15,0 0 7-15,2 0 0 16,-2 0 0-16,1 0 0 15,-1 0-3-15,0 0 15 16,2 3-10-16,-2-3-2 16,1 0 0-16,-1 0-6 15,2 0 6-15,-2 0 0 0,0 0 1 16,5 0-4 0,-2 0 6-16,5 0 2 0,-8 0-5 15,1 0 0-15,-1 0 8 16,-6 0-15-16,4 0 7 15,-1 1 0-15,-3 4-3 16,1-5 6-16,-1 1-10 16,3-1 15-16,-2 0-12 15,2 4 20-15,0-4-27 16,-2 0 12-16,2 0-1 16,5 0 0-16,1 2 0 15,5-2-8-15,-2 4 16 16,-1-4-12-16,-2 0 12 15,-2 0-11-15,-4 0 8 16,0 4-10-16,-2 1 5 0,2-2 0 16,-3 1-4-16,-2-4 7 15,2 4-10-15,-3-2 14 16,7 2-8-16,-4-1 12 16,3-3-17-16,1 3 6 15,-1-3-1-15,0 3-1 16,1-3 4-16,-1 3-11 15,2-3 19-15,-6 0-14 16,1 0 8-16,-3 3 1 16,1-3-3-16,-1 1-4 15,-4 3-3-15,4 0 5 16,1-2-4-16,-1 1 10 0,3 0-14 16,1 0 17-16,2 0-13 15,0-3 13-15,1 2-15 16,2 0 7-16,-3-2-2 15,4 4 1-15,-7-4 0 16,8 4-2-16,-8-4 4 16,3 2-7-16,1 1 11 15,-1-3-10-15,0 3 14 16,-2 0-16-16,2-3 6 16,3 3 0-16,1-3-4 15,-2 0 8-15,1 0-6 16,-3 0 10-16,0 0-15 0,1 0 18 15,-4 0-17-15,1 0 6 16,-4 0 0-16,-1 0-1 16,1 0 2-16,1 0-9 15,-4 0 16-15,2 0-14 16,1 0 12-16,4 0-6 16,-1 0 6-16,0 0-12 15,1 0 6-15,-1 0 0 16,-3 0-2-16,-1 0 6 15,2 0-13-15,-7 0 18 16,-1 0-11-16,1 0 2 16,-4 0 0-16,-3 0 0 15,3 0 0-15,-6 0 0 0,5 0-1 16,-2 0-4-16,-3 0-8 16,0 0 12-16,3 0-54 15,-3 0-3-15,0 0-75 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6:59.63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25 0,'0'0'0'0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08:17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12676 7353 4 0,'0'0'18'16,"0"0"-14"-16,0 0 9 15,0 0 15-15,0 0-4 16,0 0-23-16,0 0 23 15,0 0-8-15,0 0 11 16,0 0-26-16,0 0 23 16,0 0-21-16,0 0 9 15,0 0 0-15,0 0-3 16,0 0 1-16,-2 0-9 16,2 0 26-16,0 0-25 0,0 0 12 15,0 0-9 1,0 0 3-16,0 0 0 0,0 0-1 15,0 0-3-15,0 0-1 16,0 0 6-16,0 0 0 16,0 0-9-16,0 0 7 15,0 0-7-15,0 0 4 16,0 0-3-16,0 0-2 16,0 0 2-16,0 0-3 15,0 0 12-15,0 0-18 16,0 0 19-16,4-2-16 15,5 2 5-15,1 0 0 16,-2 0-6-16,3-2 6 16,1 2-2-16,-4-2 7 15,1 2-7-15,-3 0 9 0,2 0-8 16,-4 0 5 0,1 0-8-16,-1 0 8 0,2 0-7 15,1 0 3-15,-2 0 0 16,4 0-5-16,-3 0 14 15,3-2-10-15,-2 2 9 16,0 0-9-16,-3-2 1 16,3 2-4-16,-1 0 3 15,-1 0 0-15,0 0-6 16,-1 0 14-16,0 0-6 16,1 0 0-16,1 0-2 15,-2 0 8-15,2 0-15 0,-2 0 8 16,3 0 0-16,-1 0 0 15,-2 0 1-15,4 0-1 16,0 0 1-16,1 0-2 16,0 0 7-16,-2 0-13 15,2 0 14-15,-3 0-12 16,1 0 5-16,0 0 0 16,0 0-7-16,-3 0 14 15,2 0-3-15,1 0-2 16,0 0 1-16,0 0-3 15,-1 0-4-15,1 0-1 16,-1 0 5-16,2 0-3 16,0 0 9-16,1 0-13 0,-2 0 17 15,2 0-12 1,2 0 5-16,-3 0-3 0,2-2 0 16,-1 0 0-16,-1 2-4 15,0 0 6-15,0 0-4 16,-1-2 4-16,-3 2-5 15,5 0 7-15,-2 0-6 16,0 0 13-16,-1 0-21 16,1 0 12-16,-5 0-4 15,3 0 2-15,-1 0 0 16,1 0 0-16,-1 0 1 16,-2 0-2-16,0 0 8 0,-2 0-15 15,0 0 8 1,0 0 0-16,0 0-1 0,3 0 3 15,-3 0-10-15,0 0 16 16,0 0-9-16,0 0 13 16,0 0-12-16,0 0 8 15,0 0-8-15,0 0 7 16,0 0-4-16,0 0 24 16,0 0-22-16,0 0 11 15,0 0-11-15,0 0 22 16,0 0-26-16,0 0 9 15,0 0-7-15,0 0 8 16,0 0-10-16,0 0 1 16,0 0 2-16,0 0 10 15,0 0-12-15,0 0-1 0,0 0 3 16,0 0 2-16,0 0-6 16,0 0 0-16,0 0 2 15,0 0-3-15,0 0 2 16,0 0 2-16,0 0 7 15,0 0-19-15,0 0 24 16,0 0-20-16,0 0 5 16,0 0 0-16,0 0-1 15,0 0 5-15,0 0-21 16,0 0 31-16,0 0-14 16,0 0 3-16,0 0-3 15,0 0-1-15,0 0 1 16,0 0 0-16,0 0 3 15,0 0-15-15,0 0 22 0,0 0-24 16,0 0 28-16,0 0-8 16,0 0-6-16,0 0-3 15,0 0 0-15,0 0-1 16,0 0-5-16,0 0-25 16,0 0 4-16,0 0-73 15,0 0-29-15</inkml:trace>
  <inkml:trace contextRef="#ctx0" brushRef="#br0" timeOffset="3256.8">13788 6988 24 0,'0'0'4'0,"0"0"19"15,0 0 14-15,0 0-18 16,0 0-15-16,0 0 21 16,0 0-13-16,0 2 7 15,0-2-12-15,0 0 6 0,0 0-2 16,0 0-9-16,0 0 4 15,0 0-5-15,0 0 17 16,0 0-15-16,0 0-1 16,0 0 11-16,0 2-17 15,0 0 4-15,0 0 0 16,0 4-1-16,0 0 6 16,0 0-3-16,-2 2 2 15,2 0 4-15,0 2-7 16,0 0 10-16,0 0-4 15,0 2-2-15,0-2-5 16,0 3 0-16,0-2 6 16,0 5-4-16,0-2 5 0,0 0 2 15,0 0-2-15,0-1-6 16,0-1-1 0,0-1 0-16,0 0 1 15,0 0-4-15,0-2 7 0,0 0-5 16,0 0 11-16,0-1-11 15,0-2 5-15,4 2-3 16,0-2 7-16,0 0-11 16,2 0 3-16,-2-2-5 15,-1 0 5-15,1-2 0 16,0 0-1-16,3 2 10 16,-3-2-8-16,3 0-1 15,0-2-1-15,-1 0 1 16,3 0 7-16,1 0-7 0,0 0 4 15,1 0-6-15,1 0 8 16,-3 0-6-16,-3-6 0 16,-2 2 0-16,2-2 2 15,-4 0-5-15,2 0 3 16,-2 0 0-16,-2-2 6 16,0-2-3-16,0-2-6 15,0-2 6-15,0 0 4 16,0 0-7-16,0-3-1 15,0 3-4-15,-2 1 5 16,-2-4 0-16,-2 6 3 16,2-3-4-16,-2-1 7 0,-1 3-9 15,1 0 14 1,-4 0-22-16,4 2 21 16,-3 2-13-16,5 0 6 0,-4 2 7 15,2 0-5-15,2 2-5 16,-3 0 14-16,1 0-5 15,1-2-9-15,0 2 9 16,-2-2-8-16,1 2 4 16,2 0-5-16,-3 2 6 15,2-2-6-15,2 4 1 16,-1 0 5-16,2 0 6 16,2 0-9-16,-2-2-6 15,2 2-1-15,0 0 4 0,-2 0 0 16,0 0 1-1,2 0-1-15,-2 0 4 0,0 0-8 16,-1 0 10-16,-1 4-12 16,2 10 11-16,-4 2-12 15,4 2 6-15,0 0-4 16,2 2-3-16,0-2-30 16,0 3 12-16,0-3-57 15,0-3 2-15,0-2-103 16</inkml:trace>
  <inkml:trace contextRef="#ctx0" brushRef="#br0" timeOffset="3694.55">14017 7239 23 0,'0'0'33'0,"0"0"-5"16,0 0 20-16,0 0-21 16,0 0 13-16,0 0-28 15,0 58 14-15,0-48-6 16,0 2-14-16,0-2 17 16,0 2-15-16,0-2 5 15,0 0-7-15,0 0 1 16,0 2-1-16,0-2-4 15,0 2-2-15,0-2 0 0,0 0-9 16,0 0-47 0,3-4-8-16,-1-2-75 0</inkml:trace>
  <inkml:trace contextRef="#ctx0" brushRef="#br0" timeOffset="4703.31">14191 7221 119 0,'0'0'20'0,"0"0"-14"15,0 0 74-15,0 0-25 16,0 0-21-16,0 0-18 15,0-4 14-15,4-6-18 16,1-2-3-16,0 2-9 0,-3 0 7 16,-2-1 63-1,0 0-66-15,0-6 8 0,2 3-7 16,-2-2-8-16,3-2 3 16,1 0 0-16,-2 2-1 15,2 0 2-15,1 2-14 16,-1 0 26-16,-2 2-13 15,3 2 11-15,-2 4-22 16,-3 2 22-16,2-2-15 16,0 2 4-16,-2 0 0 15,2 2-4-15,-2 2 10 16,0 0-15-16,0 0 18 16,0 0-12-16,0 0 9 15,0 0-8-15,0 0 2 16,0 0-3-16,0 0 2 0,0 0-5 15,0 0 4-15,0 0 4 16,0 0-11-16,0 0 11 16,0 0-4-16,0 0-13 15,2 6 12-15,0 4 3 16,1 2 0-16,-1 0-7 16,2 0 13-16,-2 2-15 15,0 2 18-15,1 0-5 16,-3 2 7-16,3-1-20 15,-1 1 13-15,-2-3-4 16,2-1 0-16,0 1 4 16,-2-1-11-16,2 0 18 0,-2 0-14 15,0 0 10-15,2-2-12 16,1 0 9-16,-1 0-6 16,0-3 2-16,0 2 0 15,-2-1-6-15,4-4 12 16,-1 2-13-16,-3-4 14 15,3 2-4-15,-3-4 1 16,2 2-8-16,-2 0-1 16,0-2 5-16,0 2-2 15,0-2 5-15,0 0-6 16,0 0 9-16,0 0 0 16,0 0-5-16,0-2-1 15,0 0 4-15,0 0-8 16,0 0 4-16,0 2 0 15,0-2-9-15,0 0 9 0,0 0 0 16,0 0-31-16,0 0 25 16,0 0-49-16,0 0-18 15,0 0-50-15</inkml:trace>
  <inkml:trace contextRef="#ctx0" brushRef="#br0" timeOffset="11859.16">13886 8769 28 0,'0'0'17'16,"0"0"-12"-16,0 0 23 16,0 0-7-16,0 0 3 15,0 0-22-15,0 0 16 16,0 0 1-16,0 0-5 16,0 0 8-16,0 0-22 15,0 0 15-15,0 0-4 16,0 0 10-16,0 0-17 15,0 0 13-15,0 0-16 16,0 0 9-16,0 0 5 16,0 0-14-16,0 0 11 15,0 0-10-15,0 0 12 0,0 0-10 16,0 0-2-16,0 0 3 16,0 0-3-16,0 0-2 15,0 0-3-15,0 0-2 16,0 0 10-16,0 0-13 15,0 0 16-15,0 0-6 16,0 0 3-16,-2 2-5 16,-3 2 0-16,3 2-4 15,-2 2 1-15,2 2 6 16,-3-2-6-16,2 2 6 16,1 0-1-16,0-2 6 15,0 2-16-15,-2 0 16 16,4 0-15-16,-3 0 7 0,1 2 0 15,2-2-5-15,-2-4 13 16,2 2-15-16,-2-2 16 16,2 0-11-16,-2 4 11 15,2-2-11-15,0 0 2 16,0 0-8-16,0 2 8 16,0 0-1-16,0-2-5 15,0 2 12-15,0 1-1 16,0-4-4-16,0 1 2 15,0-1-3-15,0-2-4 16,0 4 1-16,0-1 3 16,0-1 0-16,0-3 3 0,0 3-6 15,0-1 6-15,4-1-7 16,0 4 9-16,1-5-10 16,-1 0 10-16,0 0-9 15,-1-3 4-15,2 2 0 16,-1-3-1-16,0 2 7 15,1-2-12-15,-1 0 12 16,2 0-9-16,2 0 6 16,-2 0-4-16,-1 0 2 15,1 0 1-15,-2 0-2 16,4 0 8-16,-4-5-17 16,1 0 19-16,-1-1-19 15,2-1 24-15,-1-1-28 16,2 1 19-16,-3-4-6 15,1 4 0-15,-3-4-5 0,0 1 5 16,0 0 0-16,0-2 7 16,-2 2-4-16,3 1-5 15,-3-4 4-15,0 1-4 16,0 0 1-16,0 2-1 16,2 0 2-16,-2 0 0 15,0-2-9-15,0 2 19 16,0 0-10-16,0 0 8 15,0-2-12-15,0 0 4 16,0 0 0-16,0 0-1 0,0 2 5 16,-2 2-10-1,-1 0 14-15,-1 0-5 0,0 0 3 16,-1 0 2-16,1 0-7 16,0 2 1-16,-4 0-2 15,4 2 0-15,0 0 9 16,-3 0-7-16,3 2-4 15,-4 0 17-15,6 2-21 16,-2-2 10-16,2 2-8 16,-2 0 2-16,1 0-4 15,1 0 2-15,0 0-3 16,0 0 6-16,-2 0 2 16,-4 0-2-16,4 0 6 0,-3 6-3 15,3 0 0 1,0 0-3-16,2 0 1 0,-4 0 0 15,2 2-6-15,-2 0 12 16,1 0-15-16,1 0 21 16,0 0-19-16,-1 2 14 15,2 4-14-15,1 2 7 16,-2 6-11-16,-1 0-69 16,3-2-92-16</inkml:trace>
  <inkml:trace contextRef="#ctx0" brushRef="#br0" timeOffset="12424.66">14048 9050 85 0,'0'0'39'16,"0"0"-33"-16,0 0 6 15,0 0 40-15,0 0-34 16,0 0 2-16,0 7-16 15,0-4 15-15,0 2-13 16,0 4 14-16,0-1-7 0,0 0-13 16,0 2 14-1,0 0-13-15,0 2 14 0,0-1-11 16,0 0 5-16,0 1 0 16,0 0-15-16,0-2 10 15,0 0-4-15,0-2 0 16,0 0-6-16,0-4 1 15,0 2-62-15,0-4 13 16,0 0-52-16</inkml:trace>
  <inkml:trace contextRef="#ctx0" brushRef="#br0" timeOffset="13689.18">14143 8841 39 0,'0'0'22'15,"0"0"-4"-15,0 0-6 16,0 0 41-16,0 0-46 16,0 0 3-16,0 0 3 15,0 0 7-15,0 0 4 16,0 0-19-16,0 6 15 16,0 0-14-16,0 0 21 15,0 2-27-15,0 0 19 0,0 0-18 16,0 0 20-16,0 0-17 15,0 2 5-15,-3 0-3 16,3 0 2-16,-2 2-7 16,2-2 7-16,-3 0-3 15,3 2 5-15,-2-2-18 16,0 0 8-16,0 3 0 16,2-6 0-16,0 4 2 15,-2-3-6-15,2-1 8 16,0 4-3-16,0-1 4 15,0-2-10-15,0 2 6 16,0-5-1-16,0 2 0 16,0-4-4-16,0 0-1 15,0-2-8-15,0-1 10 0,0 3-11 16,0-3 13-16,0 0-8 16,2 0 5-16,2 0 1 15,1 0 2-15,0 0 0 16,-1 0 2-16,3 0-12 15,-3 0 22-15,0 0-12 16,-2 0 7-16,3 0-12 16,-3 0 6-16,3 0-1 15,-1 0 1-15,3 0 0 16,-3 0-6-16,0 0 14 16,-1 0-15-16,1 0 15 15,-1 0-8-15,1 0 6 16,1 0-12-16,-3 0 6 0,0 0 0 15,0 0 0-15,0 0 4 16,3 0-5-16,-3 0 5 16,0 0 1-16,0 0 1 15,1-3-8-15,-3 2 5 16,2-2-4-16,1 2 1 16,1-1 0-16,-2 2-3 15,-2-2 13-15,2 0-15 16,-2 2 11-16,0-3-7 15,0 3 10-15,2 0-9 16,-2 0 2-16,0 0 4 16,0 0-5-16,0 0 3 0,0 0-2 15,0 0 7 1,0 0-4-16,0 0 3 0,0 0-4 16,0 0-3-16,0 0 6 15,0 0-6-15,0 0 2 16,0 0-1-16,0 0 4 15,0 0-1-15,0 0 3 16,0 0 0-16,0 0 0 16,0 0-13-16,0 0 5 15,0 0 0-15,0 0-1 16,0 0 3-16,0 0-10 16,0 0 16-16,0 0-8 15,0 0 9-15,0 0-17 0,0-1 13 16,0-2-10-1,0-1-7-15,5 0-36 0,-3-2 6 16,0-2-24-16,0 1-2 16,3-4-39-16</inkml:trace>
  <inkml:trace contextRef="#ctx0" brushRef="#br0" timeOffset="14473.46">14305 8849 100 0,'0'0'22'0,"0"0"-8"16,0 0 28-16,0 0 8 15,0 0-40-15,0 0-7 16,0 0 17-16,0 0-13 16,0 0 11-16,0 0-15 0,0 0 26 15,0 8-28 1,0 2 20-16,0-2-21 0,0 4 11 15,0-2 6-15,0-2-14 16,0 4 7-16,0-2-7 16,0 2 11-16,0 0-5 15,0 0 5-15,0 2-9 16,0-2-5-16,0 0 0 16,0 0 0-16,0 0-4 15,0-2 9-15,0 1-9 16,0 0 13-16,0 0-9 15,0-4 5-15,0 4-9 16,0-4 4-16,0 1 0 16,0 2-1-16,0-2 3 0,0 5-10 15,0-5 18-15,0 2-16 16,0 2 17-16,0-5-18 16,0 4 16-16,0-3-15 15,0-2 6-15,0-2 0 16,0 0-1-16,0 0 5 15,0 0-15-15,0 0 23 16,0-2-14-16,0 0 9 16,0 0-12-16,0-2 5 15,0 2 0-15,0-2 5 16,0 0-1-16,0 0-4 16,0 0 11-16,0 0 3 15,0 0-13-15,0 0 21 0,0 0-19 16,0 0 4-16,0 0-7 15,0 0 0-15,0 0 5 16,0 0 2-16,0 0-14 16,0 0 20-16,0 0-23 15,0 0 10-15,-2 0-40 16,-2 0-57-16,-3 0-47 16</inkml:trace>
  <inkml:trace contextRef="#ctx0" brushRef="#br0" timeOffset="27476.88">13811 10519 57 0,'0'0'49'0,"0"0"-48"15,0 0 33 1,0 0 10-16,0 0-19 0,0 0-21 16,0 0 27-16,0 0-19 15,0 0 13-15,0 0-8 16,0 0 7-16,0 0 6 16,0 0-26-16,0 0 14 15,0 0-10-15,0 0 4 16,0 0-11-16,0 5 19 15,-3-4-17-15,-1 3-2 16,1 0-1-16,0-2 0 16,-1 5-1-16,2-2 3 0,2 1-15 15,-4 2 26 1,0 2-21-16,2 1 9 0,-3 0-2 16,1 1-3-16,-2 2 4 15,2 4 0-15,0-1 7 16,2 1-14-16,-2 0 8 15,1 0-1-15,1 2 5 16,2 0-5-16,0-2 4 16,0 2-16-16,0-2 9 15,0-2-7-15,0 2 8 16,0 0-22-16,0-2 6 16,0 0-5-16,7-1 13 15,-3-4-18-15,2-3 9 16,2 0 6-16,-2-3-9 15,1-1 13-15,-1-3 9 0,0-1-9 16,2 0 22-16,-1 0-17 16,1 0 9-16,3 0 2 15,1-4-7-15,-1-6-1 16,-3-2 1-16,0 1 0 16,-2-2 1-16,-1-1 9 15,-1 2-9-15,2-2 6 16,0 2 23-16,-2-2-23 15,-2 0 4-15,-2 2 0 16,0 0 13-16,0 0-1 16,0 0-19-16,0 2 8 15,0 0-8-15,0-2 15 16,0 2-18-16,0 2 5 16,-2-4 2-16,-6 2-5 0,0 0-3 15,1-1 2-15,-1 2-2 16,-2-1 9-16,2 4-12 15,1-1 8-15,1 3 12 16,-2 0-11-16,6 1-7 16,-2 1 3-16,-1 0-2 15,-1 2 0-15,2 0 0 16,-1 0-8-16,0 0 16 16,2-3-12-16,2 3 14 15,-2 0-19-15,-1 0 14 16,2 0-10-16,-2 0 4 15,-1 9 1-15,1 3 0 16,-1-2 0-16,2 2 0 0,-1 0 0 16,2 0-6-16,0-2-3 15,0 2 6-15,0 0-30 16,0 2-21-16,-3-2-56 16</inkml:trace>
  <inkml:trace contextRef="#ctx0" brushRef="#br0" timeOffset="27969.93">13993 10921 14 0,'0'0'52'0,"0"0"-19"16,0 0-10-16,0 0 16 16,0 0-7-16,0 0-24 15,2 41 11-15,-2-32-11 16,0-1 20-16,0-1-22 15,0 4 11-15,0-4-15 16,0 1 2-16,0-1-4 16,3 0 2-16,-3-3-4 15,0 1-35-15,0-3-35 0,4-2-85 16</inkml:trace>
  <inkml:trace contextRef="#ctx0" brushRef="#br0" timeOffset="28186.51">13993 10921 195 0</inkml:trace>
  <inkml:trace contextRef="#ctx0" brushRef="#br0" timeOffset="28625.1">13993 10921 195 0,'109'-51'23'0,"-107"39"-3"0,0 2 55 0,4 0-14 0,-6-4-50 16,0 2 8-16,0-2 20 15,0-2-32-15,0 2 11 16,0 0-14-16,0 2 18 15,0 0-15-15,0 2-6 16,0 0 5-16,0 2-6 16,0 2 0-16,2 0 12 0,-2 0-18 15,0 2 18 1,0 0-13-16,0 2 8 0,0 0-12 16,0 2 13-16,0 0-7 15,0 0-1-15,0 0-2 16,0 0-3-16,0 0 10 15,0 0-12-15,0 0 14 16,0 0-16-16,0 0 15 16,0 0-12-16,2 0 1 15,4 12 5-15,1 2-4 16,-3 0 10-16,3 4-13 16,-2 0 18-16,-1 2-16 15,3 0 13-15,-3 2-11 16,-2 0 15-16,2-4-14 0,-1 0 2 15,-1-4 0-15,3-2-2 16,-3 0 4-16,3-1-10 16,-3-2 18-16,0 0-10 15,0-1 0-15,0-2-3 16,2-2-30-16,-1 0-17 16,1-3-24-16,3-1-46 15,-2 0-16-15</inkml:trace>
  <inkml:trace contextRef="#ctx0" brushRef="#br0" timeOffset="29666.07">14392 10626 186 0,'0'0'66'0,"0"0"-52"16,0 0 40-16,0 0 22 16,0 0-33-16,0 0-39 15,-31-8 20-15,21 8-3 16,2 0-9-16,-3 0-11 0,2 1-1 15,0 8 0-15,0-1 7 16,3-2-13-16,-1 2 15 16,2 0-18-16,1-2 18 15,-1 2-13-15,3-2 9 16,0 0-10-16,0 0 0 16,2-2 5-16,0 0-3 15,0 0 0-15,0 0 0 16,0 0 6-16,0 0-12 15,0-2 22-15,0 2-26 16,2-2 13-16,4 2-1 16,1 0-4-16,2 0 2 0,-2 0-2 15,2 0 7 1,2 0-10-16,-2 2 16 0,2 0-17 16,-3 2 11-16,4 0-4 15,-3 2-8-15,-3 0 7 16,3 2 3-16,-2 2 0 15,0-2-3-15,-3-2 8 16,-2 2-5-16,-2-2 7 16,0-2-13-16,0 0 8 15,0-3-4-15,0 0-1 16,0-1 2-16,0 1-2 16,0-1 3-16,-4-3-4 15,2 1 8-15,-2-2 0 16,-1 0-3-16,-2 2-2 0,2-2 2 15,1 0 0-15,0 0 0 16,-1 0 5-16,1 0-7 16,-3 0 6-16,5 0 4 15,-1 0-8-15,1 0 17 16,-2-4-17-16,2-1 9 16,0-4-10-16,-1 4 0 15,3-4-3-15,0-1 9 16,0 0-7-16,0 0 6 15,0 0-1-15,0-2 5 16,0 2-9-16,0-2 0 16,0 0 0-16,0 2 7 15,3 0-7-15,1 0 8 16,0 2-1-16,1 0 0 16,0 0-3-16,-1-2-6 0,-2 4 11 15,-2-2-9-15,5 0 1 16,-3 0-1-16,2 0 0 15,-2 0 4-15,3 0-7 16,-5 0 10-16,4 2-11 16,1-1 11-16,-3 2-7 15,1-1 0-15,-1 2 2 16,0-3-4-16,-2 4 4 16,2-4-16-16,0 2 17 15,-2 1-12-15,0-1 4 16,0 4-2-16,0 1-44 0,0-4 11 15,0 4-72-15,0-3-50 16</inkml:trace>
  <inkml:trace contextRef="#ctx0" brushRef="#br0" timeOffset="34444.55">13826 12306 22 0,'0'0'107'15,"0"0"-101"-15,0 0 9 0,0 0 30 16,0 0 7-16,0 0-30 15,0-6 20-15,0 6-17 16,0-2 10-16,0 2 0 16,0 0-20-16,0 0 17 15,0 0-25-15,0 0 15 16,0 0-17-16,0 0 11 16,0 0-14-16,0 0 9 15,0 0-11-15,0 0-3 16,0 0 3-16,0 0-2 15,0 0-1-15,0 0 6 16,0 4-6-16,-3 6 7 16,-1 4 4-16,0 2-6 15,4 0-4-15,-2 2-4 0,2 0 6 16,0 0-3-16,0-2 8 16,0 0-6-16,0 1 7 15,0-3-12-15,0 0 10 16,4-2-4-16,2-2 0 15,3-2 0-15,3-1-5 16,-3 0 0-16,1-1-4 16,2-1-10-16,-3-2 19 15,1-2-15-15,0 2 7 16,-3-3-16-16,-1 0 10 16,0 0-10-16,2 0-7 15,-2 0 26-15,1-4-32 0,-3-10 12 16,0 0 8-1,-1-1 10-15,0 0-3 0,-3-3 0 16,0 0 7-16,0 0 2 16,0-5 0-16,0 3-3 15,0 0-2-15,-8 0 6 16,2 4-1-16,-1 2 4 16,-1 2 10-16,0 2-1 15,0 2 3-15,-1 4-1 16,-1-2-5-16,2 4 1 15,-1 0-1-15,3-2 8 16,-2 4-12-16,4 0 8 16,-2 0-3-16,-1 0-14 15,-2 0 9-15,2 0-10 16,0 0 1-16,3 0 3 0,0 4-1 16,0 4 2-16,1 0 0 15,1 2 1-15,0 0-2 16,2 6 1-16,0 0-4 15,0 2 4-15,0 4-11 16,4-2-24-16,7 2-6 16,5-4-24-16,-3-2-36 15</inkml:trace>
  <inkml:trace contextRef="#ctx0" brushRef="#br0" timeOffset="34851.68">14091 12450 191 0,'0'0'34'0,"0"0"-31"16,0 0 8-16,0 0 19 16,0 0-12-16,0 0-17 15,-4 39 41-15,2-30-16 16,2 1-5-16,-2 3-16 15,2-1 20-15,0-4-25 16,0 2 6-16,0-2-12 16,0-2 3-16,0 0 3 15,0-4-59-15,0 2 1 16,0-4-28-16,0 0-34 16</inkml:trace>
  <inkml:trace contextRef="#ctx0" brushRef="#br0" timeOffset="35590.91">14131 12318 143 0,'0'0'19'0,"0"0"-11"0,0 0 32 16,0 0-22-16,0 0 6 15,0 0-15-15,0 74 17 16,0-66-11-16,-2-2 2 15,2 0-11-15,0-2 2 16,0-2-8-16,0-2 1 16,0 3-10-16,0-3 18 15,0 0-17-15,0 0 16 16,0 0-16-16,0 0 16 16,0 0-11-16,0 0 4 15,9 0-1-15,-2 0 0 16,4 0 2-16,-3 0-3 0,2 0 5 15,-1 0-4 1,1 0 1-16,-1 0-2 0,3 0 0 16,1 0 1-16,-4 0-2 15,2 0 5-15,-2 0-9 16,-5 0 12-16,3 1-11 16,-2 7 10-16,-1-2-10 15,0 4 7-15,1 1-4 16,2-2 3-16,-6 4-1 15,5-3 3-15,-6-2-1 16,0-1 6-16,0 0-4 16,0-2 14-16,0 0-7 15,0-1 17-15,0 0-14 0,0 0 5 16,-10 2-10 0,-1-2-6-16,3 0 4 0,-6-3-7 15,1 2 11-15,1-3-5 16,-1 0-8-16,2 0 2 15,-1 0-1-15,0 0-20 16,3 0-8-16,-3-7 12 16,6-2-57-16,-1-1 29 15,5-3-55-15,0-1 48 16,0 2-83-16</inkml:trace>
  <inkml:trace contextRef="#ctx0" brushRef="#br0" timeOffset="35933.11">14138 12320 42 0,'0'0'72'0,"0"0"-55"16,0 0-4-16,0 0 42 16,0 0-29-16,0 0 0 0,13-4-9 15,-6 0 27 1,1 0-23-16,2-2-4 0,1 2-5 16,0 0 1-16,-4 2 6 15,2-2-17-15,-3 0 16 16,1 2-12-16,4-4-7 15,-2 2 1-15,0 0-30 16,2-2-46-16,-2 2-55 16</inkml:trace>
  <inkml:trace contextRef="#ctx0" brushRef="#br0" timeOffset="39460.4">13846 14111 69 0,'0'0'37'0,"0"0"-24"16,0 0 19-16,0 0 15 15,0 0-35-15,0 0 8 16,-6-9 8-16,3 8 10 16,3 1-20-16,-2 0 4 15,2 0-3-15,0 0 0 16,-3 0 14-16,3 0-24 16,0 0 18-16,0 0-18 15,0 0 26-15,0 0-29 16,0 0 7-16,0 0-10 15,-2 0 8-15,2 0-11 16,0 0 2-16,0 0-2 16,0 0 6-16,-2 0-8 15,2 0 4-15,0 0-4 16,-2 0-6-16,-1 0 8 0,1 1 0 16,0 12 3-16,0-3-4 15,0 2 6-15,0 2-6 16,2-2 11-16,0 4-13 15,0-2 8-15,0 2-10 16,0 0 5-16,0 0 0 16,0-4-4-16,4 2 12 15,0-2-16-15,1-4 17 16,-1 2-9-16,1-4 6 16,-3 0-12-16,1 0 6 15,-1-4-1-15,0 2 0 16,0-2-6-16,0-2 6 0,3 2 0 15,-3-2-8-15,0 0 18 16,-2 2-13-16,4-2 9 16,-2 0-10-16,4 0 3 15,-2 0 2-15,2 0-3 16,1 0-4-16,-1 0 3 16,2-2 8-16,-4-4-1 15,0-2 3-15,-1-2-11 16,-1-2 5-16,0 2 0 15,-2-4-2-15,0 0-3 16,0 2-3-16,0-6 10 16,0 2-7-16,0 2 10 15,-4 0-11-15,-5-2 15 0,5 4-16 16,-6 0 7-16,4 4 0 16,-1-2-9-16,1 2 20 15,0 2-14-15,0 2 6 16,2 0 6-16,-3 2-4 15,5 2-2-15,0-2-2 16,0 0-2-16,-1 0 0 16,1 2-6-16,-1 0 6 15,1 0-13-15,0 0 13 16,0 0-3-16,2 0-4 16,-3 0 8-16,-1 0-3 15,0 0 0-15,0 0 3 0,-1 0 0 16,-3 4 0-1,7 4-3-15,-4-2 12 0,1 0-21 16,2 2 1-16,-2 0 11 16,1 4-37-16,1 0-14 15,0 2-54-15,0 0-20 16</inkml:trace>
  <inkml:trace contextRef="#ctx0" brushRef="#br0" timeOffset="39908.18">13989 14269 60 0,'0'0'24'0,"0"0"-20"16,0 0 30-16,0 0-9 15,0 0 17-15,0 0-23 16,11 28 18-16,-9-20-20 16,0 2 7-16,2-6-2 15,-4 2-6-15,3 2-10 16,-1-2-3-16,0 0-2 16,-2 4 5-16,2-6 1 15,-2 5-7-15,0-4-10 16,3 4-53-16,-3-4-12 15,2 3-61-15</inkml:trace>
  <inkml:trace contextRef="#ctx0" brushRef="#br0" timeOffset="41010.11">14102 14233 85 0,'0'0'28'15,"0"0"-9"-15,0 0 30 16,0 0 0-16,0 0-6 16,0 0-11-16,0 0 8 15,0 0-17-15,0 0 1 16,0-8-22-16,-2 0 19 15,0-4-16-15,-1-2-5 16,3 0 1-16,0-4 7 16,0 0-16-16,0-4 16 15,0-4-20-15,0 2 12 0,0 2-16 16,0 4 9-16,0 5 7 16,0 8 0-16,0-2 6 15,0 5-16-15,0 2 20 16,0 0-14-16,0 0 8 15,0 0-8-15,0 0 9 16,0 0-11-16,0 0-2 16,0 0 4-16,0 0 0 15,0 0 8-15,0 6-8 16,7 7 20-16,-3-4-17 16,4 5 5-16,-2 3-4 15,1-3 4-15,1 2-4 0,0 0 0 16,-2 0 6-1,1 2-10-15,1 0 13 0,2 0-3 16,-1-4-1-16,-3 2-5 16,0-2 2-16,-1-2-7 15,2 0 5-15,-2-4 0 16,-1-2-1-16,0 0-5 16,-2-2-2-16,1 2-59 15,-1-6-37-15,-2 0-34 16</inkml:trace>
  <inkml:trace contextRef="#ctx0" brushRef="#br0" timeOffset="41890.33">14287 13916 94 0,'0'0'32'15,"0"0"-21"-15,0 0 25 16,0 0 11-16,0 0-37 16,0 0 12-16,0 0-1 15,0 0 19-15,0 0-20 16,0 6 4-16,0 0 2 16,-4 2-18-16,-1 0 18 15,1 2-23-15,0 2 26 16,-2-2-26-16,4 3 4 15,0 0-6-15,2 6-1 16,0-7 0-16,0 3 3 16,0 2-6-16,0-3 8 15,0 0 2-15,0 0 0 0,0-2-12 16,0 0 5 0,2-2 0-16,3-2-2 15,2 2 2-15,-1-6-4 0,1 4 10 16,2-2-10-16,-2-2 9 15,4 0-1-15,-5 0-3 16,4-2-2-16,3 0-5 16,-5-2 5-16,6 0-5 15,-1 0 1-15,-4 0-1 16,-2 0 11-16,0-2-15 16,-3-2 20-16,-2-2-18 15,3-2 12-15,-1 2-4 0,-1-2 0 16,-1 2 0-16,-2-2-8 15,0 4 19-15,0-4-16 16,0 0 12-16,0 2-14 16,0-2 5-16,0-1-2 15,0 0 4-15,-5 0-3 16,-2 4 3-16,1 1-2 16,2 2-2-16,2 2 8 15,-1 0 1-15,3 0 2 16,-2 0-7-16,-3 0 0 15,-2 0 1-15,1 0 1 16,2 0-2-16,-3 0 2 16,0 0 0-16,0 2-2 0,1 2 7 15,1 0-9-15,1 2 2 16,0 0-1-16,2 0-2 16,-3-2-7-16,5 4-15 15,-3-2-50-15,3 2-39 16,-2 0-41-16</inkml:trace>
  <inkml:trace contextRef="#ctx0" brushRef="#br0" timeOffset="48333.31">13819 15923 68 0,'0'0'71'15,"0"0"-68"-15,0 0 33 0,0 0 8 16,0 0-23 0,0 0-7-16,0 0 0 0,0 0 16 15,0 0-17-15,0 0 13 16,0 0-23-16,0 0 19 16,0 0-4-16,2 0-13 15,-2 0 14-15,0 0-6 16,0 0 6-16,0 0-10 15,0 0 10-15,0 0-18 16,0 0 10-16,0 0-5 16,0 0-6-16,0 0 0 15,0 0-2-15,0 0-3 16,0 4 3-16,0 0-2 16,0 1 8-16,0-1 1 15,0 1 1-15,0 4-12 0,0 0 10 16,0 0-4-16,0-1 0 15,0 2 2-15,0 0-8 16,0-2 13-16,0 2-12 16,0 2 14-16,0-2-14 15,0 2 9-15,0-2-8 16,0 2 0-16,0-2 4 16,0-2-2-16,2 2 8 15,3-2-11-15,-1 2 12 16,-1-6-7-16,2 4 5 15,-5-6-10-15,4 2 5 16,-2 0 0-16,0-4 0 0,0 0-1 16,1 4-2-16,1-4 6 15,0 0-2-15,-2 0-1 16,1 0 2-16,0 0 3 16,-1 0-6-16,2 0 1 15,3 0-2-15,-3 0 1 16,0 0 2-16,0 0 0 15,0 0 1-15,-2 0 5 16,2 0 3-16,-2 0-10 16,3-8 1-16,-3 2-2 15,0-2 2-15,2-4 0 16,-4 2-1-16,2 0 5 16,-2-2-12-16,0 2 15 15,0-2-20-15,0 2 17 16,0 0-10-16,0 2 5 0,0 0-9 15,0-2 8-15,0 2 0 16,0-1-9-16,0 4 20 16,0-4-14-16,-4 5 6 15,-2 0-4-15,1 3 2 16,1-3-2-16,-4-1-2 16,4 1-9-16,0 0 13 15,-3 4-3-15,3-1-4 16,0 1 14-16,-4 0-14 15,4 0-3-15,0 0 10 16,2 0-12-16,-3 0 6 16,3 0 4-16,0 0-3 0,-2 0 3 15,-1 0 4-15,0 0-3 16,1 0 13-16,1 4-18 16,-1 1 8-16,0 4-2 15,-3-4 0-15,3 4-2 16,-2-5 1-16,5 0-14 15,-2 2 13-15,1 2-9 16,0-4 8-16,0 2-9 16,0 2-17-16,2 2-28 15,0-2-22-15,0 0-36 16</inkml:trace>
  <inkml:trace contextRef="#ctx0" brushRef="#br0" timeOffset="48733.57">13971 16070 125 0,'0'0'12'16,"0"0"-1"-16,0 0 13 15,0 0 10-15,0 0-15 16,0 0-1-16,11 42 19 15,-11-30-12-15,2-2 0 16,-2 2-19-16,0-2 14 16,2 2-18-16,1-4 0 15,-1 2 0-15,-2-4-2 16,2 2-15-16,3-4-76 16,-3-4-59-16</inkml:trace>
  <inkml:trace contextRef="#ctx0" brushRef="#br0" timeOffset="48965.45">13971 16070 159 0</inkml:trace>
  <inkml:trace contextRef="#ctx0" brushRef="#br0" timeOffset="49421.08">13971 16070 159 0,'129'-76'28'0,"-129"76"-27"0,2 0 46 15,0-8-22-15,0-1-12 16,0 0 8-16,2-4 2 15,-4 3 3-15,2-4-14 16,0 1 16-16,-2-4-22 16,2 3 3-16,-2 0 1 15,0 6 1-15,0-2 2 16,0 6-11-16,0 0 4 16,0 0 0-16,0 4 0 15,0 0 5-15,0 0-9 0,0 0-2 16,0 0-7-16,0 0 5 15,0 0 2-15,2 0 0 16,-2 0-9-16,2 0 4 16,1 0 10-16,3 0-7 15,-2 4 6-15,6 4-6 16,-4 6 2-16,-1 0 0 16,1 0-1-16,1 2 4 15,-2 2-6-15,1 1 9 16,-1-1-3-16,-1 0 2 15,0 0-6-15,-2-4 4 16,3 2-6-16,2-2 3 16,-2-4 0-16,-1 2 0 15,-2-8 3-15,0 0-5 0,-2-2 9 16,0 2-7-16,0-4 0 16,0 0-4-16,2 0 3 15,-2 0-15-15,0 0-1 16,3 0-21-16,1 0 3 15,0 0-27-15,4 0-8 16,-4-14-106-16</inkml:trace>
  <inkml:trace contextRef="#ctx0" brushRef="#br0" timeOffset="50046.53">14264 15789 26 0,'0'0'99'16,"0"0"-99"-16,0 0 24 15,0 0 20-15,0 0-2 0,0 0-25 16,0 18 16 0,0-8-7-16,0 2-1 0,0 0 1 15,0 2-20-15,0-4 11 16,0 2-17-16,0-2 17 16,0 0-17-16,0 2 4 15,0-8-4-15,0 6 0 16,3-6-5-16,2 0 10 15,-5 1-7-15,2-5 5 16,-2 0-6-16,2 0 6 16,-2 1-8-16,2 2 3 15,0-3-3-15,3 1 4 16,2-1-2-16,0 0-1 0,-1 0 4 16,1 0-5-1,-1 0 18-15,1 0-26 0,0 0 15 16,2 0-3-16,-5 0 2 15,2 0 3-15,2 0-4 16,-4 0-3-16,3-1 3 16,-3-2 3-16,2 3-1 15,-1-1 2-15,0-4-8 16,-1 5 4-16,1-4 0 16,-1 4 0-16,-2 0 0 15,0-4-7-15,0 4-6 16,1 0 8-16,-1-4-26 15,3 3-14-15,-3-2-27 16,-2 1-40-16</inkml:trace>
  <inkml:trace contextRef="#ctx0" brushRef="#br0" timeOffset="50466.68">14365 15761 61 0,'0'0'19'0,"0"0"4"16,0 0 29-16,0 0-2 15,0 0-20-15,0 0-14 16,0 36 33-16,2-26-28 16,5 0 10-16,2 2-24 15,-5 2 22-15,3-2-27 16,0 2 22-16,-1 4-11 16,-1-4-4-16,2 0 3 15,-3 2-10-15,3-2 0 16,-3 0 7-16,3 0-7 15,-2 3 4-15,-4-9-9 16,7 2 3-16,-6-2 0 16,2 2-1-16,-2-2-34 0,0-6-17 15,3 6-69-15,-1-8-48 16</inkml:trace>
  <inkml:trace contextRef="#ctx0" brushRef="#br0" timeOffset="59528.16">13786 17554 5 0,'0'0'23'0,"0"0"0"0,0 0 19 16,0 0-24-16,0 0 6 15,0 0-20-15,0 0-1 16,0 0 0-16,-7 8 0 16,7-8 11-16,0 0 2 15,0 0 11-15,0 0-15 16,0 0 16-16,0 4-26 16,0-4 9-16,0 0-11 15,-2 6 11-15,0-2-7 16,2 0 8-16,0 4 9 15,-2-2-18-15,2-2 12 16,0 4-14-16,0-2 10 16,0-2-8-16,0 4 3 15,0 2-5-15,0-2 10 0,0 0-3 16,0-2-7-16,0-2-1 16,0 6 8-16,0-6-13 15,0 8 11-15,0-6-9 16,0 6 7-16,0-6-4 15,0 2 0-15,0-4-1 16,0 0 1-16,0 2 0 16,0-2 0-16,2 4 8 15,0-2-13-15,0-2 10 16,1 4-6-16,-1-4 1 16,0-2 0-16,0 6 0 15,0-4 2-15,0 0-5 0,3 0 7 16,-1-2-5-16,1 2 7 15,0 0-6-15,-1-4 1 16,0 4-1-16,0 0-3 16,3-2 3-16,0 2 0 15,0-4 4-15,-1 0 1 16,1 0 5-16,-3 0-15 16,4 0 11-16,-4 0-10 15,2 0 4-15,-1 0 0 16,-1 0 2-16,0 0 1 15,2 0-6-15,0 0 13 16,1 0-11-16,1 0 6 0,0-4-9 16,-4-2 7-1,2 2-5-15,-1 0 2 16,-3-2 0-16,0 2-1 0,0 0 5 16,0-4-7-16,0 4 6 15,-2-2-3-15,3-2 4 16,-3-2-4-16,0 2 0 15,0 4-3-15,0-6 1 16,0-2 2-16,0-2-5 16,0 0 10-16,0 2-10 15,0 2 8-15,0-4-6 16,-5 6 2-16,1-6-2 16,0 6 2-16,-1 2 1 15,1-2-6-15,2 4 17 16,-2-2-17-16,-2-2 12 0,2 4-10 15,0-4 13-15,-1 6-14 16,3-6 5-16,-2 4 0 16,2 4-4-16,0-4 8 15,-2 4-9-15,2-2 12 16,-2-2-3-16,2 4-1 16,0-4 3-16,0 4-6 15,-3-4 3-15,3 4 1 16,0-4-3-16,0 4-2 15,-3-5 10-15,0 4-12 16,1 1 6-16,0-4 2 16,-1 4 0-16,3 0 0 0,-2-4-2 15,2 4-1-15,-1 0 3 16,-2 0 5-16,3-5-17 16,0 5 14-16,-3 0-5 15,3 0 5-15,-2 0-11 16,2 0 8-16,0 0-7 15,-3 0 3-15,1 0 0 16,1 0-5-16,0 0 10 16,2 0-11-16,-4 0 12 15,1 0-3-15,0 0 3 16,-1 0-10-16,3 0 4 16,-2 0 0-16,1 5-2 15,0-1 11-15,1 0-19 0,0 2 20 16,0 6-17-16,0-6 15 15,0 6-14-15,0-2 13 16,0 2-8-16,-1-2 1 16,3 4-8-16,0-6 4 15,0 6 8-15,0-2-8 16,0 2 12-16,0 0-8 16,0-2 8-16,0-2-16 15,0 4 4-15,5-2-32 16,-3-2-41-16,2-2-30 15,-2 0-26-15</inkml:trace>
  <inkml:trace contextRef="#ctx0" brushRef="#br0" timeOffset="60153.87">14102 17656 136 0,'0'0'28'16,"0"0"-28"-16,0 0 33 15,0 0-6-15,0 0-9 16,0 0-5-16,6 0 12 15,-6 0 14-15,4 8-32 16,-2-2 6-16,0 6-9 16,2-2 12-16,-2 2-15 15,1 2 24-15,1-2-21 16,-2-2 3-16,0 4-6 16,3-2-1-16,-3-6 0 15,3 6 3-15,-3-6-7 0,0-2-29 16,3 0-36-1,-3 0-45-15</inkml:trace>
  <inkml:trace contextRef="#ctx0" brushRef="#br0" timeOffset="60862.33">14185 17570 105 0,'0'0'17'0,"0"0"16"16,0 0 17-16,0 0-36 15,0 0-7-15,0 0-7 16,4-53 2-16,-4 40 2 16,0-1 2-16,0 1 0 0,0-1 14 15,0 0-16 1,0 2 40-16,0-2-42 0,0 0 9 15,-2 6-6-15,0-2-1 16,2 2-1-16,0 4-3 16,0 0 5-16,0 4-2 15,0 0 4-15,0 0-7 16,0 0 17-16,0 0-15 16,0 0 5-16,0 0-7 15,0 0-1-15,0 0-5 16,0 0 6-16,0 0-5 15,0 4 10-15,2 4-5 0,4 2 5 16,3 2 2 0,-2-2-1-16,0 2-4 0,-1 2-1 15,1 0 1-15,0 0 2 16,0 3-1-16,-1-3 0 16,-1-5 3-16,-1 4 4 15,-2-3-7-15,0-2-4 16,0 0 5-16,1-6-7 15,0 2 3-15,-1 4 0 16,0-8-2-16,-2 6 4 16,0-2-6-16,2-4 14 15,-2 4-20-15,2 0 8 16,-2 0-31-16,0-4-25 16,2 0-27-16,-2 0-45 15</inkml:trace>
  <inkml:trace contextRef="#ctx0" brushRef="#br0" timeOffset="61672.28">14280 17303 48 0,'0'0'52'16,"0"0"-24"-16,0 0-8 15,0 0 39-15,0 0-37 16,0 0 6-16,-4 48-10 15,2-42-4-15,2 2-3 16,0 0 0-16,0-2-9 16,0-2-2-16,0 0 4 15,0-4 0-15,0 0-2 16,0 4-2-16,0-4 0 16,0 0-3-16,0 0 2 0,0 0 0 15,0 0-24 1,0 0 17-16,0 0 8 0,0 0-3 15,6 0 3-15,1 0 0 16,-1-8-5-16,2 4 5 16,0-2-4-16,-1 2-1 15,0 0 1-15,0 4 8 16,-3-4-8-16,3 4 8 16,-3 0-8-16,2 0 4 15,-1 0-2-15,2 0 0 16,0 0 2-16,-3 0 0 15,2 0-3-15,-1 0 3 16,0 0 0-16,-1 0 5 16,1 0 3-16,1 4-8 0,-2 0 4 15,1 2-4-15,0 2 12 16,-3-4-11-16,-2 0 11 16,2 2-2-16,1 2 4 15,-3 0-11-15,0-2 16 16,0 2-17-16,0-4 6 15,0 2 6-15,0-2-4 16,0 4 3-16,-7-2-8 16,0-2 2-16,0 4 4 15,1-2 4-15,-3-2-10 16,2 0-6-16,0-4 1 16,-2 5 0-16,3-1-5 15,-1 1-3-15,0-5-6 0,1 4-48 16,-1 1 17-16,3-5-13 15,-1 0 23-15,0 0-63 16</inkml:trace>
  <inkml:trace contextRef="#ctx0" brushRef="#br0" timeOffset="62105.08">14285 17317 45 0,'0'0'64'0,"0"0"-44"15,0 0-14-15,0 0 40 16,0 0-30-16,0 0 5 16,22-18-8-16,-15 14 0 15,-3 2 13-15,1-2-15 16,0-4 10-16,-1 4-4 0,2-2 3 15,1-2-16-15,-3 4 19 16,1-2-20-16,-3 2 0 16,5-4-3-16,0 2-4 15,-1-2 4-15,5 0-45 16,-4 6-21-16,0-2-104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4.79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29 4 0,'0'0'1'0,"0"0"5"16,0 0-4-16,0 0-1 16,0 0 11-16,0 0-10 15,181-6 7-15,-168 6-8 16,2 0 3-16,1 0-3 0,4 0 0 16,5 0 9-16,8 0-5 15,-2-3-4-15,2 0 1 16,-1 0-2-16,-3 0 5 15,2 3-5-15,-1 0 1 16,1-2-1-16,-4 2 0 16,-8 0-2-16,0-4 2 15,-1 4 0-15,-1 0 2 16,9 0-2 0,-8 0 0-16,2 0 0 0,-4 0 0 15,0 0-1-15,1 0 1 16,-1 0 1-16,2 0 0 15,-2 0-1-15,4 0 0 16,-1 0 0-16,3 0 0 16,4 0 0-16,0 0 0 0,3 0-2 15,-1 0 2-15,5 0 0 16,-1 0 5-16,-3 0-5 16,-4 0 0-16,-3 0 0 15,-2 4 1-15,-1-4-1 16,-3 0-3-16,1 0 3 15,-1 2 0-15,-1-2-2 16,-2 3 2-16,-4 0 0 16,5-3 1-16,-5 3-1 15,4-3-1-15,-7 3 1 16,2-1 0-16,-3-2 1 0,1 4-1 16,5-2 0-1,-8 2 0-15,6-2 0 0,-2 1 0 16,-1 0-1-16,5-1 1 15,-3 2 0-15,1 2 1 16,2 0-2-16,2-4 1 16,-1 4 0-16,5-4-1 15,-1 2-15-15,0 2 6 16,-1 2-3-16,-1 0-4 16,2 2 6-16,-4-2 11 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49:32.0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13806 10379 159 0,'0'0'1'0,"0"0"-1"15,0 0 3-15,0 0 56 0,0 0-50 16,0 0 23-16,0 0-13 15,0 0-7-15,-33 0 7 16,27 0 20-16,2 0-9 16,2 0 1-16,-2 0-9 15,2 0-10-15,0 0-4 16,-1 0-1-16,-1 0-2 16,2 0-5-16,-3 0 5 15,0 6-5-15,-1 0 0 16,-3 4 2-16,3 2 4 15,-6-2-5-15,3 2 1 16,1 2-2-16,-4 0 9 0,3 2-5 16,1-2-4-1,-4 0 3-15,5 0-3 0,-1 2 6 16,1 0-9-16,-1 2 7 16,2 3-8-16,2 1 1 15,2 0 3-15,0 0 2 16,0 0-2-16,-1 0-5 15,1-2 5-15,2 4 2 16,0-2-2-16,0 2 0 16,0 2 0-16,0-6-2 15,0 2-6-15,0 0 8 16,0-1 3-16,0 2-2 16,5 0-1-16,1 0 4 15,1-1-2-15,2 1-2 16,2 1 0-16,0-2-3 0,5 2 6 15,-3-2-3-15,5 2 3 16,-1-2-3-16,6 2-1 16,-1-2 1-16,1 2 2 15,1-2 9-15,0 0-11 16,3 1 1-16,2-5-1 16,5-3 4-16,3-1-2 15,1-3-1-15,7-1 2 16,1-5 0-16,4-2-2 15,-1-3 5-15,-5 0 6 16,-2 0-12-16,1 0 1 16,-3 0-1-16,5-7 5 0,-5-4-5 15,2 0 1-15,-1 0 0 16,-4-2 4-16,3 3-5 16,1-2 3-16,-1-2-3 15,-1-2 5-15,1-4-5 16,-1-2 8-16,-1-6-7 15,-5 0 9-15,-2 0-9 16,-4-2 8-16,-2 0-5 16,-6 0 3-16,-1-2-7 15,-3 0 16-15,-3-2-8 16,-1-1 3-16,-5 1 5 16,-3 2-2-16,-1-4-1 15,-2 2-1-15,0-4-3 0,0 4-3 16,-9 0 4-16,-9 4-9 15,-2-1 8-15,0 3 0 16,-7-2-9-16,0 1 5 16,-2 2-4-16,-2 3 7 15,-1 2-8-15,-3 4 3 16,-4 0 0-16,-1 4-3 16,0 0-3-16,-1 0 3 15,1 2-1-15,-5 4 1 16,-5 2-3-16,-4 2 6 15,2 4 7-15,2 0-10 16,3 0-2-16,5 0 1 0,-1 4 2 16,7 4-2-1,7 2 12-15,2 2-18 0,4 0 11 16,0 2-8-16,0 2-3 16,1 4 7-16,-4 4 2 15,-3 0-2-15,0 2 1 16,0 0 4-16,2 0 2 15,2 2-6-15,3-2-2 16,5 3 0-16,0 1-5 16,5 4 0-16,3 0 3 15,3 0 1-15,6 2-19 16,0-2-2-16,0 4-32 16,0-4-69-16,0-6-151 0</inkml:trace>
  <inkml:trace contextRef="#ctx0" brushRef="#br0" timeOffset="6033.81">13690 14620 170 0,'0'0'55'16,"0"0"-54"-16,0 0 3 16,0 0-3-16,0 0 17 15,0 0 2-15,0 0-9 16,2 0-10-16,-2 0 7 15,2 0 11-15,-2 0 3 16,3 0-7-16,-1 0-5 16,2 0 3-16,4 0 6 15,-2 0-16-15,0 0 14 16,3 0-5-16,3 0-5 0,1 0-7 16,3 0 6-16,3 0 1 15,4 0 2-15,2 0 4 16,-2 0-11-16,4 0 1 15,-2 0 4-15,2 0-6 16,0 0 5-16,-3 0-5 16,5 0 1-16,-5-4-2 15,1 2 2-15,-1-6-1 16,-1 4 0-16,2-2 7 16,-2-2-8-16,4 0-2 15,2-2 2-15,0 0 2 16,0-2-1-16,3-2-1 0,-1 0-1 15,0-2 1-15,-2 2 4 16,-2 0-1-16,-5 0-2 16,3 0 1-16,-8 2-4 15,2-1 2-15,-4 4-5 16,-2-8 5-16,1 6 0 16,-2-7 2-16,0 0-2 15,-3-3 11-15,-3 1-11 16,4-2-4-16,-4-2 4 15,3 0 0-15,-2 2 0 16,2-6 1-16,-2 2-1 16,1-2 8-16,-1 2-3 15,-1 0-5-15,0 4 0 16,-4-5 5-16,0 5 15 16,-2 0-6-16,0 3 3 0,0 0 2 15,0-1-15-15,-4 2 19 16,-3 0-12-16,-3 0 0 15,2 4-5-15,-5 0 7 16,-1 0-10-16,-3 2-1 16,-6 0 7-16,1 0-8 15,-3 4 2-15,-2 0 0 16,2 4-3-16,-3 0-7 16,-1 4 2-16,-2 0 7 15,-5 0-2-15,0 0 0 0,1 0-3 16,-3 0 3-1,2 0 9-15,1 0-9 0,1 6 3 16,6-2-5-16,1 2 4 16,0 2-4-16,2-2-5 15,-2 0 7-15,3 6 0 16,2-6-1-16,-5 6 0 16,0 0 1-16,-2 4 0 15,-2 0 5-15,-2 2-5 16,-1 0 1-16,3 0-2 15,2-1 2-15,4-3-1 16,5-1 0-16,3 5 3 16,3-8-6-16,3 3 4 15,2-4-2-15,5 1-4 16,1 3 1-16,3 3 4 0,0 2-1 16,0 4-2-16,0 0 3 15,0 2 0-15,0-2 4 16,0 0 1-16,0 0-2 15,0-2-6-15,3 0 2 16,6 0-6-16,2-4 2 16,0 0 0-16,0 0 1 15,0-4 4-15,1 0 0 16,-4 0 0-16,3 1 0 16,1 0 0-16,-1-3 0 15,7 3 3-15,-3-1-3 16,5-2-1-16,2 0-9 0,-2-5 8 15,3 2 4-15,-4-1-5 16,-3-2 3-16,-1 0 0 16,2-4 0-16,-5 4-3 15,0 0 3-15,-3 0-3 16,-3 2 2-16,-1-5-2 16,0 4-5-16,-1-3-7 15,3 4-6-15,-3-2-31 16,0 4-62-16,1-2-57 15</inkml:trace>
  <inkml:trace contextRef="#ctx0" brushRef="#br0" timeOffset="8785.49">13952 13509 442 0,'0'0'23'15,"0"0"-21"-15,0 0 4 16,0 0 50-16,0 0-20 0,0 0-25 15,-2-28-8-15,12 26 8 16,-1 0-5-16,1 2 5 16,4 0-8-16,6 6-2 15,0 12 4-15,5 6-3 16,-4-2 4-16,0 0-3 16,-7-4-3-16,-1-1 0 15,-5-6 8-15,-3 0-7 16,0-8-2-16,-3 1 0 15,-2-1-1-15,0-3 0 16,0 0 4-16,0 0-3 16,0 0 7-16,0 0 0 15,0-18-6-15,-16-4-5 16,1-5 1-16,1 1 4 16,5 4 0-16,7 6-3 0,2 2-1 15,0 2 0-15,0 2 4 16,7 4 1-16,9 2-1 15,3 4-11-15,4 0 5 16,1 8 5-16,1 12-2 16,-1 0 3-16,1 0 0 15,-3-1 0-15,-5-1 4 16,-3-7-7-16,-7-3 6 16,-5-2-4-16,0-4 1 15,-2-2 0-15,0 0 5 16,0 0 0-16,0 0-3 15,0-4 3-15,-11-14-5 0,-11-8-9 16,-1-4 3-16,4 0-17 16,1 4 5-16,9 4 12 15,7 4-1-15,2 6 6 16,0 2-1-16,0 0 2 16,13 4 0-16,7 6 0 15,7 0-2-15,0 0 1 16,0 4 1-16,4 10-1 15,-5 4 1-15,1 0 1 16,-5 6 9-16,-4-2-6 16,-5 2 6-16,-1-2-8 15,-5 0 9-15,-1-5-10 0,-2-6 3 16,-1-4-4-16,-3-6 0 16,0 2-3-16,0-3 3 15,0 0 0-15,0 0-20 16,0 0-27-16,0 0-209 15</inkml:trace>
  <inkml:trace contextRef="#ctx0" brushRef="#br0" timeOffset="9198.19">14519 13523 475 0,'0'0'70'0,"0"0"-62"0,0 0 31 16,0 0 18-16,0 0-12 15,0 0-39-15,-14-78 6 16,3 50 3-16,3-4-12 16,0 4 5-16,4 0-5 15,4 6-3-15,0 4-8 16,0 5 5-16,4 6 2 15,10 0-9-15,-1 7 0 16,3 0 4-16,0 0 5 16,6 13 1-16,-2 5 0 15,1 4 5-15,0 0-6 16,2 0 2-16,-1-2 1 16,-2 0-2-16,-2-4 0 0,-3-2 0 15,-3-2 0-15,-6-4-6 16,-1-4-28-16,-3 0-5 15,-2-2-24-15,0-2-21 16,0 0 11-16,-7 0-41 16,-13 0-90-16</inkml:trace>
  <inkml:trace contextRef="#ctx0" brushRef="#br0" timeOffset="9240.52">14519 13523 20 0</inkml:trace>
  <inkml:trace contextRef="#ctx0" brushRef="#br0" timeOffset="9342.91">14519 13523 20 0,'46'-112'161'0,"-48"110"-76"0,0 2-27 0,0 0 13 16,2 0-18-1,0 0-46-15,0 0-7 0,0 0-19 16,0 0 15-16,8 0-12 16,9 0 16-16,5-14 0 15,0-10-105-15</inkml:trace>
  <inkml:trace contextRef="#ctx0" brushRef="#br0" timeOffset="9535.82">14742 13182 186 0,'0'0'256'15,"0"0"-245"-15,0 0 1 0,0 0 22 16,0 0-13-16,0 0 0 16,80 116-3-1,-65-98-16-15,-1-1-2 0,-1-5-1 16,-1-6-60-16,-1-6-140 15</inkml:trace>
  <inkml:trace contextRef="#ctx0" brushRef="#br0" timeOffset="9911.73">14895 13275 301 0,'0'0'29'15,"0"0"-26"-15,0 0 7 16,0 0 56-16,0 0-16 16,132 94-17-16,-103-94-7 15,0 0-24-15,-5-4 33 16,-1-16-13-16,-6-4 8 16,-5-6 6-16,-3-3-21 15,-7 1-1-15,-2 0-2 16,0 9-4-16,-13 2-8 15,-10 9-3-15,-4 4 0 16,-2 8-6-16,2 0 6 16,-2 0 3-16,7 2 4 0,-2 12 2 15,6 4-3 1,7-2 0-16,2 0-3 16,9 0-2-16,0-2 0 0,0 0-24 15,9-3-30-15,13-8-23 16,2-3-100-16,3 0-141 15</inkml:trace>
  <inkml:trace contextRef="#ctx0" brushRef="#br0" timeOffset="10751.88">15184 12941 236 0,'0'0'47'0,"0"0"-16"16,0 0 56-16,0 0-13 15,0 0-23-15,0 0-36 16,0 0 3-16,0 0 11 16,0 0-16-16,0 0 1 15,0 0 14-15,0 0-6 16,0 0-7-16,0 0-3 15,0 0-12-15,3 5-4 16,2 7 4-16,2 2 1 16,1 0 2-16,3 4-3 15,3-2 0-15,-1 0-3 16,5 4 3-16,-3 0 0 0,3 2 1 16,-5-6-1-16,-1 2 4 15,-3-4-8-15,-1-2 7 16,0 1-3-16,-6-6 1 15,2-1-1-15,-2-1-4 16,1-1 1-16,-1-3 2 16,-2-1-12-16,0 0 6 15,0 0 7-15,0 0 3 16,0 0 2-16,-5-12-5 16,-11-8 0-16,-1-4 0 15,-5-6 0-15,-1-8 0 16,1-2-3-16,4-2 3 0,7 4 0 15,7 4-6-15,4 8-3 16,0 1-2-16,2 7 8 16,11 4-2-16,0 4 5 15,1 5-2-15,-3 1 2 16,1 4 1-16,-2 0 2 16,1 0 2-16,1 0-5 15,-1 7-3-15,-3 11 3 16,-5 4 0-16,0 0 3 15,-3 4-3-15,0-1-5 16,0-3-3-16,0 0 8 16,-3-2-3-16,-2-4-3 15,1 0-5-15,4-4 8 16,0 0-19-16,0 0 6 16,0-2 13-16,12-2 1 0,3-2-2 15,3 0 4-15,-3-2 6 16,3 2-5-16,0-4 26 15,0-2 0-15,1 0-6 16,2 0 0-16,-3 0 10 16,-1 0-15-16,-3-8 9 15,-1-2-15-15,1-4-6 16,-3-6-4-16,-3-6-16 16,-5-2-77-16,-3-6-106 15</inkml:trace>
  <inkml:trace contextRef="#ctx0" brushRef="#br0" timeOffset="12416.55">14470 9599 359 0,'0'0'87'0,"0"0"-79"16,0 0 12-16,0 0 46 16,0 0-37-16,0 0-29 15,-5 6-2-15,5 4 2 16,13 8 5-16,3 6 8 15,3 4 3-15,-4 4 6 0,3 0-14 16,-1 2-1-16,1 1-4 16,-2 1 1-16,0-7-1 15,-6 0 5-15,-1-5-5 16,-2-4-3-16,-2-6-4 16,-5-6 4-16,0-4 5 15,0-2 0-15,0-2-1 16,0 0 9-16,0 0-3 15,0-4 1-15,-9-18-8 16,-7-2 7-16,1-6-10 16,1 2-6-16,5 6 0 15,5 4 4-15,4 7 0 0,0 7-2 16,0 4-6-16,0 0-4 16,7 0 8-16,10 3 3 15,3 10 2-15,1 6 2 16,-6-1-2-16,1 0 2 15,-3 0 2-15,-5-2-3 16,0-2 0-16,-4-4-2 16,-2-4 4-16,-2-4-4 15,0-2 5-15,0 0 7 16,0 0-1-16,0 0 12 16,0-4 3-16,-6-14-16 15,-12-2-8-15,0-4 0 16,4 4-1-16,6 4 1 15,1 7-1-15,7 5 1 16,0 4-1-16,0 0-13 0,0 0 2 16,11 0 8-16,12 3-2 15,-3 9 3-15,4 2 2 16,-2 1 1-16,-1 4 3 16,-4-3 4-16,1 0-7 15,-3 2 1-15,-3-4-1 16,-1 0 0-16,-5-2 0 15,-1-2-1-15,-5-6-8 16,0-2-14-16,0 0-10 16,0-2-8-16,0 0 11 0,0 0 0 15,0 2 18 1,0-2 4-16,0 0 8 16,0 0 6-16,0 0 22 0,0 0 29 15,0 0-8-15,0 0-7 16,0 0-4-16,-7-12 0 15,-4-2-19-15,-5-6-2 16,1-6-6-16,1 0-3 16,1-2-1-16,7 3-7 15,4 6 5-15,2 2-4 16,0 9-2-16,0 2-4 16,0 5-1-16,6 1 1 15,11 0 0-15,0 0 1 0,2 0 8 16,1 0-8-1,3 4 8-15,2 7-8 0,-4 0 6 16,4 0-4-16,-5 6 2 16,-1-2-1-16,-2 3 1 15,-5 0 0-15,5 3 0 16,-3-3 0-16,1-2 0 16,-4-2-44-16,-3-4 11 15,-5-4-44-15,0-2-5 16,-3-2-16-16,0-2-34 15,0 0 33-15</inkml:trace>
  <inkml:trace contextRef="#ctx0" brushRef="#br0" timeOffset="12590.06">14906 9964 179 0,'0'0'121'16,"0"0"-34"-16,0 0 11 15,0 0-20-15,0 0-42 16,0 0-18-16,-8 0-17 15,8 0 1-15,0-2-1 16,8 0 0-16,13-8-1 16,8-4 0-16,2-6-76 15,-4-4-238-15</inkml:trace>
  <inkml:trace contextRef="#ctx0" brushRef="#br0" timeOffset="12784.44">15099 9756 67 0,'0'0'425'0,"0"0"-415"16,0 0 7-16,0 0 27 15,0 0 9-15,0 0-12 16,52 37-18-16,-31-20-11 16,-3 1-8-16,1 0-3 15,2-3 6-15,-2 4-7 16,2-7-90-16,-8-8-102 15</inkml:trace>
  <inkml:trace contextRef="#ctx0" brushRef="#br0" timeOffset="13166.29">15290 9800 371 0,'0'0'4'15,"0"0"-3"-15,0 0 4 16,0 0 61-16,0 0-20 16,120 106-7-16,-91-96-26 15,0-4 0-15,-3-4-9 16,-3-2 19-16,-3 0-13 16,-2-12 2-16,-5-8-3 15,-8-7 17-15,-5-2 13 16,0-6-12-16,-16-3-10 15,-10 2-13-15,-5 6 1 0,-4 8-2 16,7 8 17 0,-3 10-15-16,4 4 9 0,0 0-14 15,5 8 1-15,1 14-1 16,6 4 0-16,9 4 0 16,4-2 0-16,2-2-9 15,0-2-4-15,0-5-31 16,17-3-32-16,5-11-71 15,3-5-255-15</inkml:trace>
  <inkml:trace contextRef="#ctx0" brushRef="#br0" timeOffset="13722.55">15593 9739 204 0,'0'0'37'0,"0"0"8"16,0 0 31-16,0 0 30 16,0 0-38-16,0 0-19 15,60 30-32-15,-60-30-3 16,0 0-3-16,0 0 11 16,0 0 13-16,0-2 13 15,0-12-25-15,-14-6-18 16,-8-2 0-16,0-4-3 0,0-4-2 15,1 2-28-15,8 2 14 16,7 4-2-16,4 8 13 16,2 6-9-16,0 2 6 15,0 2 6-15,0 4-4 16,6-3 4-16,5 3-6 16,1 0 5-16,-4 0 1 15,3 0-3-15,-2 11 1 16,0 1-1-16,-4 4-7 15,-1 2 8-15,-2-2 2 16,3 2 0-16,-3 0 1 16,2-2-1-16,3 2-19 0,2 0-13 15,4-2 7 1,1 2 10-16,3-1 15 0,1-6-2 16,3 1 4-16,-6-4-2 15,3-3 14-15,-3-1 13 16,-1-3-12-16,-3 2 15 15,0-3-11-15,-4 0 5 16,2 0-9-16,-1-3-5 16,-1-9-10-16,0-4-4 15,-7 0-58-15,0 0-144 16</inkml:trace>
  <inkml:trace contextRef="#ctx0" brushRef="#br0" timeOffset="19078.8">14698 6711 191 0,'0'0'0'0,"0"0"-2"16,0 0 2-16,0 0 19 16,0 0-16-16,0 0 29 15,0 0-5-15,54 28 3 16,-42-14-10-16,1 7 0 15,1 2 12-15,1 8-14 16,-1-1-4-16,1 4-8 0,-5-6 0 16,5-6-1-1,-9 0 3-15,1-8-8 0,-4-4 4 16,-3-4-4-16,3-2 1 16,-3-4 0-16,0 2 1 15,0-2 10-15,0 0 7 16,0 0 4-16,-8-10-7 15,-5-8-10-15,-3 0-6 16,1-10 9-16,-2-4-9 16,5-4-7-16,0-4 5 15,5 6-8-15,5 3 5 16,2 7-10-16,0 6 14 16,0 6 2-16,0 4-1 15,9 2 4-15,0 0-4 16,0 6 4-16,3 0-4 0,1 0 0 15,3 0 0-15,8 8-5 16,-2 12 8-16,5 2-5 16,-2 6 4-16,-6 4-4 15,-1 3 9-15,-5-5-7 16,-1-4 0-16,-6-10 4 16,1-4 3-16,-5-6-5 15,-2 0-3-15,0-6 2 16,0 0-1-16,0 0 24 15,0 0 3-15,0 0 8 16,0-14-7-16,0-10-28 16,-11-6-4-16,1-4 4 0,0 0-21 15,8 2 8 1,-3 1 0-16,5 5 13 0,0 2 0 16,0 8 2-16,0 2-2 15,3 6 1-15,5 4 0 16,-2 2 0-16,4 0-2 15,1 2 0-15,-1 0-2 16,7 0 2-16,0 0-5 16,6 10 6-16,1 10 7 15,1 4-1-15,0 6-1 16,-4 3 1-16,0 0 0 16,-3 3-5-16,-5-4 0 15,0-3 1-15,-1-7 5 0,-4-4-7 16,1-6-5-1,-5-6-28-15,4-4-24 0,0-2 7 16,1-4-32-16,3-22-25 16,-6-11-109-16</inkml:trace>
  <inkml:trace contextRef="#ctx0" brushRef="#br0" timeOffset="19416.48">15286 6585 124 0,'0'0'184'16,"0"0"-181"-16,0 0-2 16,0 0 10-16,0 0 22 15,0 0 3-15,0 74-12 0,2-58 20 16,2-2-11-16,3 6-19 16,1 0-6-16,4 4 4 15,1 2 3-15,1 1-2 16,1-4-3-16,1 0-1 15,-3-5-11-15,3-2 3 16,-1-2-1-16,-4-4 1 16,3-4-1-16,-6-4 5 15,1-2-4-15,-1 0 2 16,-2 0 1-16,3 0 2 16,2-6-6-16,2-14-4 15,1-2-10-15,-3-6-29 16,-4 1-20-16,-5 1-68 0,-2 1-48 15</inkml:trace>
  <inkml:trace contextRef="#ctx0" brushRef="#br0" timeOffset="19633.58">15359 6713 208 0,'0'0'56'0,"0"0"-46"16,0 0 36-16,0 0 24 15,0 0-23-15,0 0-31 16,-9 2 0-16,9-2 6 16,0 0-7-16,0 0-15 0,0 0-10 15,11-12-40 1,3-2 14-16,-3 0-22 0,-5 0-30 16,-6-2 0-16,0 0-24 15</inkml:trace>
  <inkml:trace contextRef="#ctx0" brushRef="#br0" timeOffset="20336.86">15359 6713 72 0,'-96'-144'142'15,"96"144"-142"-15,0 0-36 16,0-4 36-16,9-6 20 16,9 2-11-16,1 0 0 15,2 0-7-15,-1 4 6 16,-3 2-2-16,-1 0 6 15,2 2-9-15,2 0 1 0,1 0 0 16,0 4-3-16,4 10 7 16,-3 4 1-16,3 2-7 15,-3 2 37-15,0 2-32 16,-1-2-2-16,-6-4 8 16,-4-2-6-16,-4-4 6 15,-3-3-9-15,-2-4 14 16,-2-3-10-16,0 0-6 15,0-2 10-15,0 0 9 16,0 0 7-16,0 0 18 16,0-2-22-16,-4-14-22 15,-14-4 1-15,3-6-3 0,-3 0-18 16,5 2-19-16,6 2 12 16,3 6 21-16,4 4-4 15,0 2-7-15,0 4 15 16,0 4 2-16,0 2 3 15,0 0 2-15,2 0-7 16,4 0 0-16,7 0 14 16,3 6-13-16,0 6 4 15,0 4 3-15,3 2 3 16,1 2-3-16,1 0-1 16,0 0 0-16,0-2-6 15,-1-4 4-15,-7-3 0 16,1-6-3-16,-5-5-1 15,-3 0 2-15,-2 0 4 16,-1 0 2-16,2-4 19 0,-5-14-1 16,0-4-7-16,0-6-1 15,0-2-4-15,-16-2-9 16,-2 0-4-16,0 2 1 16,3 4 2-16,6 8-1 15,0 4-1-15,5 1 1 16,2 8-4-16,-2-2 0 15,4 6-15-15,0-4-31 16,0 1-4-16,0-1-28 16,6-4-91-16,2 0 91 0,1-1-74 15</inkml:trace>
  <inkml:trace contextRef="#ctx0" brushRef="#br0" timeOffset="20750.88">15762 6327 118 0,'0'0'19'0,"0"0"-17"15,0 0 25-15,0 0 12 16,0 0 7-16,0 0-14 16,43 100 5-16,-30-70 26 15,1 2-30-15,1-2-16 16,2-2 4-16,1-2-13 16,1-4 3-16,3-4-10 15,8-6 6-15,4-4-2 16,2-8 0-16,-2 0-5 15,-1 0 11-15,-8 0-7 0,-6-12-1 16,-5-4 2-16,-5-8 23 16,-5-4-21-16,-4-6 14 15,0-4-21-15,-11 0 0 16,-18 2-1-16,-2 1-16 16,0 9 4-16,4 8-2 15,2 6 6-15,4 8 9 16,-2 4 4-16,3 0-4 15,-3 0 0-15,4 8 5 16,0 8-5-16,1 7 2 16,5 0-2-16,0 5 3 15,4 3-3-15,6-4 5 0,3 0-5 16,0-5-76-16,14-10-94 16,9-10 4-16</inkml:trace>
  <inkml:trace contextRef="#ctx0" brushRef="#br0" timeOffset="21416.68">16212 6349 192 0,'0'0'12'16,"0"0"-3"-16,0 0 16 0,0 0 16 15,0 0 13 1,84 108-28-16,-74-90 4 0,-1-4-9 16,-3-4 4-16,-2-2 6 15,2-4-16-15,-6-4-4 16,0 0 9-16,0 2 13 16,0-2 9-16,0 0-11 15,-2 0 23-15,-12-10-38 16,-7-10-8-16,-3-4 0 15,-5-8-4-15,0 0-4 16,3-4 1-16,1 4-2 16,8 1-11-16,5 3 9 0,5 4-16 15,7 4 14-15,0 4 3 16,0 6-8-16,0 2 8 16,7 0-8-16,5 2 9 15,3 2 1-15,-5 2-5 16,2 2 5-16,-1 0-4 15,-5 0-3-15,4 4-5 16,-6 10 12-16,1 0-20 16,-1 2 20-16,-4 2-30 15,2 0 30-15,-2 0-12 16,2-4-2-16,4 0-21 16,4 0 12-16,-1-1 4 15,2-4-3-15,1 1 11 16,1 0 11-16,-3 1 2 15,4-1 0-15,-1-2 13 0,-1 2 18 16,1-2-14-16,-1-1 4 16,-2-3 2-16,1-1 2 15,-1-2-4-15,-1-1-9 16,3 0-12-16,0 0 8 16,1 0-4-16,-2-1 1 15,-1-7-7-15,-6-2-21 16,-4 2-19-16,0 6-42 15,-4 2-159-15</inkml:trace>
  <inkml:trace contextRef="#ctx0" brushRef="#br0" timeOffset="23599.8">14876 8675 163 0,'0'0'32'15,"0"0"-30"-15,0 0-1 16,0 0 4-16,0 0-5 16,0 0-2-16,0 0 2 0,0-12 2 15,0 12 11-15,0 0-1 16,0 0 20-16,0 0-12 15,0 0 14-15,0 0-14 16,0-3 5-16,0 3 0 16,0 0 1-16,0 0 4 15,0 0-5-15,0 0-14 16,0 0-1-16,0 0-10 16,0 0-3-16,6 0-2 15,3 8 3-15,4 10 2 16,1 3 0-16,1 1 0 15,1-2 2-15,-3 2 3 16,-1-2-2-16,-1 4-1 16,-1-2 2-16,2 0-1 15,1 4 1-15,-3 0 2 0,3 2-5 16,-3-4 1-16,1 2 2 16,1-8-1-16,-3-1-3 15,-5-6 6-15,0-4-3 16,-2-3-2-16,-2-3-1 15,0-1 0-15,0 0 11 16,0 0 1-16,0 0 13 16,0-8-19-16,-15-12 2 15,-5-7-1-15,-4-8-7 16,-3-5-4-16,0-8-7 16,3 4 2-16,3-2 4 15,11 7-5-15,5 6 9 16,5 4-14-16,0 8 2 0,0 4 11 15,7 8 4-15,4 2-4 16,5 1 2-16,-2 6-2 16,1 0 4-16,2 0 0 15,3 0-2-15,5 10 1 16,0 15 3-16,2 4-4 16,-4 6 7-16,-2-3-4 15,-3 0 3-15,-5-4-6 16,-5-4 0-16,0-6 4 15,-4-4-3-15,-4-6-2 16,0-2 4-16,0-4-3 16,0-2 7-16,0 0 0 0,0 0 8 15,0 0-8 1,0-4-7-16,-10-12-13 0,-4-10 13 16,-7-6-22-16,2-4-7 15,3-2-12-15,5 2 4 16,7 1 37-16,4 5 0 15,0 4-3-15,0 2-3 16,0 8 4-16,6 4 4 16,3 4-1-16,1 6 4 15,0 2 0-15,1 0 4 16,5 0 1-16,3 22-4 16,2 4 7-16,1 8 11 15,0-2-8-15,0 3-4 16,-3-7-11-16,-4-2 17 0,-3-4-18 15,-4-4 2-15,-1-6 0 16,-3-6-4-16,-4-4-1 16,0-2-49-16,0 0-15 15,0-6-16-15,0-18-132 16</inkml:trace>
  <inkml:trace contextRef="#ctx0" brushRef="#br0" timeOffset="23947">15286 8518 106 0,'0'0'215'0,"0"0"-213"15,0 0-1-15,0 0 5 0,0 0 34 16,0 0-16-16,0 38 10 16,8-24-3-16,3 4-8 15,1 0 4-15,1 4-5 16,-2 3-1-16,5 0-17 15,-1 0 7-15,-1 1-5 16,1-2-3-16,-1-2 6 16,1 0-8-16,1-6 3 15,-3-2-2-15,-1-4-2 16,-2-4 2-16,1-2-2 16,-3-4 0-16,0 0 0 15,-1 0 6-15,-1 0-5 0,4-2 6 16,-2-14-7-16,1-2 0 15,0-6-20 1,-6-5-44-16,-3 4-63 0,0-4-89 16</inkml:trace>
  <inkml:trace contextRef="#ctx0" brushRef="#br0" timeOffset="24168.26">15346 8624 262 0,'0'0'19'16,"0"0"-12"-16,0 0 12 0,0 0 64 15,0 0-47-15,0 0-30 16,0 0 12-16,4 0 1 16,5-7-9-16,2-10-10 15,-2-3-10-15,0-6-27 16,-5 0-82-16,-4-4 41 15,0 0-19-15</inkml:trace>
  <inkml:trace contextRef="#ctx0" brushRef="#br0" timeOffset="24829.91">15346 8386 197 0,'0'0'26'0,"0"0"-19"16,0 0-7-16,0 0 0 0,0 0 3 15,0 0-3 1,0 0 8-16,13-3 2 0,5 0-5 15,1 1 9-15,6 0-11 16,2 2 4-16,-2 0-7 16,2 0 8-16,-3 12-4 15,-2 6 0-15,-2 8 34 16,-5 0-15-16,-1 4 14 16,-3 0-8-16,0 0-10 15,-2 2-19-15,0-2 7 16,-2-4-6-16,-3-5 8 15,-2-7-9-15,1-9 0 16,-3 0 2-16,0-5-2 16,0 0 8-16,0 0-1 15,0 0 8-15,-3-18-8 0,-10-7-5 16,0-5 4-16,-3-6-3 16,3-2-6-16,1 4-1 15,6 4 1-15,6 4-1 16,0 8 3-16,0 6-6 15,0 4 7-15,0 6 0 16,0-1 4-16,2 3 0 16,9 0-1-16,3 0 4 15,1 0-6-15,5 3-1 16,3 7 3-16,-1 4-3 16,0 0 2-16,3 2 0 15,-1 0 0-15,3 0-1 0,-2-2 2 16,-1-4-2-16,-2-6-1 15,-9-4 1 1,-3 0 0-16,-4 0-1 0,-1 0 9 16,-1-6 12-16,-2-14 13 15,-2-2-16-15,0-2-14 16,0-2 17-16,-9-4-18 16,-6 1 9-16,-3 1-11 15,1 9 3-15,5 2 10 16,1 5-13-16,2 5-1 15,4-4-13-15,-1 5-18 16,6 2-36-16,0-4-24 16,0 6-91-16,0-6 28 0</inkml:trace>
  <inkml:trace contextRef="#ctx0" brushRef="#br0" timeOffset="25232.32">15824 8177 170 0,'0'0'36'15,"0"0"-30"-15,0 0 15 16,0 0 45-16,0 0-15 16,0 0-11-16,58 105-11 15,-42-84-3-15,0 0-8 16,4-2 6-16,-3-2-17 16,6-3-6-16,-1-6 7 0,0-4-6 15,5-4 4 1,-3 0-2-16,-1-3 5 15,-4-10-5-15,0-7 10 0,-9-1-3 16,0-2-6-16,-10-4 2 16,0-3-3-16,0-2-1 15,-18-4-1-15,-9 0-4 16,-2 4-18-16,-2 4 17 16,4 12 3-16,5 6 2 15,2 6 3-15,7 4 4 16,-5 0-9-16,3 14 0 15,-4 12-2-15,6 8 6 16,6 0-4-16,1 2 2 16,6-2 5-16,0-2-6 15,0-1-1-15,2-5-24 0,12-8-70 16,-1-11-113-16</inkml:trace>
  <inkml:trace contextRef="#ctx0" brushRef="#br0" timeOffset="25870.75">16219 8185 228 0,'0'0'16'15,"0"0"-15"-15,0 0 2 0,0 0 7 16,0 0 39-16,0 0 2 15,73 78-31-15,-66-66-3 16,0-5 9-16,-5-4-1 16,-2 0-19-16,0-3 7 15,0 0-5-15,0 0 0 16,0 0 20-16,0 0 11 16,-9-6-32-16,-11-11-6 15,-7-3-1-15,3-5 3 16,-10-10-1-16,5-5-2 15,-2-4 0-15,2-4 0 16,14 3-20-16,2 9 4 16,13 11 3-16,0 10 13 0,0 8-5 15,6 4 3 1,5 3 2-16,10 0 1 0,-4 0-1 16,3 3 0-16,-3 11 3 15,0 1 1-15,-5 6-5 16,-2-3 3-16,-6 2-3 15,1-2 1-15,-5 0 0 16,0 0-4-16,0-2 11 16,0-2-9-16,0 0 2 15,0 0-25-15,0 0-2 16,4 0-16-16,9-2 18 16,3 2 21-16,4-2 3 0,0 0 1 15,7-2 8 1,0 0 31-16,-3-4-2 0,-1-2-10 15,-6-4 7-15,-1 0-3 16,-5 0 1-16,-2 0-2 16,2 0-8-16,-2-4 1 15,4-10-23-15,-1-2 0 16,-4-4-41-16,-8-4-72 16,0-2-225-16</inkml:trace>
  <inkml:trace contextRef="#ctx0" brushRef="#br0" timeOffset="97708.86">14570 8713 12 0,'0'0'13'16,"0"0"-9"-16,0 0 5 15,0 0 22-15,0 0-2 16,0 0 9-16,0 0-1 16,0 0-19-16,30-46-4 15,-30 43-1-15,0 2-7 16,0-2-6-16,0 3 0 15,0 0-4-15,0 0-9 0,0 0-12 16,0 0 2 0,0 0 7-16,-3 0-24 0</inkml:trace>
  <inkml:trace contextRef="#ctx0" brushRef="#br0" timeOffset="112080.18">11750 3691 95 0,'0'0'104'15,"0"0"-81"-15,0 0 19 16,0 0 15-16,0 0-16 16,0 0-29-16,0 0 1 15,0 0 10-15,0 0 4 16,0 0 3-16,0 0-4 15,0 0-3-15,0 0-4 16,0 0 7-16,0 0-11 16,0 0 5-16,0 0-13 15,0 0 1-15,0 0-1 0,0 0-1 16,0 0 6 0,0 0-7-16,0 0 3 0,0 0-2 15,0 0-3-15,0 0-3 16,0 0-3-16,0 0-1 15,0 0-3-15,0 0 5 16,0 7-12-16,0 4 14 16,0 5 0-16,0 1 1 15,0 5 1-15,0-2 3 16,0 3-5-16,0 4 0 16,0-1 0-16,6-2 0 15,0-2 2-15,4 0 5 0,3-4-14 16,-2-2 14-1,3-2-9-15,-1-8 2 0,1 2-1 16,1-4 0-16,3-2 1 16,2-2-5-16,0 0 5 15,2 0 0-15,-2 0-1 16,2-8-2-16,-1-10 0 16,-4 0-1-16,1-4 2 15,-7 2 0-15,1 2-1 16,-4 0 3-16,-6 0 2 15,-2 2 0-15,0 1-1 16,0 0 1-16,0 1-2 16,-10-2 0-16,-6 0-9 15,1 0-12-15,-6 2 8 16,1 4-6-16,-2-1-10 0,2 5 22 16,-1 5 1-16,4 1 12 15,1 0 6-15,1 0-10 16,3 0 3-16,4 0 0 15,1 0 6-15,1 0-11 16,-2 6-6-16,-1 6 2 16,3-1 4-16,-3 3-5 15,2 4 3-15,3-1 1 16,-1-1 1-16,5 0 0 16,-2-4-2-16,2-2-1 15,0-2 3-15,0-4-1 16,0 2 1-16,0-2 3 0,0 0 2 15,0-2-9-15,9-2 7 16,3 0-3-16,5 0 0 16,3-2 8-16,3-12-5 15,-1 2 2-15,0 2-1 16,-4 0-2-16,-1 2 3 16,-1 2-4-16,2 0-1 15,-2 6 0-15,-5 0 0 16,3 0 2-16,-6 0-2 15,1 0 0-15,-3 0 4 16,4 2-8-16,-4 10 6 16,1 4-2-16,0 0 4 15,-2 0-2-15,1 0-2 0,0-2 0 16,3-2 5 0,-2 0-4-16,0-4 3 0,2-2-3 15,-1-2 2-15,-1-2 0 16,2-2-2-16,-2 0 2 15,1 0 0-15,2 0 1 16,-3-2-1-16,1-10 6 16,-4-6-4-16,2-2 1 15,-5-2-5-15,-1-2-2 16,0 4-3-16,0 0-6 16,0 6 8-16,0 3 4 15,0 6-1-15,0 3 3 0,0 2 21 16,0 0-15-1,0-2-10-15,0 2 0 0,0 0-7 16,0 0-5-16,0 5-2 16,0 14 14-16,0 1 0 15,0 2 3-15,0 0-2 16,3 2-1-16,8-2 1 16,0-4-1-16,0-2 0 15,2-4 2-15,0-2-2 16,1-4 1-16,-5-2 2 15,5-4-3-15,-3 0 4 16,-1 0-4-16,4 0 6 16,-3-8-6-16,1-6 7 15,-4-8 1-15,1-2 1 16,-7-2-1-16,-2-4 4 0,0 2-7 16,0 6-3-16,0 1 5 15,0 7-3-15,0 4 4 16,0 5-1-16,0 2-7 15,0-1 0-15,0 4-3 16,0 0-19-16,0 0-63 16,19 0-117-16</inkml:trace>
  <inkml:trace contextRef="#ctx0" brushRef="#br0" timeOffset="112582.01">12560 4012 139 0,'0'0'17'16,"0"0"-16"-16,0 0 29 16,0 0 34-16,0 0-1 15,0 0-33-15,0 43 2 16,0-43 29-16,0 0 27 15,0 0-18-15,0 0-26 16,0-11 18-16,0-9-24 16,0-8-29-16,0-4-2 0,0-4 9 15,0-4-10 1,0 2 1-16,0 4-11 16,9 4 4-16,0 10 0 0,0 6 0 15,0 8 0-15,2 3-3 16,-2 2-3-16,0 1 2 15,2 0 4-15,-2 0-4 16,4 0 4-16,3 0 1 16,1 4-1-16,4 12 0 15,-1 6-2-15,2 4 2 16,-2 2-2-16,-2 0 2 16,0-2 0-16,-2-2 0 15,-3 0 0-15,1-2 0 16,-4-4 0-16,-3-2-16 15,-1-6-22-15,-4-4-12 0,-2-2-14 16,0-2-40-16,0-2-54 16,-4 0 22-16</inkml:trace>
  <inkml:trace contextRef="#ctx0" brushRef="#br0" timeOffset="113233.92">12612 3950 189 0,'0'0'107'16,"0"0"-67"-16,0 0 87 16,0 0-23-16,0 0-53 15,0 0-26-15,48-26-23 0,-19 10-4 16,5 0-27-16,-3 2-27 16,3 0-27-16,-6 6-18 15,-5 2 57-15,-7 6 44 16,-3 0 0-16,-5 0 25 15,4 12 29-15,1 8-1 16,3 4-12-16,-3 0-18 16,3 0 3-16,-3-2-6 15,-2-2-11-15,-2-4 3 16,0-2-1-16,-5-3 3 16,-1-6-2-16,-3-1-7 15,0-4-5-15,0 0 2 16,0 0 7-16,0-2-9 0,0-12-7 15,-5-10 7-15,-6-4-1 16,0-4 0-16,0 2-9 16,2 4 6-16,5 6 4 15,2 8 0-15,2 8-1 16,0 2-3-16,0 2 2 16,0 0-7-16,0 0 8 15,11 6 1-15,2 6 9 16,3 4-4-16,-1 0 2 15,3 2 3-15,-1 4-9 16,4-2 6-16,-1-2-4 16,-2-2-2-16,-1-8 5 15,-6-4 4-15,1-4-9 0,-5 0 15 16,1 0 21 0,4-4 7-16,-1-16 10 0,-1-4-26 15,0-4-8-15,-6-2-10 16,-4 0-3-16,0 6 3 15,0 1-8-15,0 8 6 16,0 3-7-16,-2 6-1 16,2 2 0-16,-2 0-12 15,2 2-66-15,0-2-65 16,2 0-238-16</inkml:trace>
  <inkml:trace contextRef="#ctx0" brushRef="#br0" timeOffset="113490.06">13238 3764 622 0,'0'0'0'0,"0"0"0"16,0 0 35-16,0 0 9 15,0 0-30-15,0 0-8 16,35 2 5-16,-10-2 9 15,6 0-7-15,2 0 2 16,4 0-11-16,-2 0 0 16,-4-2-4-16,-6-5-24 15,-1 3-39-15,-12 0-55 0,-10 3-39 16,-2 1-57-16</inkml:trace>
  <inkml:trace contextRef="#ctx0" brushRef="#br0" timeOffset="113661.66">13439 3753 135 0,'0'0'100'0,"0"0"-54"15,0 0 62-15,0 0-2 16,0 0-42-16,-61 121-17 16,55-89-17-16,1 4-22 15,2-2 13-15,3-2-20 16,0-2 2-16,0-2 5 16,5-6-7-16,6-1-1 15,5-6-3-15,4-8-61 16,0-7-69-16,-2 0-122 0</inkml:trace>
  <inkml:trace contextRef="#ctx0" brushRef="#br0" timeOffset="114030.26">13489 4030 434 0,'0'0'16'16,"0"0"-13"-16,0 0 56 15,0 0-6-15,0 0-17 16,0 0-7-16,60 69-4 15,-39-55-14-15,-1-3 13 16,2-3-6-16,2-3-7 16,1-5 11-16,2 0-7 15,-2 0 10-15,1-13-12 16,-6-5 13-16,-4-7-2 16,-5-8 0-16,-7-3 4 0,-4-4-19 15,0 2-9-15,-2 6 5 16,-11 10-10-16,-5 8 5 15,3 6-4-15,-1 4 4 16,1 4 1-16,-2 0 0 16,-2 0-2-16,3 12-1 15,-7 10 2-15,6 2-2 16,-3 6-3-16,5 2 5 16,-1 0-1-16,-1 3-2 15,9-6-31-15,1-3-73 16,7-9-76-16</inkml:trace>
  <inkml:trace contextRef="#ctx0" brushRef="#br0" timeOffset="115680.45">14592 3762 513 0,'0'0'31'15,"0"0"-30"-15,0 0 19 16,0 0-10-16,0 0 7 16,0 0 4-16,87 40-5 15,-68-14 0-15,-2-2 6 16,-1-2-7-16,-5 0-13 15,-3-4 10-15,-6 0-9 16,-2-6 1-16,0-4 3 16,0-4-2-16,0-4-2 15,0 2 0-15,0-2 9 0,0 0 1 16,0 0-4-16,0-2 22 16,0-20-4-16,0-4-22 15,-4-4-3-15,0-2-4 16,2 8-5-16,2 4-6 15,0 10 1-15,0 4 6 16,6 4-5-16,6 2 5 16,3 0-12-16,1 5 14 15,6 13 2-15,-2 5 0 16,5 1 2-16,-4 0 0 16,2 4 2-16,-3 0-1 15,-5 0 1-15,-5-4-2 16,-1-6 5-16,-5-6 2 15,-4-5-9-15,0-2 2 0,0-3 0 16,0-2 6-16,0 0-4 16,0 0 2-16,0 0 10 15,0-2 2-15,0-16 1 16,-7-6-12-16,-1-4-4 16,0-4-1-16,6 4-12 15,2 4 10-15,0 6 2 16,0 4-1-16,0 2 0 15,12 0-2-15,5 1 1 16,1 4 0-16,-1-1-1 16,6 4 3-16,-2 4-3 15,-4 0 2-15,3 0-1 0,1 1-3 16,-2 12 2-16,-1 5 1 16,3 4 4-16,-6 0-4 15,1 2-5-15,-5 0 7 16,-3-2 7-16,-1 0-6 15,0-6 0-15,-5-2 3 16,1-4-1-16,-1-2 2 16,-2-2-2-16,0-2 1 15,0-2-3-15,0-2 4 16,0 0 2-16,0 0-3 16,0 0 0-16,0 0 24 15,0 0-9-15,2 0 7 16,-2 0-14-16,0 0 16 0,0 0-17 15,0-4 6-15,0-12-9 16,0-2-7-16,0-4-2 16,0-2-6-16,0 4-6 15,0 0-4-15,0 4 5 16,0 0-4-16,0 2 4 16,2 2 9-16,2 0 1 15,3 4-8-15,0 0 8 16,2 2 2-16,0-1-8 15,1 2 3-15,2 1 5 16,-3 0 0-16,-1-1-4 16,-2 4 9-16,-2-2-4 0,-2 2-1 15,0 1 1-15,-2 0 1 16,0-3 2-16,0 3-3 16,0 0 20-16,0 0-14 15,2 0 3-15,-2 0 1 16,0 0-3-16,0 0-8 15,0 0 0-15,0 0-2 16,0 0-2-16,3 0-1 16,-1 0-2-16,2 0 6 15,6 0-4-15,-2 0 4 16,1 3-3-16,5 7 3 16,-1 2-5-16,-2 6 4 15,3 0 2-15,-2 0 0 16,0 6-4-16,-1-2 4 15,0 2-1-15,-2 0 1 0,2-2 5 16,-2 0-4-16,3-2-1 16,-4 0 0-16,3-3 0 15,-1-3 2-15,-2-3-2 16,-1-4 0-16,-3-2 2 16,-2-2-2-16,-2-2-20 15,0 1-13-15,0-2-11 16,0 0-27-16,0 0-9 15,-13-2-84-15,-14-14-248 16</inkml:trace>
  <inkml:trace contextRef="#ctx0" brushRef="#br0" timeOffset="115898.53">15201 3972 421 0,'0'0'120'0,"0"0"-115"15,0 0 9-15,0 0 43 16,0 0 1-16,0 0-30 16,64 0-9-16,-37 0-10 15,2 0-1-15,2-4-6 16,3-8-2-16,-1 0-11 16,-4-2-47-16,0-2-29 15,-4 0-82-15,-6 2-48 16</inkml:trace>
  <inkml:trace contextRef="#ctx0" brushRef="#br0" timeOffset="116114.39">15566 3836 142 0,'0'0'260'0,"0"0"-222"15,0 0 3-15,0 0 34 16,0 0-31-16,0 0-36 16,5 8-7-16,-1 8 25 15,2 2-4-15,-1 6-5 16,2 2-6-16,2 0 14 15,-1 0-8-15,1-6-3 16,-2-2-7-16,0-2-5 16,-1-4 4-16,1 1-6 0,2-6-8 15,4-3-83-15,4-4-59 16,-5 0-256-16</inkml:trace>
  <inkml:trace contextRef="#ctx0" brushRef="#br0" timeOffset="116579.42">15753 3900 509 0,'0'0'6'0,"0"0"-6"16,0 0 26-16,0 0 30 15,0 0-19-15,0 0-18 16,47 118 7-16,-33-94-21 15,-2-4 5-15,5 0-9 0,-2-7 5 16,1-2 1-16,-1-4-4 16,3-6 5-16,-2-1-5 15,6 0 8-15,-4 0-7 16,-1-12 11-16,-1-8 6 16,-7-6-3-16,-3-6-4 15,-3-4-1-15,-3 4-11 16,0 2-1-16,0 8-1 15,0 4 4-15,-5 4 9 16,-3 4 15-16,1 2-14 0,0 4 18 16,-2-2-7-1,0 4-10-15,-1 0-15 16,-4 2-3-16,1 0-4 16,-5 0 4-16,-4 10-8 0,4 8 8 15,0 0-6-15,0 2-8 16,6 0-16-16,2 0-4 15,3-4-13-15,5-2-21 16,2-2-34-16,0-6-108 16,4-6-155-16</inkml:trace>
  <inkml:trace contextRef="#ctx0" brushRef="#br0" timeOffset="117269.47">16088 3884 194 0,'0'0'264'15,"0"0"-261"-15,0 0-2 16,0 0 0-16,0 0 55 16,0 0-34-16,29 66-4 15,-25-46-2-15,5-2-2 16,-7 0 4-16,4-4-2 15,0-4-1-15,-6-3-9 16,2-3 3-16,-2-4-6 16,0 0 4-16,0 0-4 0,2 0 10 15,-2 0 2 1,0-3 17-16,0-12 3 0,-8-10-35 16,-7-3 4-16,-2-6-4 15,5-4-1-15,2-2-6 16,4 2-17-16,6 2-22 15,0 8-2-15,0 6 44 16,0 8-3-16,10 10-1 16,3 0 6-16,1 4 2 15,3 0 7-15,3 0-4 16,-5 0 6-16,2 0 3 16,-5 4-6-16,2 7-5 15,-7 1-1-15,-1 6 0 16,-3 0 4-16,-3 0-2 15,0 3-1-15,0-3-1 0,-7 0 0 16,-4 0 0-16,-1 0-6 16,4 2-14-16,-1-4-4 15,7 0-4-15,0-2-9 16,2-4-4-16,0-4 17 16,0 0 21-16,11 0 3 15,4 4 7-15,5 0 0 16,1 0 7-16,0 0 17 15,0-4 4-15,-1 0-3 16,-1 0-14-16,2-6 15 16,-5 3-17-16,-1-3 17 15,1 0-8-15,-1 0-20 0,-1 0 3 16,1-11 2-16,-2-3-10 16,-1-4-45-16,-6-4-47 15,-4-4-125-15</inkml:trace>
  <inkml:trace contextRef="#ctx0" brushRef="#br0" timeOffset="118663.97">17048 3830 519 0,'0'0'5'0,"0"0"6"15,0 0-4-15,0 0 5 16,0 0-6-16,0 0-6 16,0 38 6-16,0-22-6 15,0 6 11-15,0 2-5 16,0 6-2-16,0 4-3 15,0 4 3-15,0 4-3 16,11 1 2-16,5-5-2 16,1-6-1-16,5-8 0 15,3-4 0-15,-4-8 0 16,-2-8 0-16,-1-4 3 16,-1 0-1-16,0-2 5 15,1-18 14-15,-3-6-6 16,-4-6 15-16,-5-3-12 15,-6-5 0-15,0-4-5 0,0-6-11 16,-8 4 2-16,-8 4-5 16,-2 12 3-16,1 12 16 15,1 6-18-15,-2 6-2 16,3 6-11-16,-6 0 12 16,-7 0-26-16,0 14 22 15,-4 12-29-15,1 6-43 16,6 2-39-16,7 0-111 15</inkml:trace>
  <inkml:trace contextRef="#ctx0" brushRef="#br0" timeOffset="119460.23">17700 3872 289 0,'0'0'253'0,"0"0"-235"0,0 0 4 15,0 0 74 1,0 0-56-16,0 0-40 0,21-18-6 16,-15 30 2-16,5 10 4 15,5 6 1-15,-1 2 1 16,1 2 3-16,-3-2 2 16,1 0-5-16,-7-4 3 15,-3-3-5-15,0-4 0 16,-2-4 2-16,-2-4-7 15,3-4 7-15,-3-4-2 16,0-3 2-16,0 0 6 16,0 0 0-16,0 0-6 0,0 0 25 15,0 0 8-15,-9-15-29 16,-4-12-5-16,-1-5 7 16,6-2-5-16,3-2-3 15,3 4 0-15,2 8 4 16,0 8-8-16,0 6 4 15,0 4-2-15,4 4 1 16,5-2-14-16,7 2 15 16,3 2 0-16,2 0 0 15,6 0-2-15,-3 0-2 16,2 0 3-16,1 10 1 16,0 6-4-16,0 4 2 15,-2 2-4-15,-3 4 6 16,0-4 0-16,-6 1 1 15,-1-5 1-15,-3-11-2 0,-6 1 0 16,-2-5 0-16,-1-3 2 16,-1 0 3-16,-2 0-1 15,2-7 12-15,0-13-9 16,-2-7 4-16,0-10 0 16,0-5 0-16,0-4-9 15,-9 2-3-15,1 2 4 16,4 12-1-16,1 10-2 15,0 7 2-15,3 10-6 16,0 3-23-16,0 0-39 16,0 0-130-16,3 11-98 15</inkml:trace>
  <inkml:trace contextRef="#ctx0" brushRef="#br0" timeOffset="119871.36">18318 3782 629 0,'0'0'44'0,"0"0"-43"15,0 0 29-15,0 0-5 16,0 0-25-16,0 0-11 16,2 42 11-16,3-12 3 15,6 0-1-15,-3 4 1 16,3 2-2-16,3 0 5 0,1-3-5 15,3-4 7-15,5-8-8 16,-4-6 0-16,2-3-1 16,-4-3 4-16,4-8-3 15,-3-1 3-15,-1 0 12 16,1 0-10-16,-5-14 28 16,1-9 3-16,-7-9 1 15,-7-11-9-15,0-5-5 16,0 0-18-16,-9 4-5 15,-7 8 2-15,1 7-2 16,3 10 8-16,6 7-7 16,1 6-1-16,3 3-7 0,2 3-21 15,0 0-40 1,0 0-67-16,0 9-88 0,0 7-213 16</inkml:trace>
  <inkml:trace contextRef="#ctx0" brushRef="#br0" timeOffset="120636.01">18674 3774 555 0,'0'0'47'16,"0"0"-13"-16,0 0 56 15,0 0-40-15,0 0-50 0,0 0-7 16,22 6 7-1,-6 18 0-15,1 4 2 0,-1 2 3 16,1 4-4-16,-4-2 2 16,-3-4-3-16,-2-4 1 15,-4-6 6-15,-4-4-7 16,0-6 0-16,0 0-1 16,0-2-1-16,0-3 3 15,0-2-2-15,0-1 2 16,-2 0 6-16,-3 0-4 15,-2-18 1-15,1-8-4 16,1-6 6-16,5-4-6 16,0 2 0-16,0 4 5 15,0 6-5-15,0 4-5 0,3 6 4 16,5 3-1-16,4 10-5 16,1 1 2-16,5 0 5 15,4 0 0-15,5 6 0 16,-1 8-4-16,-1 8 3 15,-2 0 2-15,-4 6 0 16,-1 0-1-16,-3-2 0 16,-5 0-4-16,-4-6 8 15,-3-4-5-15,-3-4 1 16,0-4-1-16,0-4 0 16,0-2 0-16,0-2-2 15,0 0 3-15,-3 0 6 16,-5 0 1-16,-2-18-7 0,-1-6-2 15,1-10 2-15,-2-6 0 16,1-6-3-16,5 4-14 16,6 8-3-16,0 3 1 15,0 12 12-15,0 6 3 16,2 5 3-16,9 7-2 16,2 1-1-16,5 0 1 15,0 0 2-15,1 1 1 16,4 13 5-16,-3 7-4 15,0 1 1-15,0 4-1 16,-2 6 4-16,-2 0-3 16,-5 4 6-16,0-2-2 0,-4-4-6 15,-1-4 1-15,-2-4-1 16,-4-2-3-16,0-6-39 16,0-5-77-16,0-9-232 15</inkml:trace>
  <inkml:trace contextRef="#ctx0" brushRef="#br0" timeOffset="121011.74">19271 3752 610 0,'0'0'3'0,"0"0"0"16,0 0 34-16,0 0-11 15,0 0-26-15,0 0 8 0,5 23 5 16,-1-6 8-16,-2 1-11 16,3 2 0-16,0 0-2 15,-1 4 6-15,0 2-12 16,1 0 8-16,3 2-8 16,0-2 0-16,2 0-2 15,2-2 0-15,-1-2 0 16,4-1 0-16,1-6 4 15,1-1-4-15,0-3 2 16,0-6-1-16,1 1-1 0,-2-6-1 16,1 0 1-1,-1 0 0-15,2-1 0 0,-4-17-12 16,-6-6-25-16,-3-9-36 16,-5-1-52-16,0-2-124 15</inkml:trace>
  <inkml:trace contextRef="#ctx0" brushRef="#br0" timeOffset="122474.7">19405 3884 264 0,'0'0'43'15,"0"0"5"-15,0 0 98 16,0 0-61-16,0 0-76 16,0 0 6-16,-7 0 5 15,7 0 1-15,0 0 10 16,7-6-6-16,9 0-10 0,2-4-10 15,-3-4-5-15,-2 0-19 16,-8-4-30-16,-5 0-20 16,0 0-16-16,0 2 12 15,-12 1 18-15,-7 5 21 16,-1 5 12-16,-3 1 18 16,6 4 4-16,3 0 22 15,7 0 7-15,5 0 26 16,2 0-28-16,0 0 19 15,0 0 7-15,0 0-27 16,7 0 3-16,9 0 8 16,3 0 0-16,4 0-23 0,-3 0 1 15,3 0-8-15,-2 0 5 16,2 0-2-16,-1 0-4 16,0 4 8-16,-2 4-5 15,1-1 1-15,-4 0-1 16,-1 3-5-16,1 2 2 15,2-1-6-15,-3 4 9 16,3-3-9-16,-7 0 3 16,1 2-1-16,-5 0 0 15,1-2-2-15,1 4 1 16,-4 0-2-16,1-2 0 16,-1 2 1-16,2-6 2 15,-6-2-2-15,2 0 7 16,-4-4-14-16,0-2 15 15,0-2-10-15,0 0 6 0,0 0-3 16,0 0 5-16,2 0 12 16,0 0 6-16,1 0-2 15,-3 0-2-15,0 0 10 16,0 0 5-16,0 0-9 16,0 0-5-16,0 0-12 15,0 0 3-15,0-10-4 16,0-4-7-16,0 0-1 15,0-4 1-15,0-4-1 16,-3-2-1-16,1-6-1 16,2 0-12-16,0-3 0 15,0 5-14-15,0 1 11 0,0 0-1 16,0 8 3-16,5 2 12 16,-3 5 3-16,4 6-3 15,-4 2 4-15,3 2-5 16,-2 0 4-16,-1 2-6 15,7 0-1-15,-1 0-6 16,4 0 11-16,1 2-2 16,-2 8 0-16,0 3 0 15,-4 2 1-15,-1 2-1 16,-3 5 0-16,-3 0 4 16,0 2-12-16,0 2 10 15,-5 0 0-15,-13 2-17 16,-1-4-29-16,0 0 16 0,0-2-23 15,-1-4 11-15,-1-6-12 16,8-2 14-16,-2-6 10 16,3-2-5-16,6-2 12 15,-1 0-8-15,4 0 13 16,3 0 20-16,0 0-19 16,0 0 19-16,0 0 14 15,0 2 6-15,16 0 38 16,-1 4-19-16,1-2-11 15,3 0 7-15,-2 2-14 16,1-4 2-16,-1 4 5 16,2-6-3-16,1 0-14 0,-5 0 6 15,3 0-8-15,-2 0-4 16,-3 0 14-16,0-8-11 16,-2-4 8-16,-1-2 5 15,1-2-1-15,-5 4-16 16,1 2 14-16,-2 4-18 15,-3 2 3-15,-2 4-1 16,0 0-2-16,0 0-2 16,0 0-4-16,2 0-8 15,2 0 10-15,3 14 4 16,4 4-1-16,3 4 1 16,3 0 1-16,1-2 0 15,3-4 6-15,0-4-5 16,2-4 8-16,4-8-5 15,2 0 7-15,0 0 13 0,2-14-1 16,-4-8-8-16,-6-4 9 16,-5-6 8-16,-5-4-1 15,-7-4-4-15,-4-2-21 16,0 3 0-16,-8 6-1 16,-12 4-6-16,0 9 0 15,-5 8-7-15,1 6-1 16,2 6-2-16,-3 0-1 15,-2 0 6-15,0 20 5 16,-2 9-11-16,3 4-10 16,1 8-51-16,5 5-31 15,4-2-33-15,12-6-186 0</inkml:trace>
  <inkml:trace contextRef="#ctx0" brushRef="#br0" timeOffset="123376.74">18371 3712 551 0,'0'0'43'0,"0"0"-30"15,0 0 30-15,0 0 61 16,0 0-65-16,0 0-24 16,0-71 2-16,2 55 3 15,3-6-20-15,1-4-8 16,2 0-27-16,-2-2-126 16,-2 4-316-16</inkml:trace>
  <inkml:trace contextRef="#ctx0" brushRef="#br0" timeOffset="124334.02">20936 4155 435 0,'0'0'104'16,"0"0"-102"-16,0 0 72 15,0 0 29-15,0 0-45 16,0 0-33-16,0-42-12 15,0 16 3-15,0-2-4 16,0-7 8-16,0-3-13 16,2-4 5-16,3-6-11 15,6-2 7-15,-5 4-8 16,3 3 0-16,1 7-2 16,-4 10-2-16,3 11 4 15,-1 4-4-15,2 8 2 16,3 3-3-16,3 0-4 0,1 0 4 15,4 11 1 1,-4 11-5-16,1 3 7 0,-3 3-3 16,-1 2 5-16,-3 0-1 15,-3 2 1-15,2 4-1 16,-1 0 2-16,-1 4 0 16,2-4 2-16,-1-2-6 15,-1-5 6-15,2-6-3 16,-2-2 0-16,-1-7-3 15,-3-6-11-15,-2-5-32 16,1 0-11-16,-3-3-64 16,0 0-26-16,0-4-90 0</inkml:trace>
  <inkml:trace contextRef="#ctx0" brushRef="#br0" timeOffset="125203.72">21041 3928 476 0,'0'0'126'16,"0"0"-124"-16,0 0 5 15,0 0 42-15,0 0-13 16,0 0-36-16,104-46 0 16,-70 32-29-16,-3-2-25 15,-2-2-7-15,-5 0-36 0,-2 2 2 16,-2 4 55-1,-4 4 40-15,-3 3 25 0,-4 5 30 16,1 0 12-16,-2 0-18 16,5 3-9-16,1 17-10 15,6 2-5-15,-2 4 2 16,-2-2-9-16,1-2 4 16,-6 0-12-16,3-2 14 15,-6-2-2-15,-3-6-9 16,-1 0-7-16,-4-6 6 15,0-2-5-15,0-4-3 16,0 2-1-16,0-2-2 16,0 0 14-16,0 0 4 15,-2-8-3-15,-11-14-12 0,2-4 9 16,-1-10-12-16,2-2-1 16,3 2-6-16,3 2 2 15,4 6-6-15,0 7 6 16,0 9-7-16,4 1 10 15,11 8-7-15,6 2-2 16,1 1 7-16,2 0 0 16,1 4 2-16,-3 15-6 15,3 3 6-15,-3 5 1 16,-2-1-2-16,-2-2 6 16,-5 0-4-16,-4-4 4 15,-2-4-1-15,-5-2-2 16,-2-6 2-16,0-4-3 0,0-2 0 15,0-2 0-15,0 0 5 16,0 0 2-16,0 0 5 16,0-4 0-16,0-16-10 15,0-6-1-15,-9-4 2 16,4-2 0-16,3 2-6 16,2 3 0-16,0 8 3 15,0 2-2-15,2 3-7 16,10 4 2-16,1 5 2 15,5 1 1-15,0 1 0 16,0 3 2-16,-3 0-2 16,1 0 4-16,-1 10-8 0,1 8 7 15,1 3 1 1,0 1-1-16,-2 0 1 0,1-4 0 16,-5-3-1-16,0 0 3 15,-4-7 0-15,-3-2-2 16,0-4-8-16,-1-2-48 15,1 0-25-15,3 0 22 16,0-2 2-16,4-16-144 16,-1-4 49-16</inkml:trace>
  <inkml:trace contextRef="#ctx0" brushRef="#br0" timeOffset="125580.72">22023 3716 200 0,'0'0'32'16,"0"0"10"-16,0 0 33 0,0 0 15 15,0 0-34-15,0 118-27 16,7-94-5-16,6-2-4 16,1-2-9-16,1-6 9 15,1-4-1-15,-3-6-8 16,-1-4 11-16,5 0 9 16,3 0-1-16,-2-8-3 15,0-10-4-15,-3-2-2 16,-5-8-1-16,-6-4-6 15,-4-6-10-15,0-3 3 16,0 0-7-16,-12 2-1 16,-1 11 1-16,-3 8 0 15,1 8 0-15,-1 6 0 0,-3 4 1 16,-4 2-1-16,-6 0-2 16,-2 10 1-16,4 16-2 15,3 0 1-15,10 5 2 16,3-2 1-16,4 2-1 15,5 1-15-15,2 0-16 16,0-6-27-16,9-6-57 16,15-12-187-16</inkml:trace>
  <inkml:trace contextRef="#ctx0" brushRef="#br0" timeOffset="126172.25">22427 3625 355 0,'0'0'5'0,"0"0"3"16,0 0 84-16,0 0-14 15,0 0-50-15,0 0-2 16,2-2 2-16,-2 2 1 15,-8 0-9-15,-7 0-20 16,-7 0 13-16,-1 0-9 16,4 2-6-16,-2 8 4 0,4 6-4 15,3 2-3-15,6 2 4 16,3 0-5-16,5-5-1 16,0-1 6-16,0-4 1 15,0-2 0-15,2-2 1 16,14-2 6-16,8-3-5 15,3-1 2-15,4 0 0 16,-2 0-2-16,-2 0 0 16,-5 0-1-16,-2 0-1 15,-4 3 0-15,1 2 0 16,-3 4 1-16,2 0-1 16,-3 4 0-16,-2 1 5 15,0-2 1-15,-5 2-4 0,0 0 3 16,-4-2 3-1,-2 2-3-15,0-4-2 0,0 0 11 16,0 2-11-16,-14-4 19 16,-8 0-16-16,-7 0 3 15,-2-4 2-15,-2-4-10 16,6 0-1-16,4 0-9 16,3-10-17-16,5-6-35 15,3-6-9-15,6 4-7 16,4 2-81-16,2 2 9 15,0 6-48-15</inkml:trace>
  <inkml:trace contextRef="#ctx0" brushRef="#br0" timeOffset="126696.75">22691 3577 428 0,'0'0'117'0,"0"0"-114"16,0 0 4-16,0 0 23 15,0 0-25-15,0 0 4 0,34 18-4 16,-20-8 13-16,3-2 1 15,3-2 9-15,1-4-5 16,0-2-13-16,4 0 7 16,2 0-12-16,-3 0 5 15,-2 0-6-15,-4-8-4 16,-9 0-2-16,-2-2 2 16,-5 4-13-16,1-2 1 15,-3 4-9-15,0 0 9 16,0 2-37-16,0 2-6 15,0 0 41-15,-3 0 14 16,-6 6 8-16,-2 8-4 16,-2 2-2-16,-1 2 9 0,1 5 13 15,-3 2-11-15,3 8 6 16,-1-1-10-16,6 0-3 16,1-2-4-16,5 0 0 15,2-4-2-15,0-2 5 16,0-2-3-16,0-4-2 15,0-4-5-15,7-4-51 16,5-6-30-16,5-4-177 16</inkml:trace>
  <inkml:trace contextRef="#ctx0" brushRef="#br0" timeOffset="127535.9">22992 3946 200 0,'0'0'38'16,"0"0"7"-16,0 0 114 15,0 0-45-15,0 0-69 16,0 0-3-16,2 2 10 16,-2-18-14-16,0-4-24 15,0-2 4-15,0-2-4 16,0-2-8-16,0-8-2 15,0-5 2-15,0-3-6 16,0 2-1-16,0 6-4 16,5 6 2-16,4 12 3 15,-2 6-7-15,-1 6 5 0,1 4-2 16,1 0-4-16,6 0 6 16,-3 2 2-16,1 8 0 15,-1 2 0-15,-3 4 0 16,0 0 1-16,-4 4-3 15,-4-1 4-15,0 2-8 16,0 1 8-16,-7 0-9 16,-6-1 7-16,-3 1-23 15,0-2-10-15,3-4-21 16,4 2-9-16,2-6-14 16,7 0-29-16,0-4 30 15,0 0 43-15,0-2 32 16,0 0 1-16,11 0 6 0,3 0 8 15,1 2 11-15,-1 0 3 16,1 0 13-16,4 0 11 16,-2-2-37-16,-1-4 15 15,-1-2 4-15,-1 0-3 16,1 0 6-16,-1-6-2 16,-1-8-19-16,1-4 13 15,-3-4-22-15,-1-6 9 16,0-6-12-16,-6-6-1 15,-2-4-2-15,1-2 0 16,-1 1 1-16,0 7-1 16,2 8 1-16,4 12-2 0,-7 6 4 15,4 10 0 1,-3 2-3-16,0 0 2 0,3 0-3 16,3 2-6-16,1 14 4 15,5 8-4-15,0 4 6 16,-1 7 6-16,0-2 0 15,-1 2-7-15,-4-3 4 16,1-2 0-16,-1-2 1 16,2-4-3-16,-4 0-1 15,3-6 4-15,-5-2 0 16,2-4-3-16,-4-6-1 16,-2-2 0-16,2-4-16 0,-2 0-40 15,0 0-33 1,0 0-69-16,-4-10-163 0</inkml:trace>
  <inkml:trace contextRef="#ctx0" brushRef="#br0" timeOffset="128121.98">23279 3810 429 0,'0'0'17'0,"0"0"-13"16,0 0 62-16,0 0-10 15,0 0-39-15,0 0-3 16,0 0-7-16,125-17-7 16,-94 4-25-16,-4-5-32 15,0-2-58-15,-4-2 7 0,-6-5-23 16,1 0 54-16,-5-4 46 16,-1 7 31-16,-4 2 75 15,-3 10 21-15,-1 4 46 16,-2 4-34-16,-2 2-15 15,2 2-25-15,-2 0-10 16,0 0-20-16,0 0-22 16,2 0-9-16,2 0-6 15,0 6-1-15,5 10 3 16,1 8 2-16,4 0-2 16,-5 0 6-16,-3 0-8 15,-1-2 2-15,-2 5-1 16,-1-4-1-16,-2 2-1 0,0-3 2 15,0 0-4-15,0-2 3 16,-2-2-4-16,-6-4-17 16,4-6-3-16,2-4-1 15,2-2-9-15,0-2 9 16,0 0 11-16,0 0 10 16,4 0 3-16,8 0 4 15,-1 0-4-15,-3 0 1 16,2 0 4-16,-1 0-3 15,1 0 13-15,4 0 0 16,1 0 5-16,4 0-4 16,2 0-5-16,6 2-6 0,0-2 0 15,0 0-5 1,4 0-30-16,0 0-83 0,0-4-246 16</inkml:trace>
  <inkml:trace contextRef="#ctx0" brushRef="#br0" timeOffset="128310.5">24064 3786 283 0,'0'0'278'16,"0"0"-277"-16,0 0 44 16,0 0 41-16,0 0-40 0,0 0-18 15,0 108-6 1,0-78-1-16,0 8-21 0,0 0 0 15,-18-4-26-15,-4-6-179 16</inkml:trace>
  <inkml:trace contextRef="#ctx0" brushRef="#br0" timeOffset="130326.92">14764 4630 370 0,'0'0'27'0,"0"0"-10"16,0 0 56-16,0 0-4 16,0 0-33-16,0 0-32 0,0-8 8 15,0 8 7 1,0 0 11-16,0 0-10 0,0 0 2 16,0 0-4-16,0 0-5 15,0 0-1-15,0 0-12 16,0 0-3-16,0 0-3 15,0 6-10-15,5 16 16 16,3 8 4-16,1 10-3 16,0 2-1-16,2 6-5 15,-1 2 5-15,-4 0-2 16,-1-1-11-16,-1-7 3 16,-2-2-5-16,0-10 5 0,-2-4-1 15,0-6-2-15,0-10 2 16,0-2 0-16,0-8 11 15,0 0 0-15,0 0-1 16,0-20-4-16,0-6-14 16,-2-8 19-16,-4-6 6 15,-1-4-6-15,3-4 1 16,-2-2-1-16,4 0-3 16,2 5-25-16,0 7-5 15,0 12-4-15,14 8 13 16,1 8 15-16,-1 6 6 15,1 4 3-15,-2 0 6 16,1 0-2-16,-1 4 3 16,3 16 2-16,-3 6 7 15,1 6-9-15,-3 4 5 0,0 0 1 16,-2 1-7-16,-2-5 0 16,-5-5-3-16,0 0 3 15,-2-7-6-15,0-8 5 16,0-6-5-16,0-2 2 15,0-4 2-15,0 0-3 16,0 0 0-16,0-16-1 16,0-6-5-16,0-6 5 15,0-4 4-15,0-3-2 16,0 5-2-16,0 1 0 16,0 0-2-16,0 5-25 15,0 4 9-15,2 4 14 0,12 6-4 16,1 4 6-16,1 2-5 15,-1 2 6-15,-1 2 1 16,1 0 0-16,2 0 1 16,-5 2 4-16,5 12-3 15,-4 4 11-15,-3 4 8 16,2 6-13-16,-3 2 5 16,-5 3 0-16,-2 3-1 15,-2 0-3-15,0 0-2 16,0-2-2-16,0-2-5 15,0-6 0-15,0-4-19 16,0-6-33-16,0-8-103 16,0-8-129-16</inkml:trace>
  <inkml:trace contextRef="#ctx0" brushRef="#br0" timeOffset="130717.12">15272 4700 378 0,'0'0'91'16,"0"0"-86"-16,0 0 41 16,0 0-1-16,0 0-35 0,0 0 0 15,4 32-1-15,0-8 13 16,-1-2-2-16,0 2 0 15,1 2-12-15,-2 1 6 16,0-1-8-16,-2 2-1 16,2-2 5-16,3 0-10 15,-1 4 0-15,4-4-2 16,0 0 4-16,1 0-1 16,2-4 3-16,0-4-4 15,0-2 0-15,1-6 2 16,-1-4-2-16,-1-2 1 15,2-4 1-15,3 0 1 16,1-2-3-16,-1-14-3 16,2-8-33-16,-5-6-41 15,-7-2-73-15</inkml:trace>
  <inkml:trace contextRef="#ctx0" brushRef="#br0" timeOffset="130936.1">15379 4868 230 0,'0'0'91'15,"0"0"-57"-15,0 0 85 16,0 0-28-16,0 0-40 16,0 0-16-16,67 0-9 15,-52 0-8-15,1 0-14 0,-1-5-4 16,-1-8-10-16,-3-1-70 15,-4-4-96-15,-7-6-97 16</inkml:trace>
  <inkml:trace contextRef="#ctx0" brushRef="#br0" timeOffset="131616.51">15383 4668 281 0,'0'0'33'0,"0"0"-29"15,0 0 66-15,0 0 34 16,0 0-29-16,0 0-38 16,96 0-2-16,-71 0-24 0,0 0 8 15,-2 0-15 1,4 2 2-16,-2 8-6 0,4 2 7 16,-4 4 0-16,-1 2-7 15,-4 4 0-15,-2 0 3 16,-5 2-3-16,-4 0 0 15,-2 0 3-15,-3 1-3 16,-4-1 0-16,0-2 0 16,0-3 4-16,0-1-4 15,0-7-13-15,0-3 0 16,0-4-16-16,-2-4 3 16,-2 0 0-16,-5 0 16 0,4-6 10 15,-4-14 11 1,3-2 3-16,-2-4-5 0,7 0 3 15,-2 3-10-15,3 1 2 16,0 4-4-16,0 4 0 16,0 2-3-16,0 8-1 15,4 0 4-15,4 2 3 16,0 0 0-16,1 2 1 16,1 0 1-16,3 0-3 15,2 2 1-15,3 12 3 16,5 0 1-16,-1 2 3 15,0 2-10-15,2 1 5 16,-3-6-5-16,-2 1 1 16,-1-1 5-16,-7-8-3 15,-1 0-3-15,-6-5 0 0,-2 0 6 16,0 0-2-16,1 0 6 16,-1 0 20-16,2-9 11 15,-2-10-29-15,-2-8-4 16,0-7-2-16,0-8-1 15,0 2-5-15,-2 0 1 16,-2 10-1-16,-1 10 0 16,3 6 0-16,0 8 4 15,0 4-8-15,0 2-20 16,0 0-77-16,2 0-195 16</inkml:trace>
  <inkml:trace contextRef="#ctx0" brushRef="#br0" timeOffset="132118.01">16038 4686 522 0,'0'0'92'0,"0"0"-86"15,0 0 4-15,0 0 22 16,0 0-10-16,0 0-9 15,27 78 1-15,-12-51 4 16,6 0-11-16,-5 4 1 16,-1-2-3-16,5 2-4 0,-5-1 1 15,4-2-1-15,-2-6 1 16,-3-6-1-16,-1-2 1 16,-2-6 2-16,0-2-3 15,-2-6-2-15,5 0-4 16,-3 0 2-16,-1-8 2 15,2-14 1-15,-5-4 0 16,-3-10-6-16,-4-5 1 16,0-4-8-16,0-4-1 15,0 7 8-15,-7 2 3 16,-3 10 3-16,-2 6 6 16,-1 6 3-16,-5 4 4 0,0 2-8 15,-4 2-5-15,-3 4-7 16,0 4 7-16,2 2-2 15,-2 0 6-15,0 0-4 16,1 16 0-16,-2 6-2 16,3 4 1-16,5 4-11 15,3 4-22-15,7 2-29 16,8-3-60-16,0-6-145 16</inkml:trace>
  <inkml:trace contextRef="#ctx0" brushRef="#br0" timeOffset="132838.2">16368 4714 254 0,'0'0'33'0,"0"0"-16"16,0 0 29-16,0 0 64 15,0 0-46-15,0 0-39 16,13 127 1-16,-13-100-24 16,0 0 16-16,0-1-17 15,0-2 5-15,0-8-6 16,0-2 0-16,0-8 4 16,0-2-4-16,0-4 2 15,0 0 6-15,0 0 17 0,0 0 18 16,0 0 11-16,0-12-19 15,0-11-22-15,0-6-13 16,0-10 0-16,0-7-5 16,-4-2-15-16,-3 0 11 15,3 8 4-15,4 10 4 16,0 6 2-16,0 8-2 16,0 4-4-16,9 2 3 15,4 6-7-15,5 2 6 16,2 2-1-16,0 0 4 15,-2 0-1-15,-1 0-4 16,-5 0-2-16,-5 10 5 16,-5 2-2-16,-2 4 2 0,0 2-5 15,0 0-14 1,-5 2 10-16,-8 2-17 0,-3 0 9 16,1 4-10-16,-1 0-6 15,3 5-38-15,4 2-51 16,6 3 39-16,3-1-18 15,0-7-23-15,4-4 126 16,15-8 63-16,-1-4 31 16,2-2-24-16,0-4 49 15,-3-2-5-15,2-4-40 16,-3 0-17-16,-1 0 1 16,-4 0-18-16,0 0-21 0,0-4 8 15,0-8-12-15,1 0-3 16,-4-2-10-16,1-6-1 15,-2 2-1-15,0 0-26 16,-7 2-40-16,0-1-14 16,0 10-56-16,0 3-226 15</inkml:trace>
  <inkml:trace contextRef="#ctx0" brushRef="#br0" timeOffset="134488.18">17110 4664 445 0,'0'0'107'0,"0"0"-103"16,0 0 32-16,0 0 28 16,0 0-47-16,0 0-17 15,0 0-7-15,0 38 7 16,0-6 0-16,2 2 5 16,7 0-3-16,3 0-1 0,3-3-1 15,5-3 0-15,3-5 1 16,-2-5 3-16,4-7 2 15,0-5-5-15,-3-6 5 16,0 0 5-16,0 0 12 16,-1-14 5-16,-6-4-4 15,-1-7 7-15,-8 0-11 16,-4-10-1-16,-2-3-14 16,0-2 2-16,-8 0-6 15,-10 8-1-15,3 10 1 16,1 8-1-16,5 8-8 15,5 6 1-15,-5 0 3 16,-1 0-8-16,-3 16 12 16,-5 12 0-16,0 6 0 15,3 0-17-15,4 6-37 0,1-4-58 16,8-4-132-16</inkml:trace>
  <inkml:trace contextRef="#ctx0" brushRef="#br0" timeOffset="134859.72">18126 4740 689 0,'0'0'0'16,"0"0"-10"-16,0 0 10 15,0 0 2-15,0 0 2 16,0 0 4-16,-8 119-7 15,8-96-1-15,0 0 0 16,0-3 3-16,0-9-3 16,0 0-18-16,0-9-53 0,0-2 3 15,-17 0 2 1,-9-13-156-16</inkml:trace>
  <inkml:trace contextRef="#ctx0" brushRef="#br0" timeOffset="135171.71">17870 4630 331 0,'0'0'37'0,"0"0"-28"16,0 0 41-16,0 0 29 15,123-24-33-15,-88 24-3 16,7 8-23-16,0 10-5 16,-1 2 13-16,-5 4-11 0,-5 2-2 15,-2 2 1-15,-9 0-7 16,-5-2-2-16,-6-1 3 15,-6-3-10-15,-3-1 6 16,0 4 1-16,-10-3-2 16,-11-3-1-16,-9 2-3 15,-6-3 13-15,-3-2-7 16,-3-4-6-16,4-4-1 16,6-4-22-16,10-4-10 15,8 0-12-15,6 0-28 16,8-10-26-16,0-10-118 15,0-4-64-15</inkml:trace>
  <inkml:trace contextRef="#ctx0" brushRef="#br0" timeOffset="135547.72">18432 4662 462 0,'0'0'46'16,"0"0"-43"-16,0 0 2 16,0 0 39-16,0 0-8 15,0 0-3-15,8 42-16 16,-8-22 4-16,0 0 0 16,0 4-6-16,0 0 3 15,0 2-10-15,0-2-3 0,0 5-3 16,0-1 1-16,0 0-2 15,0 2-1-15,0-4 2 16,4-4-4-16,6-2 2 16,-1-6 0-16,1-4 0 15,2-2 2-15,1-6 0 16,-1-2 2-16,10 0 4 16,0 0-4-16,3-12-4 15,-6-8-3-15,-1-4-28 16,-7-4-32-16,-6-2-38 15,-5-1-155-15</inkml:trace>
  <inkml:trace contextRef="#ctx0" brushRef="#br0" timeOffset="135745.79">18467 4809 449 0,'0'0'33'0,"0"0"-20"15,0 0 54-15,0 0-16 16,0 0-21-16,0 0-13 16,67-4-14-16,-43-9-3 15,1-1-14-15,-4-2-56 16,-9-4-113-16,-5 0-46 16</inkml:trace>
  <inkml:trace contextRef="#ctx0" brushRef="#br0" timeOffset="136372.26">18478 4640 50 0,'0'0'289'16,"0"0"-262"-16,0 0 39 15,0 0 67-15,0 0-70 16,0 0-32-16,14 0-2 16,10-4-2-16,10 0-12 15,3 0-15-15,1 2 0 16,1 0-26-16,1 2-44 15,-3-2 11-15,1 0 5 16,-7 0 15-16,-6-2 37 16,-8 0-3-16,-5 0 5 15,-6 0 8-15,-1 2 31 0,-3 0 16 16,-2 2 9-16,0 0-10 16,0 0-13-16,0 0-6 15,0 0-19-15,0 0 1 16,-2 0-7-16,-11 0-3 15,-8 8-6-15,1 6 3 16,3 0-3-16,0 0-1 16,9 2-11-16,4-2 4 15,4 0-16-15,0 0 2 16,0-2 21-16,10 0-11 16,13-2 9-16,4 0-1 15,0-2 2-15,2 0-1 0,0 2 4 16,-4 0-1-16,0 0 0 15,0 4 1-15,-5 0-2 16,-2-2-2-16,-4 2 1 16,-6-1 0-16,-4-3-2 15,-1-1 3-15,-3 1 5 16,0-2-5-16,0 1 11 16,-9-1 7-16,-14 0 9 15,-6-2-19-15,0-1 6 16,0-2-11-16,3-3-3 15,4 0 3-15,4 0-3 16,0-12-12-16,0-5-13 16,3-2-10-16,3-1-27 0,4 1-29 15,6 5-5-15,2 4-29 16,0 5 17-16,0 0-33 16</inkml:trace>
  <inkml:trace contextRef="#ctx0" brushRef="#br0" timeOffset="136828.51">19115 4630 379 0,'0'0'129'0,"0"0"-122"15,0 0 16-15,0 0 25 16,0 0-30-16,0 0 2 15,61 26 9-15,-41-8-9 16,-1 0-4-16,0 2 6 16,0 4-11-16,1-4 3 15,1 4-6-15,-2-4-7 16,-3-2 8-16,-2-2-9 16,-3-5 6-16,-5-1-5 15,-3-5 1-15,-3-2-1 16,0-3 0-16,0 0 5 15,0 0-4-15,0 0 10 16,0 0 9-16,0 0 13 16,0-7-19-16,-3-11-2 15,-5-4-7-15,0-8 8 0,0-4-9 16,3-4-1-16,1 4 10 16,2 4-4-16,0 4-1 15,2 8-8-15,0 0-1 16,0 0-1-16,0 4-13 15,0 4-34-15,2 2-15 16,13 5-48-16,1 2-52 16,2 1-81-16</inkml:trace>
  <inkml:trace contextRef="#ctx0" brushRef="#br0" timeOffset="137100.63">19458 4524 53 0,'0'0'369'15,"0"0"-322"-15,0 0 4 16,0 0 33-16,0 0-38 16,0 0-27-16,5 0 0 15,-1 11-3-15,1 10 2 16,2 3-13-16,-1 4 14 16,1 4-11-16,2-2 5 15,0 2-11-15,0-4-2 16,1 0 4-16,0-8-4 15,-1-4 5-15,-1-1-5 16,4-6 0-16,5-3-15 16,1-2-45-16,7-4-50 0,-2 0-76 15,-4 0-89 1</inkml:trace>
  <inkml:trace contextRef="#ctx0" brushRef="#br0" timeOffset="137482.57">19674 4640 357 0,'0'0'9'0,"0"0"23"15,0 0 50-15,0 0-15 16,12 106-31-16,3-80-18 16,6 0-9-16,-1-1 8 0,12-6-1 15,-5-5-6-15,2-6 1 16,-2-5 6-16,2-3 8 15,0 0-6-15,-4-4 4 16,-2-13-3-16,-6-1 6 16,-3-10-1-16,-8-2 0 15,-4-10-13-15,-2-2-3 16,0 2-8-16,-8 2 3 16,-15 6-4-16,-2 4-1 15,-1 6-7-15,-1 5 7 16,2 8-6-16,-3 6-3 15,-3 3 4-15,-6 0 3 16,-3 18-10-16,3 11-2 16,1 7 2-16,7 4-26 0,11 4-37 15,7 0-30-15,7-4-241 16</inkml:trace>
  <inkml:trace contextRef="#ctx0" brushRef="#br0" timeOffset="138322.91">20586 4592 491 0,'0'0'38'0,"0"0"-28"0,0 0 40 16,0 0 27-16,0 0-25 15,0 0-29-15,-4-24-11 16,2 24 0-16,2 0-12 15,0 16-5-15,0 12 5 16,0 8 7-16,0 2-1 16,6 0-3-16,5-4 4 15,0-4-6-15,-2-4 1 16,0-6-2-16,-5-4 9 16,1-3-9-16,-5-8 0 0,2-2 1 15,-2-3-1 1,0 0 5-16,0 0-4 0,0 0 14 15,0 0-11-15,0-12 13 16,0-15-17-16,-13-7-1 16,0-8 1-16,-1-6-7 15,3-6 6-15,5 6-8 16,1 3-14-16,5 9-11 16,0 13 21-16,0 2-14 15,0 7 13-15,9 4-2 16,6 6 7-16,1 4 9 15,-1 0-13-15,1 0 12 16,-3 4 0-16,-1 9 2 16,-3 1-4-16,-5 1 1 15,-2 6 2-15,-2-2 0 0,0 3 8 16,-4 1 3-16,-12-3-7 16,-4-2 2-16,2-2 7 15,1-2-12-15,1 0-1 16,3 0-9-16,1-2-32 15,8 2-28-15,2-2-59 16,2-4-50-16,0 0 20 16</inkml:trace>
  <inkml:trace contextRef="#ctx0" brushRef="#br0" timeOffset="138778.74">20782 4878 252 0,'0'0'44'15,"0"0"-15"-15,0 0 142 16,0 0-40-16,0 0-63 16,0 0-30-16,20-18-4 15,-13 0-3-15,1-6-12 16,4-8-1-16,-5-6-8 15,1-8 4-15,-4 0-13 16,1 4-1-16,-2 8 4 16,1 6-4-16,-2 11 0 0,3 6 0 15,-3 7-5-15,0 4-1 16,2 0 0-16,5 0-4 16,1 0 3-16,3 5 1 15,0 13 3-15,3 5 3 16,0 3-3-16,1 6-1 15,-1 0 4-15,-1 2 0 16,1 0 2-16,-3-4-2 16,1-4 3-16,-1-8-4 15,-4-2 2-15,-2-6 1 16,-3-2-2-16,-4-4-29 16,3-2-37-16,-3-2-19 0,0 0-12 15,0 0-30-15,0-7-201 16</inkml:trace>
  <inkml:trace contextRef="#ctx0" brushRef="#br0" timeOffset="138947.56">20883 4738 381 0,'0'0'125'0,"0"0"-123"15,0 0 14-15,0 0 19 16,0 0 3-16,0 0-34 15,98 0-4-15,-61-6-14 16,-3-4-67-16,-3-4-148 16</inkml:trace>
  <inkml:trace contextRef="#ctx0" brushRef="#br0" timeOffset="139168.37">21187 4594 334 0,'0'0'8'0,"0"0"14"16,0 0 60-16,0 0-8 16,0 0-35-16,39 124-15 15,-33-98-14-15,1-2-3 16,-3-1 0-16,0-8-7 16,-1-5 0-16,-2-2-1 15,-1-5-5-15,0-3-45 0,0 0-29 16,0 0-39-16,0-15-163 15</inkml:trace>
  <inkml:trace contextRef="#ctx0" brushRef="#br0" timeOffset="139522.84">21137 4434 419 0,'0'0'5'16,"0"0"-1"-16,0 0 1 15,0 0 37-15,0 0-2 16,120-9-14-16,-96 9 3 16,-2 10-5-16,-4 8 3 0,0 6-10 15,0 2 0 1,-5 5 0-16,-1 1-4 0,-4 2 8 16,-6 4 4-16,-2 0-10 15,0 0-11-15,0-6 10 16,0-4-1-16,0-6-10 15,-10-2 0-15,-4-4 10 16,-1-3-7-16,-1-3-5 16,-2-5 8-16,-2-2-3 15,2-3 2-15,0 0-8 16,0 0-21-16,3-4-6 16,1-10-24-16,6-7-42 15,3-5-96-15,5-2-205 16</inkml:trace>
  <inkml:trace contextRef="#ctx0" brushRef="#br0" timeOffset="140417.56">21564 4650 174 0,'0'0'24'0,"0"0"21"16,0 0 46-16,0 0 9 16,60 116-29-16,-57-100-49 0,-1-4 17 15,-2-6-8-15,0-1-1 16,0-4-1-16,0-1 0 16,0 0 0-16,0 0 2 15,-2 0 2-15,-19 0-14 16,-5-10-16-16,1-8 1 15,5-4 2-15,2-6-4 16,2-6-1-16,5-8 0 16,7-2-1-16,4 0-3 15,0 1-2-15,6 10-32 16,13 6 20-16,0 11-4 16,-1 8 9-16,1 5 10 15,-4 3-8-15,-1 0 9 0,-1 0 1 16,-3 0-3-16,2 7 3 15,-3 8 1-15,-3-1 3 16,-4 4-1-16,1 0-3 16,-3-3 0-16,0 3 5 15,0-1-5-15,0 1 1 16,0-2-1-16,0 2-11 16,0 2 2-16,0 0-14 15,0 2-2-15,0 0 1 16,7-2 1-16,4-2 1 15,2 0 17-15,3 0 5 16,-3-4-2-16,3-2 5 16,-1 1-3-16,-3-4 7 0,-2-3 5 15,2 1 11-15,-5-6-13 16,-1 2 21-16,-4-3-17 16,3 0 10-16,-1 0-2 15,0 0 11-15,4-17-16 16,0-1-2-16,-3-10-11 15,-1-6 1-15,-2-6-3 16,-2-6-1-16,0 0-1 16,0 4 0-16,2 6-1 15,3 8 1-15,0 9-2 16,-1 8 2-16,3 4 0 16,-1 5-8-16,3 2-4 0,7 0 8 15,-1 0-1 1,5 13 4-16,3 5 1 0,2 5-1 15,-4 5 3-15,4 1 1 16,-3 3-1-16,1-2 1 16,-6-2-3-16,-1-4 4 15,-3-4 0-15,-5-4-1 16,-2-6 0-16,-1-4-3 16,-5-2 0-16,0-2-22 15,0-2-42-15,0 0-39 16,0 0-55-16,-17 0-90 15</inkml:trace>
  <inkml:trace contextRef="#ctx0" brushRef="#br0" timeOffset="140872.84">21887 4718 403 0,'0'0'85'16,"0"0"-27"-16,0 0 42 15,0 0-14-15,0 0-57 16,0 0-28-16,36-14 0 15,-14 2-1-15,3 0-2 16,2 2-26-16,-1 0-12 16,-2 2 3-16,-1 2-9 15,-3 4 18-15,-5 2 12 16,-4 0 12-16,1 0 8 16,-4 0 0-16,6 8 6 15,-1 6 4-15,2 4 16 0,4 0-11 16,1-2 11-16,-1-4-15 15,0-2 12-15,1-4-4 16,-3-2-4-16,4-4 11 16,-2 0 2-16,2 0-14 15,1 0 11-15,-1-12-7 16,-4-8-4-16,-1-2-2 16,-5-6-2-16,-3-4-8 15,-6 0-5-15,-2 2 6 16,0 6-4-16,0 6-3 15,-8 2-4-15,-10 2-4 16,-2 5 2-16,-5 4 10 0,-1 5-8 16,-10 0 1-16,-4 0 0 15,-5 5-49-15,-3 9-46 16,-4-1-39-16,4-8-216 16</inkml:trace>
  <inkml:trace contextRef="#ctx0" brushRef="#br0" timeOffset="141150.5">21713 4359 422 0,'0'0'114'16,"0"0"-109"-16,0 0 65 16,0 0 19-16,118-52-34 15,-89 38-42-15,0 2-10 16,-4 0 1-16,-3 2-4 16,-6 4 0-16,-6 0-34 15,-2 6-57-15,-8-2-124 16</inkml:trace>
  <inkml:trace contextRef="#ctx0" brushRef="#br0" timeOffset="148164.1">22602 4778 128 0,'0'0'7'0,"0"0"2"15,0 0 27-15,0 0 14 16,0 0-17-16,0 0-13 16,0 0 8-16,0 0-1 15,-2-16 19-15,2 14-4 16,0 0-8-16,0 0-9 15,0 0 9-15,0 2-4 16,0 0-4-16,0 0 3 16,0 0-11-16,0 0 15 15,0 0-16-15,0 0 1 0,0 0-6 16,0 0 13-16,0 0 2 16,0-2-3-16,0 2 3 15,0 0-2-15,0 0 13 16,0 0-10-16,0 0 2 15,0 0-11-15,0 0 2 16,0 0 0-16,0-2-3 16,0 2-5-16,0 0-4 15,0 0 1-15,0 0-7 16,0 0-3-16,0 0-3 16,0 0 3-16,0 0-30 15,0 0-50-15,0 0-28 16,-9 6-69-16,-11 6-6 0</inkml:trace>
  <inkml:trace contextRef="#ctx0" brushRef="#br0" timeOffset="-195499.54">4571 13814 3 0,'0'0'1'16,"0"0"1"-16,0 0-2 0,0 0 1 16,0 0 1-16,113 0-1 15,-104 0-1-15,-4 0-4 16,-1 0-2-16</inkml:trace>
  <inkml:trace contextRef="#ctx0" brushRef="#br0" timeOffset="-195331.51">4742 13816 10 0,'0'0'20'0,"0"0"-16"16,0 0-4-16,0 0-4 0,0 0-8 15,-34-108-6-15,3 27 18 16,-11-15 0-16</inkml:trace>
  <inkml:trace contextRef="#ctx0" brushRef="#br0" timeOffset="-194866.09">2748 14002 1 0,'0'0'4'0,"0"0"14"15,-31-188-10-15,15 72 3 16,1-31-11-16,-3-23-7 16,2-13-28-16</inkml:trace>
  <inkml:trace contextRef="#ctx0" brushRef="#br0" timeOffset="-194627.44">2256 11159 16 0,'0'0'56'0,"-81"-209"-35"16,37 97-13-16,3 0-6 15,2 5-2-15,3 13 3 16,3 10-8-16,2 4-5 15,-1 8 10-15,1 5-3 16,2 5-1-16,-2 4-5 16,2 2-28-16,-2 0 29 15,2-6 8-15,2-6 0 16,4-14-8-16,6-13-14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2:56.6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1197 15 0 0,'0'0'37'16,"0"0"-31"-16,0 0 7 16,0 0 29-16,0 0 3 15,0 0-37-15,-6-11 16 16,6 11-10-16,0 0 9 15,0 0-6-15,0 0-15 16,0 0 19-16,0 0-5 16,0 0 12-16,0 0-16 15,0 0 17-15,0-4-21 16,0 4 2-16,0 0-3 16,0 0-1-16,0 0 13 15,0 0-18-15,0 0 17 0,0 0-17 16,0 0 33-16,0 0-33 15,0 0 9-15,-5 0-4 16,5 0-6-16,0 0 2 16,0 0 1-16,0 0 3 15,0 0-3-15,0 0-6 16,0 0 12-16,0 0-12 16,0 0 10-16,0 0-14 15,0 0 6-15,0 0 1 16,0 0-5-16,0 0-16 15,-5 0 19-15,5 0-3 16,0 0-13-16,-3 0 27 0,3 0-22 16,-3 10 16-1,-5 5-3-15,2 1 0 0,-3 1 0 16,-1 2 8-16,1-3-8 16,-2 1-1-16,3 3 1 15,-3 0 5-15,2 0 13 16,-4 0-24-16,4-4 6 15,3-1 0-15,-2-4-5 16,3 4 17-16,2-4-26 16,0 4 28-16,-5 0-8 15,8-1-6-15,-3 0 0 16,0-2-4-16,-3-1 3 16,2 0-6-16,1 1-1 15,-3 0 4-15,6-4 4 16,-3 4-2-16,3-6 12 0,-3 2-7 15,3-2 5-15,0-3-16 16,0 0 8-16,0-3-7 16,0 0 3-16,0 0-12 15,0 0 13-15,0 2 2 16,0-2-18-16,0 0 18 16,0 4-4-16,0-4-3 15,0 0 4-15,0 2 2 16,0 2 2-16,0-2 0 15,0-2 2-15,0 0-8 16,3 0 17-16,3 3-17 16,4 0 13-16,2 3-8 0,-1-4 1 15,0 2 0-15,3-2-1 16,2 1 1-16,1 0-8 16,0 3 23-16,3 0-22 15,-4 2 20-15,4 4-25 16,-4 0 12-16,0 2-2 15,-4-3 2-15,2 4-3 16,-6-4 1-16,3 0 4 16,-2 1-6-16,1 1 12 15,-1-6 1-15,2 2-4 16,-2 1-5-16,-2-3 0 16,2 2 1-16,0 1-1 15,1-4 6-15,-4-2-14 0,2 1 21 16,-5-4-19-16,0 3 19 15,0-4-25-15,-3 1 12 16,0-1 0-16,0 0 0 16,0 0 1-16,0 0-1 15,0 0 3-15,0 0-1 16,0 0 5-16,0 0-7 16,0 0 0-16,0 0-70 15,-9-6-225-15</inkml:trace>
  <inkml:trace contextRef="#ctx0" brushRef="#br0" timeOffset="879">270 284 91 0,'0'0'52'15,"0"0"-45"-15,0 0 0 16,0 0 53-16,0 0-51 16,0 0 4-16,0-22-8 15,0 18 22-15,0 4 1 16,0 0-3-16,0 0-12 16,0 0 0-16,0 0-8 15,0 0-2-15,0 0-3 0,0 0 2 16,0 0-5-16,0 0-4 15,0 0 7-15,0 0-19 16,0 4 18-16,0 10-1 16,0 3-1-16,0 3 3 15,0 3 3-15,0 1 3 16,0 1 0-16,3-2 1 16,3 6-2-16,1-3-1 15,-4-3-3-15,0-3-1 16,0 0 0-16,3-2 2 15,-2-1-2-15,-1-2 7 16,0 0-4-16,0-5 0 0,0 1-4 16,0-5 6-1,2 3-10-15,-2-6-9 0,-3 4-29 16,3-6 42-16,-3 4-46 16,0-4 1-16,0-1-29 15,0 0 29-15</inkml:trace>
  <inkml:trace contextRef="#ctx0" brushRef="#br0" timeOffset="1620">0 288 43 0,'0'0'8'16,"0"0"33"-16,0 0-15 15,0 0 4-15,0 0-18 16,0 0-2-16,29-50 12 15,-13 44-22-15,0 2 21 0,4 3-20 16,2-2 22 0,0 3-23-16,4-3 11 0,6 3-8 15,0-3 6-15,3 1-1 16,4-2-8-16,0 4 2 16,-5 0 7-16,2 0-7 15,-4 0 2-15,0 0-8 16,-7 0 9-16,-1 0-14 15,-5 6 6-15,-4 4 3 16,1 0-4-16,-2 2 2 16,-5 2 1-16,1 2-2 15,-1 3 1-15,-3 1 4 16,1-3-11-16,-1 1 9 16,-6-1-5-16,0 6 5 15,0-3 8-15,0 3 8 0,-16-3-9 16,-3 1 8-16,-1 1-13 15,1-4 8-15,1-1-10 16,2-2 1-16,-1-4 9 16,-2 4-10-16,6-4 0 15,-2-2 8-15,-2 2-8 16,1-1 3-16,0-3-3 16,1 2 4-16,-2-4 8 15,1 1-2-15,0 0-9 16,-1 2 10-16,5-7-8 15,2 3 9-15,-2-3-11 16,2-1 11-16,1 0-2 0,-5 0-6 16,1 0 1-16,1 0-7 15,-1 0 2-15,1 0-15 16,-2 0 1-16,5 5-20 16,2-5-53-16,1 0 2 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2:59.6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 4 38 0,'0'0'63'0,"0"0"-52"0,0 0 1 15,0 0 53-15,0 0-3 16,0 0-43-16,0-4 17 16,0 4-18-16,0 0 29 15,0 0-26-15,0 0 10 16,0 0-26-16,0 0 16 15,0 0-18-15,0 0 6 16,0 0-9-16,-13 0 9 16,-4 0-17-16,-2 0 25 15,0 0-29-15,-4 5 31 16,4-1-31-16,-3 1 12 16,-1 1 0-16,1 4-4 15,-3-5 15-15,2 0-12 0,4 1 3 16,3-2 1-16,-1-2 7 15,11 2-20-15,-1-4 6 16,7 1-5-16,0 4-43 16,-3-1-93-16,0-1-8 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01.3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 0 31 0,'0'0'12'0,"0"0"-1"0,0 0 23 16,0 0 3-16,0 0-34 16,0 0 10-16,0 0 0 15,0-5 24-15,0 5-24 16,0 0 15-16,0 0-10 15,0 0 2-15,0 0-4 16,0 0 6-16,0 0-2 16,0 0-15-16,0 0 7 15,0 0-10-15,0 0 1 16,0 0-1-16,0 0-4 16,0 0-14-16,0 0 13 0,0 0-2 15,0 5-2 1,0 5 7-16,0 6 2 0,9-1 10 15,-3 1-9-15,2 0-3 16,-2 4 3-16,3 3-6 16,4-3 3-16,-3 6 0 15,-1-6-4-15,0 2 9 16,-1-5-17-16,-2-4 18 16,-3 3-12-16,0-2 9 15,1 1-10-15,2-1 6 16,-3-2-1-16,0-3 1 15,0 2 2-15,0-2-11 16,1-1 21-16,-1 1-12 16,0-4 7-16,-3 4-12 0,3-3 7 15,0-6-2-15,-3 3 1 16,0-3-5-16,0 0 5 16,0 0 0-16,0 0 4 15,0 0 4-15,0 0 0 16,0 0-7-16,0 0-2 15,0 0 0-15,0-6 1 16,-6-2-1-16,3-1 1 16,0 0-11-16,-1-5 22 15,1 0-14-15,0 2 3 16,-3-2-1-16,6-1 1 16,0 0-9-16,0 1-8 15,0 0 10-15,0 2-1 16,0 6 16-16,0 1-15 15,0-4 16-15,0-3-18 0,0 1 10 16,0-2-4-16,0 1 3 16,0 2 0-16,0 0-3 15,3 0 6-15,0 0-11 16,0 4 16-16,0 1-17 16,1-1 16-16,-1-3-13 15,3 3 6-15,0-5 0 16,2 7 0-16,-2-1 4 15,0 4-11-15,1-3 10 16,-1 4-6-16,-6 0 6 0,3-2-6 16,-3 2 8-1,6 0-10-15,-2 0 5 0,-1-4-6 16,3 1-8-16,-3 3 2 16,5-3-2-16,-5 3-25 15,-3 0-38-15,0 0-35 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1:11.4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1008 451 131 0,'0'0'14'0,"0"0"11"16,0 0 16-16,0 0 27 16,0 0-46-16,0 0-4 15,0 0 23-15,0 0-20 16,0 0 14-16,0 0-30 15,0 0 33-15,0 0-23 0,0 0-8 16,0 0-5 0,0 0 2-16,0 0-4 0,0 0-1 15,0 0-2-15,0 0 3 16,0 0-8-16,0 0 6 16,3 0-1-16,3 8 6 15,1 10-9-15,2 8 5 16,4 2 1-16,-1 8 0 15,-1 1 3-15,1 9-12 16,-2 5 19-16,3 6-17 16,-4-4 23-16,5 6-28 15,-5-4 12-15,1 3 0 16,-1 5 2-16,0 0 4 16,-2 8-12-16,-1-5 13 15,5-3-9-15,-5 1 8 0,-3 2-5 16,3-2 0-16,1 8-2 15,-1-6 0-15,3 1 0 16,-2-2 1-16,-1-9 0 16,0-4-5-16,2-3 18 15,-5-8-15-15,0-4 4 16,3-2-4-16,1-7 3 16,-4-2-2-16,3-3-2 15,-3-3 3-15,-3 1-4 16,3-1 11-16,1-9-16 0,-1-1 19 15,0-5-20 1,-3-3 10-16,0 1-2 0,0 0-17 16,0-3 6-16,0 0 0 15,0 0-25-15,3 0 12 16,0 0-30-16,8 0-6 16,-5-6-85-16</inkml:trace>
  <inkml:trace contextRef="#ctx0" brushRef="#br0" timeOffset="1176">1919 267 24 0,'0'0'13'16,"0"0"-5"-16,0 0 21 16,0 0-4-16,0 0-23 15,0 0 17-15,-14-9-14 16,14 6 5-16,-6 3 9 16,3-2-11-16,3 2 16 15,-3 0 0-15,3 0 7 16,0 0-21-16,0 0 35 0,-3-4-29 15,3 4 23-15,0-4-18 16,0 4 14-16,0 0-20 16,0 0-1-16,0 0-3 15,0 0-4-15,0 0-8 16,0 0 9-16,0 0-16 16,0 0 0-16,0 0-3 15,0 8-2-15,0 14 13 16,0 4 0-16,0 6 0 15,0 6 2-15,0 2 3 16,3 3 16-16,6 6-17 16,5 0 11-16,-1 3-11 15,2 4 5-15,-2-3-2 16,4 9-6-16,2 2 6 16,0 4 0-16,1 4 1 0,-5 6-4 15,1 0 8 1,0 2 2-16,-4-8-13 0,8 0-1 15,-4-4 0-15,0 2 0 16,-2 2 5-16,-2 2-13 16,-2 3 18-16,-1-5-10 15,4-3 6-15,-4-3-8 16,2-8 15-16,-2-6-16 16,-3-6 3-16,1-6 0 15,-1-2-7-15,-3-1 16 0,4-6-21 16,2 4 26-1,-3-3-18-15,2 4 15 0,-2-5-19 16,0-5 8-16,-3-4 0 16,1-3-1-16,-4-5 3 15,0-5-13-15,3-3 22 16,-3-4-13-16,0 1 7 16,0-3-9-16,0 0 4 15,0 0-12-15,0 0-13 16,0 0-10-16,0 0-1 15,0-3-91-15,0-28-154 16</inkml:trace>
  <inkml:trace contextRef="#ctx0" brushRef="#br0" timeOffset="2017">0 1122 35 0,'0'0'75'15,"0"0"-73"-15,0 0 4 0,0 0-1 16,0 0 25 0,0 0-4-16,25 5 9 0,-5-5-20 15,5 2 31-15,8-2-29 16,-5 0 28-16,11 0-35 15,2 0 18-15,9 0-2 16,6 0-23-16,8-2 25 16,11-13-19-16,8 4 2 15,11-4-10-15,8-2 11 16,7 3-7-16,0-4-5 16,7 1 0-16,3 0 2 15,1-3-7-15,2 2 14 16,-6 6-15-16,-10 1 17 15,-6 2-12-15,0-2 13 0,2-4-17 16,-2 4 5-16,-5 2 0 16,-8 7-1-16,-10 2 6 15,-3-4-14-15,-7 2 21 16,-6-1-18-16,-9-3 16 16,-10 1-14-16,-5 1 5 15,-7 2-2-15,-5-1-1 16,-2-3 2-16,-1 3-6 15,-6-3 15-15,1 6-18 16,-8-2 19-16,-2 2-15 16,-1 0 9-16,-3 0-8 15,-3 0-18-15,0 0 0 16,0 0-2-16,0 0-23 16,0 0 10-16,0 0-29 15,-6 11 16-15,-27 6-61 0</inkml:trace>
  <inkml:trace contextRef="#ctx0" brushRef="#br0" timeOffset="2775">581 2183 6 0,'0'0'5'0,"0"0"56"0,0 0-27 15,0 0 5-15,0 0-16 16,0 0 21-16,-67 9-6 15,67-9 0-15,0 0-3 16,0 0-22-16,0 0 22 16,0 0-35-16,0 0 26 15,0 0-17-15,6 0-2 16,23 0-4-16,16-11 5 16,13-9 8-16,6-1-9 15,9-5 8-15,7 6-12 16,4-3 4-16,2-3 3 15,8 6 10-15,-2-3-17 0,8 0 6 16,-4 3-9 0,4 0 7-16,0 0-7 0,-2 0 6 15,-1 2-14-15,3 2 16 16,-4 3-6-16,0-1 8 16,0 3-13-16,7 2 3 15,-6-2 0-15,-2 7-1 16,-9 0 1-16,-5 2-9 15,-7-2 19-15,-7-2-20 16,-6 1 23-16,-6 0-16 16,-7-5 11-16,-7-1-14 15,-2 2 6-15,-6 2-3 16,-5-3 0-16,0 1-16 0,-4-2 9 16,-6 2-35-1,-4 1 13-15,-9-7-71 0,-5 0-69 16</inkml:trace>
  <inkml:trace contextRef="#ctx0" brushRef="#br0" timeOffset="5363">1447 827 147 0,'0'0'32'16,"0"0"-29"-16,0 0 27 16,0 0 64-16,0 0-50 15,0 0-12-15,0 0-16 16,0-34 39-16,-3 34-36 16,3-4 14-16,-3 0-29 15,3 0 15-15,-3-2-1 16,0-4-18-16,-2 3 9 15,2-4 1-15,0-4-1 16,0-5-2-16,3-5-14 16,0-2 20-16,0-9-19 15,0 1 6-15,0-2-5 0,0 2 3 16,0-2 2 0,0 0-2-16,0-4 12 15,0 1-15-15,0 3 8 0,0 5-6 16,0 3 2-16,0 6-2 15,0 9-3-15,0 2 5 16,0 4-9-16,0 0 20 16,0 2-8-16,0 5-1 15,0 1-2-15,0 0-1 16,0 0-4-16,0 0 6 16,0 0-6-16,0 0 5 15,0 0-18-15,0 0 14 16,3 0 1-16,3 0-13 15,5 11 18-15,-2 9-3 16,4 6 2-16,-4 6-7 0,4 8 6 16,1 1 1-16,1 8 0 15,-2-3 3-15,3 3-4 16,-4-3 15-16,5-3-15 16,-1-3 1-16,-2-5 0 15,-3-4-1-15,3 0 3 16,-5-5-4-16,4-6 4 15,-4-3-19-15,1-3 34 16,-1-2-24-16,-1-6 14 16,-2-3-14-16,0 2-3 15,-6-1-18-15,3-2-32 16,1-2-55-16,-4 0-4 0</inkml:trace>
  <inkml:trace contextRef="#ctx0" brushRef="#br0" timeOffset="5663">1408 707 110 0,'0'0'33'16,"0"0"-28"-16,0 0 23 16,0 0 24-16,0 0-30 15,0 0 9-15,135-40-18 16,-106 28 18-16,-2 6-22 16,-2-8 8-16,-3 7-17 15,3-3-13-15,-2 6-69 16,-4-2-79-16</inkml:trace>
  <inkml:trace contextRef="#ctx0" brushRef="#br0" timeOffset="6456">2407 660 106 0,'0'0'51'0,"0"0"-45"15,0 0 13-15,0 0 91 16,0 0-31-16,0 0-33 16,0 1-27-16,0-1 20 15,0 0 0-15,0 0-18 16,0 0-7-16,0 0-4 15,0-12-10-15,0-9 8 16,0-3-8-16,0-3 8 16,0-9-16-16,-3-2 2 0,3-6 3 15,-5-4 3 1,2-4-18-16,3-2 3 16,0-6-17-16,0 8 24 0,0 10 5 15,0 1-7-15,0 9-16 16,8 9 20-16,-2 5 6 15,3 2-10-15,-2 7 7 16,-1 0 2-16,0 7-11 16,1 2 24-16,-4 0-22 15,3 0 14-15,5 0-8 16,-2 0 4-16,4 0-2 16,-4 0-2-16,1 2 1 15,2 12-8-15,2 6 22 16,2 1-3-16,-1 10-6 15,1 0 9-15,1 6-6 0,-4 5 4 16,2 2-9-16,-2 3 0 16,1-1 8-16,1-3 0 15,4 1-6-15,-3-4 1 16,1 0 8-16,2-6-4 16,-3-2-10-16,-4-6 3 15,5-6 0-15,-8-6-4 16,4-2 12-16,-7-4-20 15,4-3 14-15,-7-4-5 16,3 4-42-16,-3-4-14 16,2-1-94-16,-5 0-21 15</inkml:trace>
  <inkml:trace contextRef="#ctx0" brushRef="#br0" timeOffset="6744">2346 543 100 0,'0'0'20'0,"0"0"-6"15,0 0 39-15,0 0 9 16,0 0-36-16,0 0 30 0,150-46-47 15,-117 38 30-15,-2-1-18 16,2-2-1-16,-8 1-14 16,3 0 0-16,2 4-11 15,-2-3 19-15,-5 3-28 16,3-3-26-16,-11 3-102 16</inkml:trace>
  <inkml:trace contextRef="#ctx0" brushRef="#br0" timeOffset="10408">481 1427 136 0,'0'0'59'16,"0"0"-56"-16,0 0 21 15,0 0 43-15,0 0-7 16,0 0-32-16,0 0-23 15,-3-2 19-15,0 2-16 16,3 0 11-16,0 0-11 16,0 0-16-16,0 0 5 0,0 2 3 15,0 24 6 1,0 18-5-16,0 2 20 0,0 6-19 16,0 0 27-16,0-1-26 15,3 1 0 1,7 4-3-16,-4-7 8 0,0-9-8 15,2-8 0-15,-8-9-3 16,6-6 14-16,-3-5-13 16,0-9 4-16,-1 0-1 15,-2-3 7-15,0 0-7 16,0 0 3-16,0 0-1 16,0 0 22-16,0 0-18 15,0-26 7-15,0-12-1 16,0-12-11-16,0-3-2 15,0-4-2-15,-5 10-22 0,2-4 20 16,3 3 4-16,0 4-5 16,0 1 4-16,0 3-10 15,3 5 7-15,13 9 8 16,-4 4-12-16,-2 7 14 16,-4 4-12-16,2 2 10 15,-2 3-8-15,-3 1 4 16,0 5 0-16,-3 0-7 15,3 0 19-15,-3 0-26 16,0 0 25-16,2 0-22 16,6 0 0-16,1 8 10 15,7 15 0-15,1 8 2 0,-1 7 5 16,-1 0-5-16,1 5 8 16,-2 0-4-16,2 0 3 15,-4-2 5-15,1 0-20 16,-1-3 7-16,-1-4 0 15,1 4-1-15,-2-11 5 16,-4-1-10-16,1-7 17 16,-1-8-12-16,-3-2 11 15,0-6-13-15,-3-1 3 16,3 2-7-16,-3-4-19 16,0 2 3-16,0-2 13 15,0 0-43-15,0 0 17 16,-3 0-108-16,-22 0-6 15</inkml:trace>
  <inkml:trace contextRef="#ctx0" brushRef="#br0" timeOffset="10635">433 1819 129 0,'0'0'53'15,"0"0"-38"-15,0 0 13 16,0 0 41-16,0 0-52 15,0 0 2-15,36-46-10 16,-2 28 30-16,5-2-16 16,0 6 4-16,-4-3-19 0,-4 2 1 15,2 1-9 1,0 1 9-16,-8 3-18 0,1 7-46 16,-10 3-47-16,-7 0-70 15</inkml:trace>
  <inkml:trace contextRef="#ctx0" brushRef="#br0" timeOffset="12503">1177 2074 1 0,'0'0'10'0,"0"0"8"16,0 0 3-16,0 0-16 16,0 0-1-16,0 0 0 15,0 0-4-15,0 0 0 16,0 0 0-16,0 0-3 15,0 3 6-15,0 3 3 16,0 0-6-16,0-4 0 16,0 1 0-16,0 0-1 15,0-3 1-15,0 6 4 0,0-3-4 16,0-3-23 0,0 3-26-16</inkml:trace>
  <inkml:trace contextRef="#ctx0" brushRef="#br0" timeOffset="12684">1177 2074 5 0</inkml:trace>
  <inkml:trace contextRef="#ctx0" brushRef="#br0" timeOffset="13207">1177 2074 5 0,'20'-3'39'0,"-20"3"-33"0,0 0 0 15,0 0 4-15,0 0 27 16,0 0-28-16,0 0 11 16,0 0-4-16,0 0 3 15,0 0-5-15,0 0 3 16,0 0-4-16,0 0-13 15,0 0 13-15,0 0-13 16,0 0 12-16,0 0-11 16,3 0 14-16,0 12-5 15,1-1 13-15,-1 1-8 0,0 5-6 16,3-3 19-16,-3 4-20 16,0-1 6-16,4 3-4 15,-4-3 10-15,3 3-20 16,2-1 14-16,-2-3-9 15,0 1-5-15,0-2 6 16,-2 0 6-16,2 1-11 16,-3-4 9-16,0 2 2 15,0 2-7-15,1 0 4 16,-1 3 2-16,0 1-10 16,0-6 0-16,3 3-1 15,-3-2 0-15,2 0 12 16,-2-4-13-16,-3 0 3 15,3 1-2-15,0 0 4 0,0-1-8 16,0 0-3-16,-3 4 7 16,4-1 1-16,-1-5 8 15,0-1-18-15,0 1 19 16,-3-6-18-16,0 3 15 16,3-3-13-16,-3-3 6 15,0 0 0-15,0 0-1 16,0 0 1-16,0 0-3 15,0 0-12-15,0 0 8 16,0 0-37-16,0 0-30 16,0 0-39-16,0 0 7 15</inkml:trace>
  <inkml:trace contextRef="#ctx0" brushRef="#br0" timeOffset="14242">956 2718 72 0,'0'0'21'16,"0"0"15"-16,0 0-9 16,0 0 12-16,0 0-29 15,0 0-8-15,0-75 10 0,0 55 0 16,0-4 9-16,0-1-18 16,-6-7 11-16,-11-3-3 15,-2 4 14-15,-3-7-2 16,-4 4-23-16,1 2-7 15,0-3 4-15,-2 5-2 16,5 10-4-16,2 7 6 16,11 3 6-16,2 10 0 15,7 0 3-15,-3 0-5 16,0 0 8-16,-3 0-9 16,0 0 2-16,-7 16 5 15,-1 0-3-15,5 5 5 16,3-1-9-16,-1 1 5 15,7 0 1-15,-3 4-5 0,3 1 4 16,0 3-2-16,0 2 1 16,0-2-3-16,0 0 6 15,6-6-14-15,7 0 16 16,1-6-6-16,-2-3 4 16,4-2-11-16,0-6 6 15,4-3-2-15,-1-3 1 16,3 0 1-16,4 0-4 15,-4 0 14-15,-3-3-9 16,-2-11 2-16,-5-4-4 16,1 1 10-16,-4-3-11 15,1-6 7-15,-4 0-7 0,-6 0 2 16,0 0 5-16,0 6-6 16,0 1 2-16,0 3 17 15,0 5-13-15,0 2-7 16,0 3 0-16,0 6 19 15,0 0-18-15,0 0-1 16,0 0 14-16,0 0-1 16,0 0-7-16,0 0-6 15,0 0 0-15,0 0 2 16,0 0-10-16,0 0 8 16,3 12-3-16,11 2 0 15,-1 1 3-15,-1 2 4 16,4-5 5-16,1-1-9 0,-1-2 1 15,3-3-2 1,1-1 1-16,-2 1 0 0,5-3 0 16,0 0 4-16,-1-3-13 15,3 0 9-15,1 0-9 16,3 0-81-16,-9 0-54 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1:57.7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530 236 50 0,'0'0'25'0,"0"0"-16"16,0 0 33-16,0 0 26 0,0 0-43 16,0 0-5-1,0 0 2-15,0 0 25 0,0 0-25 16,0 0 12-16,0 0-24 15,0 0 14-15,0 0-3 16,0 0-8-16,0 0 7 16,0 0-20-16,0 0 23 15,0 0-20-15,0 0 10 16,0 0-8-16,0 0-7 16,0 0 2-16,0 0 0 15,0-5-3-15,0-4 5 16,0-3-9-16,0 1 14 15,0 0-14-15,0-1 9 16,0-2-8-16,3 2 6 16,-3-5-6-16,3 2-1 15,-3-1-9-15,2-2 16 0,3 6-4 16,-5-2-12-16,3 2 32 16,-3 4-26-16,3-4 10 15,0 4-5-15,0-1 4 16,-3 6-3-16,0 3-1 15,0-2 5-15,0 2-1 16,3-4 12-16,-3 4-13 16,0 0 10-16,4 0-16 15,-4 0 8-15,0 0 0 16,0 0-4-16,0 0 8 0,0 0-15 16,0 0 19-16,0 0-16 15,0 0 10 1,0 0-12-16,3 0-5 0,0 0 8 15,0 6 6-15,6 14-7 16,-1 0 8-16,-2 6 1 16,4 0 8-16,-4 3-5 15,0 0 16-15,0 3-8 16,1-4-3-16,-1 4-1 16,5-3-8-16,-5-3 5 15,3 0-5-15,1-1 0 16,-1 0 10-16,1-3-11 15,-1-1 2-15,-1-1 6 0,1-5 1 16,-3 2-16 0,4-7 8-16,-4 3 0 0,0-4 0 15,-2-5 6-15,-1 4-23 16,0-6 36-16,0 1-28 16,-3-3 18-16,3 0-8 15,-3 0-1-15,0 0-14 16,0 0-20-16,0 0-60 15,0 0-22-15</inkml:trace>
  <inkml:trace contextRef="#ctx0" brushRef="#br0" timeOffset="810">0 164 107 0,'0'0'5'16,"0"0"-1"-16,0 0 11 15,0 0 17-15,0 0 8 16,0 0-33-16,83 52 27 16,-67-40-23-16,4-4 29 15,-1 4-14-15,3 2-2 16,4 1-10-16,4 0 2 0,-2 1 11 16,8-1-25-1,2 2 26-15,4 3-25 0,3 0 22 16,2 1-18-16,-2 3 6 15,4-1-10 1,-4 1-1-16,-1 1-2 0,-2 1 6 16,0 0-9-16,-4-3 6 15,1 3 8-15,-3-3-5 16,-5 3-5-16,2-3 3 16,-5-3-5-16,-3 0 1 15,5-2 0-15,-5-1-7 16,1-2 14-16,-4-1-14 15,-3 0 14-15,4-2-1 0,-7-4 3 16,-3 1-17 0,-4-4 8-16,-1-1 0 0,-2-2 0 15,-3-2 1-15,3 4-7 16,-6-2 12-16,3-2-4 16,1 0 5-16,-4 0-14 15,0 0 16-15,0 0-11 16,0 0 2-16,0 0 0 15,0 0 2-15,0 0 11 16,0 0-11-16,0 0-2 16,0 0 0-16,0 0-14 15,0 0-27-15,-22 0-112 16,-11 0-80-16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1:48.2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1167 155 63 0,'0'0'55'16,"0"0"-36"-16,0 0 19 15,0 0 12-15,0 0-32 16,0 0 14-16,0 0-18 16,8-5 43-16,-8 5-34 0,0 0 14 15,0-3-10 1,0 3-10-16,0 0-7 0,0 0-5 15,0 0 0-15,0 0 10 16,0 0-9-16,0 0-4 16,0 0-4-16,0 0 7 15,0 0-12-15,0 0 4 16,0 0-8-16,3 0 10 16,3 0-6-16,1 20-7 15,2 6 28-15,-3 3-16 16,1 5 10-16,-1 4-15 15,0 8 7-15,-3 5 0 16,2 7-3-16,-2 1 14 16,0 0-19-16,3 12 16 0,-3-5-12 15,4 3 19 1,-1 3-20-16,0 6 10 0,-6 8-9 16,3 6 9-16,1 5-5 15,-4-2 0-15,3 0 6 16,0-6-13-16,0-5 14 15,0-4 8-15,-3-2-14 16,3 4-1-16,0-1 6 16,5 2-6-16,-5-5-1 15,0 0 1-15,0-6 0 16,4-1 7-16,-4-5-11 16,3-3 19-16,4 3-18 15,-1-2 14-15,-3-1-19 0,5-5 11 16,-5-1-3-16,4-5 0 15,-4-7 2-15,-3-8-7 16,3-5 12-16,1-6-9 16,-4-3 15-16,0-3-21 15,0 0 13-15,0 0-10 16,0 0 5-16,2 1-1 16,-2-1-8-16,3-3 18 15,0-5-21-15,1-1 28 16,-1-5-32-16,0 0 12 15,-3-3-1-15,1-1-5 16,-1-2-16-16,-3 3 12 0,3-3-19 16,0 0 0-1,3 0-24-15,2 0 18 0,4-3-35 16,-2-23-22-16</inkml:trace>
  <inkml:trace contextRef="#ctx0" brushRef="#br0" timeOffset="1213">2380 0 32 0,'0'0'40'0,"0"0"-26"15,0 0 37-15,0 0-10 16,0 0-2-16,0 0-37 0,0 0 22 15,0 0-16 1,0 0 1-16,0 0 0 0,0 1-4 16,0 9-2-16,0-1 5 15,3 4 31-15,2 6-36 16,1 1 28-16,-3 3-27 16,7 6 0-16,-1 2 5 15,0 4 0-15,1 2 8 16,-1 4-9-16,2 5 4 15,-5 6-10-15,4 5 17 16,-4 8-13-16,3 1 2 16,-2 3-3-16,2 3-4 15,-1 0 0-15,4 6 2 16,-2 3 6-16,-1 5-9 16,1 15 14-16,-4 1-10 15,3 2 2-15,-1-3-2 16,-2-9-6-16,3 0 3 0,-5-3-1 15,5 2 0-15,0-5 0 16,1 1-6-16,-1-7 25 16,-1-2-31-16,-2 0 21 15,4-6-18-15,2-1 13 16,-2-2-4-16,5-3 0 16,-4-3 4-16,1-2-14 15,1-4 30-15,-3-2-22 16,-1-3 4-16,0 0-1 15,5-6 8-15,-4-4-12 16,-1-2 3-16,-3-8-6 16,1-1 2-16,2-2 8 0,-3-3-8 15,2-6 14 1,-5-5-14-16,0-4 12 0,0-2-15 16,-3-3 9-16,3-4-2 15,-3-2 0-15,0 0 2 16,0 0-15-16,0 0-9 15,0 0 0-15,0 0-47 16,0 0 15-16,0 0-19 16,0-26-46-16</inkml:trace>
  <inkml:trace contextRef="#ctx0" brushRef="#br0" timeOffset="2248">0 1495 220 0,'0'0'19'0,"0"0"-2"16,0 0 4-16,0 0 61 15,0 0-71-15,0 0-6 0,17-3 3 16,17-3 11 0,11 0 14-16,1-2-31 0,4-1 17 15,5 0-16-15,7 4 33 16,7-7-26-16,12 0 9 16,13 1-15-16,1-1 3 15,11 1-1-15,4 2-5 16,1-2 10-16,2-1-11 15,2-2 0-15,7 2 6 16,3-2-10-16,13 2 24 16,4-2-29-16,-1 0 9 15,-7 2 0-15,-6-2-1 16,-6-2 8-16,-3 9-18 0,-10-5 24 16,-3 3-10-16,-4 4 5 15,-5-4-7-15,-3-1 0 16,-5 4-1-16,-6-4-1 15,1 0 1-15,-7 4-4 16,-7 1 21-16,-12 3-26 16,-13-5 18-16,0 5-18 15,-7-3 20-15,4-1-23 16,-3-3 12-16,-4 4 0 16,-6-1-3-16,-4 0 6 15,-9 2-13-15,-2 4 20 16,-5 0-26-16,4 0 5 15,0-3-2-15,-1 3-17 16,5 0 17-16,-4 0-28 0,-1 0 5 16,-2 0 36-16,-4 0-63 15,-3 0 9-15,-3 0-66 16,0 0-49-16</inkml:trace>
  <inkml:trace contextRef="#ctx0" brushRef="#br0" timeOffset="3155">167 2618 110 0,'0'0'15'16,"0"0"4"-16,0 0 7 15,0 0 35-15,0 0-11 16,173-3-1-16,-121-6-1 16,9 1-35-16,3-1 39 15,9 0-33-15,10 1 8 0,11-1-24 16,6-2 17-16,2-1-7 15,1-2-13-15,3 2 16 16,2-2-9 0,1 2 7-16,4 4-8 0,3-1 7 15,-1 3-9-15,1 3-8 16,-2-3 4-16,3 4 0 16,-6 2-4-16,-1-6 15 15,-1 3-26-15,0-3 32 16,1 1-20-16,-5-4 13 15,-5 3-15-15,-8-3 10 16,-8 4-7-16,-4-1 2 0,-2 0 0 16,-6 3-6-1,3 0 14-15,-8 0-15 0,-3 3 18 16,-3-2-13-16,-6-1 11 16,-7 0-18-16,-10 0 2 15,1 3 7-15,-11-3 0 16,-1 0 5-16,-2 3-10 15,-5-3 13-15,2 3-12 16,-3-2 8-16,1-1-8 16,-1 0 9-16,-7 0-10 15,-2 3-2-15,-1-3 5 16,-6 3-3-16,2 0-23 16,-2 0 25-16,-3 0-72 15,0 0-35-15,0-3-83 16</inkml:trace>
  <inkml:trace contextRef="#ctx0" brushRef="#br0" timeOffset="17842">417 612 139 0,'0'0'15'16,"0"0"-13"-16,0 0 12 0,0 0 15 16,0 0-25-16,0 0 1 15,0 0 3-15,3 6 4 16,-3-6-8-16,0 1 26 15,3-1-25-15,-3 0 32 16,0 0-20-16,0 0-2 16,0 4 8-16,3-1-23 15,2 3 23-15,1-3-18 16,2 5 36-16,3-2-32 16,1 6-6-16,1-2-1 15,4 9 2-15,-1-2 8 16,3 0-12-16,1 3 11 15,-3 1-2-15,0-1-8 0,-1 0 1 16,4 0 5 0,-1 0 1-16,9 6-10 0,2 0 2 15,-5-3 0-15,7 3 0 16,0 0 5-16,4-3-19 16,-2-3 29-16,-1 0-17 15,-5-5 12-15,-4-4-17 16,-2 2 11-16,-7-6-7 15,-1-1 3-15,-1 3 0 16,-1-5-10-16,-2 3 20 16,-1-1-16-16,-3 1 21 15,2-1-24-15,-2-5 21 16,-3 4-24-16,0-5 12 16,-3 0-8-16,0 0 8 0,0 0-7 15,0 0 0-15,0 0 9 16,0 0-17-16,0 1 10 15,0-1-2-15,0 0-18 16,0 0-8-16,0 0-50 16,-6-1-70-16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0:55.6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 1538 118 0,'0'0'42'0,"0"0"-40"16,0 0 17-16,0 0 29 15,0 0 22-15,0 0-50 16,0 0-6-16,-19 0 12 16,19 0-3-16,0 0-5 15,0 0-3-15,0 0 13 16,0 0-23-16,0 0 34 15,0 0-30-15,0 0 15 16,-3 0-17-16,-1 0 5 16,4 0 3-16,-3 0-15 15,0-7 5-15,0 4 6 16,-3-6-14-16,1-2 13 0,2-6-11 16,0-3 10-1,0-6-18-15,3-9 8 0,0 0-5 16,0-8 4-16,0-6-16 15,0 1 14-15,0-6 1 16,0 6-5-16,3 1 8 16,8-2-2-16,-2 6-2 15,4-3-6-15,-1 3 5 16,4 5-5-16,1 0 9 16,-1 1-2-16,-4 6-3 15,4-1 12-15,-2 3-19 16,1 0 16-16,1 6-7 15,0 3-2-15,1 1-1 0,-1 7 3 16,-7 3 5 0,1 3-8-16,-4 1 14 0,0 4-21 15,-3 1 4-15,-3 0-20 16,0 0-48-16,0 0-61 16</inkml:trace>
  <inkml:trace contextRef="#ctx0" brushRef="#br0" timeOffset="808">8 543 135 0,'0'0'7'15,"0"0"-5"-15,0 0 8 16,0 0 17-16,0 0-26 16,0 0-1-16,42-43 10 15,-20 34-2-15,-2 3-4 16,2 1 4-16,-6 4-3 15,1-4-5-15,5 2 3 16,-3 0-3-16,4 0 0 16,2 1 8-16,-3-2-12 15,5 4 15-15,-2 0-14 0,-2 0 9 16,-7 0-12-16,-1 0 6 16,-2 0 0-16,-7 0-1 15,5 0 3-15,-8 0-9 16,0 0 14-16,0 0-12 15,-3 9 12-15,0 2-14 16,3-5 4-16,-3 9 1 16,0 1-4-16,0-2-3 15,-9 2 7-15,-5 0 1 16,-1-2-4-16,-1-1 10 0,0 1-5 16,7-2 11-1,-5-2-4-15,4-4-2 0,4-3-3 16,0-2 10-16,6-1-12 15,0 0 20-15,0 0-11 16,0 0 24-16,-3 0-31 16,3 0 28-16,0 0-2 15,0 0 8-15,0 0-20 16,0 0 7-16,0 0 0 16,-7 0-20-16,7 0 14 15,-3 0-10-15,3-1 5 16,-3-8-10-16,0-1 9 15,0-3-9-15,0 0-2 16,-2 0-3-16,5-1 3 16,0-2-7-16,-3 6 25 0,3-1-28 15,-3-3 20-15,3 7-9 16,0-3-1-16,0 1 0 16,0 4-4-16,0-1 2 15,0 0 1-15,0 1-17 16,0-4-13-16,-9 3-40 15,-7 3-97-15</inkml:trace>
  <inkml:trace contextRef="#ctx0" brushRef="#br0" timeOffset="80065">644 105 64 0,'0'0'45'0,"0"0"-42"16,0 0 20-16,0 0 18 15,0 0 6-15,0 0-47 16,3 0 26-16,-3 0-8 15,0 0-10-15,3 0-2 16,-3 0-4-16,0-4 22 16,0-2-13-16,0 5 2 15,0-5-8-15,0 3 22 16,0 1-25-16,0-2 9 0,0-2-6 16,0 2-1-16,0-2-8 15,0 5 14-15,3-4-17 16,1-3 11-16,5 1-8 15,1 1 8-15,2-1-8 16,-1 1 4-16,-2 0 0 16,1 1-6-16,-4 4 12 15,0-4-11-15,0 2 11 16,-2 3-9-16,-1-2 5 16,0 2-4-16,-3 0-8 15,3 0 2-15,0 0 7 16,5 0 2-16,-2 0-9 0,-3 0 15 15,3 5-14-15,4 5 9 16,-4 1-4-16,0-1-5 16,1 2 7-16,-4 1 0 15,0-2-9-15,-3 4 5 16,3-4 8-16,-3 1-5 16,0-3 6-16,0 0-10 15,0 2 5-15,0 0-1 16,0 4 1-16,0-4 2 15,0 1-2-15,-3 0 0 16,-3 2 2-16,4-6 3 16,-6 4-6-16,2 0 7 15,0-4-12-15,-1 4 6 16,1-4 0-16,0 1 0 16,3-4 7-16,-5 5-14 0,2-2 16 15,0 0-13-15,-1 4 12 16,1-3-12-16,-3 2 9 15,2-5-10-15,1 2 5 16,0 2 0-16,-2-5-4 16,2 4 11-16,3-1-14 15,-3 1 14-15,2 0-13 16,-5-1 18-16,3 1-20 16,-1 0 8-16,1-3-4 15,0-1-6-15,-5 5 10 0,2-5-3 16,-1 0-16-1,1-2 16-15,6 0-5 0,-4 2 7 16,4-4-21 0,-3 3 21-16,0-3-14 0,1-1 15 15,2 5-1-15,3-5 3 16,0 0-3-16,0 0 2 16,0 0-1-16,0 0 0 15,0 0-7-15,0 0-2 16,0 0 6-16,0 0 2 15,0 0 1-15,0 0 0 16,8 0 7-16,1-5-1 16,4-1 6-16,-1-2 8 15,7 2-17-15,-2 0 12 16,-1 5-12-16,3-4 19 0,1 0-17 16,2 2 0-16,-7 3-10 15,1 0 20-15,-2 0-14 16,-1 0 5-16,-4 0-6 15,0 0 0-15,1 0 4 16,-1 0-6-16,5 0 5 16,-1 3-4-16,-1 7 13 15,1-5-12-15,1 3 2 16,-2 1 6-16,1 1-4 16,-1-6-8-16,-1 2 4 15,0 4 0-15,0-4-2 16,-5-2 6-16,1 6-3 0,-4-9-1 15,0 4 0 1,0-4 9-16,0-1-12 0,-3 0 6 16,3 0-6-16,-3 0 0 15,3 0 3-15,2 0-6 16,-2 0 17-16,-3 0-7 16,3 0-3-16,-3 0-2 15,0 0-3-15,2 0 3 16,-2 0-9-16,0 0-22 15,0 0-8-15,0 0-13 16,3 0-34-16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2:11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311 875 25 0,'0'0'41'0,"0"0"32"16,0 0-61-16,0 0 35 15,0 0-2-15,0 0 4 16,-3-34-37-16,3 28 18 15,-3 3-4-15,3-3-14 16,0 1 3-16,0 2-5 16,0 0 7-16,0 0-9 15,0 3 2-15,0 0-3 0,0-3-9 16,0 3 2-16,0 0 0 16,0 0-3-16,0 0 5 15,0 0-11-15,0 0 18 16,0 0-18-16,0 0 18 15,0 3-18-15,3 8 9 16,3 1-5-16,-1 5-14 16,-2 3 19-16,-3 3-2 15,0 0-2-15,0 5-6 16,0-2 20-16,0 0 6 16,-14 1-12-16,-5 3-2 15,-3 2-2-15,-1-3 0 16,-5-2 0-16,-5 3 4 15,-5-4-10-15,-1-3-5 16,8-8-4-16,5-4 15 0,7-5-6 16,9-3-8-16,4-3 12 15,0 0 1-15,1 0 1 16,2 0-12-16,3 0-31 16,0-3 31-16,0-9 12 15,0-2-53-15,0 5 53 16,0 1 0-16,14-1 2 15,-2 0-2-15,4 1 10 16,3-1-3-16,1 3 0 16,-1 6-4-16,0-2 12 15,1 2-12-15,2 0 3 16,-3 0 4-16,-2 0-7 0,2 2 7 16,3 10-7-16,1-1 13 15,-1 1-15-15,0 0 12 16,-5-4-2-16,-1-2-5 15,-4-3 4-15,-1-3-11 16,-8 0 1-16,-3 0 0 16,0 0-2-16,2 0 9 15,1 0-14-15,8 0 24 16,-2 0-36-16,-3 0-3 16,1-12-33-16,-1-8-47 15,-6 0-17-15</inkml:trace>
  <inkml:trace contextRef="#ctx0" brushRef="#br0" timeOffset="736">258 869 4 0,'0'0'16'0,"0"0"-11"15,0 0 25-15,0 0 28 16,0 0-23-16,0 0-20 16,0-17 22-16,0 11-19 15,0 3 1-15,0-2-4 16,0 2-3-16,0-3 7 15,-3 0 13-15,-2 1-20 16,2-1-7-16,3 3 22 16,-3 3-27-16,3-3 17 15,-3 3-12-15,0 0 9 16,1 0-12-16,-3-3-4 0,2 3-6 16,0 0-2-16,0 0 2 15,0 0 14-15,-4 0-11 16,-5 0 10-16,-2 0-10 15,-2 0-10-15,1 12 0 16,-1-1 3-16,-1-2-14 16,4 5 25-16,-2 1 0 15,2-4-5-15,-4 7-55 16,2-1 52-16,-4-3-79 16,0-2-37-16</inkml:trace>
  <inkml:trace contextRef="#ctx0" brushRef="#br0" timeOffset="2310">453 47 119 0,'0'0'47'16,"0"0"-13"-16,0 0-2 15,0 0 48-15,0 0-42 16,0 0-29-16,58-26 14 16,-30 16-17-16,-6 6 19 15,5 1-23-15,-7 0 29 16,2 3-28-16,0 0 4 16,-5 0 7-16,2 0-16 15,-4 0 2-15,1 0 0 16,1 9-5-16,-1 5 10 0,-7-1-12 15,1 3 16-15,-4-2-18 16,-6-2 14-16,0 2-10 16,0-5 5-16,0 2-6 15,-16 1 6-15,3 0 0 16,1-1 8-16,1-2-4 16,2-7 4-16,3 4-7 15,-1-3-1-15,4-3 5 16,3 0-16-16,0 0 11 15,0 0-18-15,0 0 6 16,0 0-24-16,0 0 22 16,0 0-8-16,0 0 17 15,10 0 1-15,10 0 0 16,5 0 1-16,0 0 0 0,-2 0 3 16,2 0 0-16,-9 6-7 15,1 0 14-15,-8 2-10 16,1 1 13-16,-7 0-20 15,-3-1 10-15,0 4 0 16,0-1-1-16,0 1 0 16,-3 2 2-16,-10-2 7 15,-10-1 23-15,-2-2-26 16,6-3 27-16,-10 0-27 16,3-4 12-16,-3-2-15 15,4 0 2-15,-2 0-3 16,2 0 5-16,6 0-12 15,2 0 11-15,5 0-14 16,-7 0-23-16,3 0-30 0,-4-8-80 16</inkml:trace>
  <inkml:trace contextRef="#ctx0" brushRef="#br0" timeOffset="8783">1987 479 24 0,'0'0'17'0,"0"0"6"16,0 0 31-16,0 0-37 16,0 0 36-16,0 0-47 15,0 0 36-15,-68-40-41 16,62 40 5-16,-3 0 5 16,-1 0-4-16,1 0-4 15,-2 0-1-15,5 0 1 16,0 0 7-16,2 0 0 0,4 0-10 15,-6 0-2 1,-8 0-5-16,-5 3 7 0,4 8 8 16,2 2 4-16,-1-1-12 15,5-5 4-15,4 7-12 16,-6 2 24-16,5 0-21 16,3 4 13-16,0 2-9 15,3-5 1-15,0 0-7 16,0 3 5-16,0-2 4 15,0-1-4-15,0-5 4 16,0-4-5-16,9 1 10 16,8-3-7-16,-6-1 0 15,6-5-4-15,2 0-2 16,-2 0 12-16,2 0-9 16,-3 0 10-16,-7 0-14 0,2 0 8 15,-2 0-6 1,4-5-29-16,-1-4 34 0,1 0 0 15,-7 1 1-15,5-1 0 16,-5 3 2-16,-1 1-4 16,0 2 6-16,-5 3-6 15,3 0 8-15,-3 0-13 16,0 0 8-16,0 0-2 16,3 0 0-16,-3 0 3 15,6 0-10-15,-3 0 14 16,0 0-11-16,7 0 11 15,4 0 4-15,-2 0-10 0,7 8 8 16,-3 4 2-16,4 2-3 16,-1 1-6-16,3-4 7 15,-2 1 2-15,-1-1-9 16,0-5 19-16,-4 0-21 16,2 0 0-16,-1-4 0 15,3 1 1-15,1-3-1 16,2 0-49-16,-3 0-63 15,-2 0-91-15</inkml:trace>
  <inkml:trace contextRef="#ctx0" brushRef="#br0" timeOffset="9691">3054 800 59 0,'0'0'28'0,"0"0"20"16,0 0-7-16,0 0-12 15,0 0 17-15,0 0-28 16,11-95-2-16,-11 75 14 16,-3-6-6-16,-11 0-11 15,-5-2-13-15,0 4 0 16,-1 4 0-16,1 0 0 15,0 9-8-15,1 0 9 16,1 3-2-16,1 2 2 16,-3 6-12-16,-4 0 11 15,-2 0 0-15,-5 0-2 16,2 4 2-16,3 11-5 16,5-4 10-16,7 4-1 0,0-1 7 15,4-1-16-15,3 6 6 16,-2-2-1-16,8 3 0 15,0-2 2-15,0-1-7 16,0 3 18-16,0-3-26 16,0 3 29-16,17-2-22 15,2-4 20-15,0-2-22 16,7-4 12-16,0-2-4 16,6-3 0-16,0-3 0 15,3 0-3-15,-3 0 14 16,-6 0-11-16,-4 0 9 15,-3 0-12-15,-5-9 8 0,-5-2-6 16,-2 2 4-16,-4-2-1 16,0 2 17-16,-3 0-13 15,6 4 1-15,-6 5-6 16,0-3 6-16,0 3 4 16,0 0-21-16,0 0 10 15,0 0-1-15,0 0 1 16,0 0-2-16,0 0 0 15,3 0 4-15,2 0-10 16,3 0 17-16,9 0-12 16,-1 3 7-16,2 8-7 15,6 1 3-15,1-1 0 16,1 1 0-16,2-4 8 0,-1 1-9 16,-2-3 9-1,-6-1-6-15,7-2 6 0,-4-3-11 16,0 0 3-16,5 0-1 15,-12 0 0-15,4 0-30 16,-2 0-21-16,-7 0-95 16,-4 0-63-16</inkml:trace>
  <inkml:trace contextRef="#ctx0" brushRef="#br0" timeOffset="11941">277 2340 134 0,'0'0'59'0,"0"0"-59"16,0 0 17-16,0 0 14 0,0 0-4 15,0 0-19-15,0 0-1 16,-10-85 18-16,10 72 12 15,0-7-17-15,0-5 7 16,10 4-23-16,5-10 10 16,1 4-4-16,7-3-20 15,-4-2 20-15,6 0-10 16,2-2 0-16,-1-4-16 16,2 4 4-16,-6 2-15 15,-3 3 19-15,1 9 7 16,-4 3-17-16,-5 8 35 15,-2 1-22-15,-4 5 5 16,-2 0-1-16,2 3-5 0,-5 0 8 16,0 0-10-16,0 0 16 15,3 0-14-15,3 0 12 16,0 0-9-16,-2 0 3 16,5 3 0-16,-3 11-10 15,5 6 10-15,-2 3 4 16,1 6 2-16,-1 6 10 15,1 2-10-15,-1 1 22 16,2 6-23-16,-2 1 0 16,1 0 1-16,2 1-6 15,1-3 2-15,4-7 10 16,-2 0-12-16,4-10 7 0,0-6-4 16,-2-3 8-16,-1-8-18 15,-4-1 14-15,-2-2-14 16,-4 0 4-16,-3-6-27 15,5 0-16-15,-8 0-49 16,0 0 51-16,0 0-24 16,0 0-64-16</inkml:trace>
  <inkml:trace contextRef="#ctx0" brushRef="#br0" timeOffset="12218">334 2222 38 0,'0'0'129'16,"0"0"-128"-16,0 0 10 16,0 0 11-16,0 0 3 15,0 0-9-15,38-45 2 16,-11 34 29-16,-4 2-45 15,2 2 27-15,0-8-24 16,8 4 1-16,-2-2-5 16,-1 7-2-16,-2 0-9 15,0 5-9-15,-1-3-37 0,-1 4-38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2:30.2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372 289 92 0,'0'0'11'0,"0"0"-5"15,0 0 20-15,0 0 32 0,0 0-40 16,0 0-3-16,0 0-4 16,22-55 28-16,-22 50-11 15,0-1 6-15,3 0-27 16,-3 0 25-16,0-5-30 16,0 2 13-16,0-2-14 15,0 2 2-15,0-3 3 16,0 4 4-16,0-7-17 15,0 1 9-15,0 0-4 16,0-1-9-16,0 1 6 16,0-4-5-16,-10 1-27 15,-2 3 13-15,-8-1 11 0,4 10 6 16,-6-1-27-16,-1 3 11 16,-6 3-10-16,3 0 33 15,-8 0 1-15,1 0 2 16,5 0-6-16,-5 0 6 15,8 0 0-15,6 9 8 16,2-4-3-16,1 1-3 16,7 3-10-16,1 0 8 15,2-1-6-15,4 6 2 16,-1 4 1-16,0 5 0 16,3 3 2-16,0 3 4 15,0-1 2-15,0 4-10 16,0 0 8-16,0 4 5 0,0-6-11 15,0-1-3-15,6-3-2 16,-4 1 10-16,9-8-6 16,-2 0 12-16,4-8-11 15,4-5 7-15,0-2-10 16,3-4 6-16,-4 0-2 16,1 0-1-16,2 0 6 15,-3-7-11-15,-1-7 16 16,-4-1-22-16,-2-2 24 15,1-3-13-15,-4 1 0 16,0 2-24-16,-6 1 22 16,0-3 2-16,4 6 1 0,-4-1 8 15,3 4-17 1,0 7 18-16,0-3 3 0,0 6-8 16,0-3-10-16,5 0 4 15,-5 3 1-15,0-3 0 16,-3 3-1-16,0 0-3 15,0 0 4-15,3 3 4 16,7 16 12-16,-1-3-9 16,4 4-4-16,-4 2 4 15,-1-1-4-15,4-1-1 16,1 5 0-16,-1-5 0 16,1-1-3-16,4 1 12 15,2-1-11-15,-4-8 9 16,-2 1-16-16,1-2 7 15,-8-6 0-15,4 2 0 0,-7-1-3 16,6-1 2-16,1-2-56 16,-4 1 10-16,3-3-69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5.44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694 26 13 0,'0'0'5'0,"0"0"-5"15,0 0 4-15,0 0-4 16,0 0-15-16,0 0 14 15,-180-26 1-15,152 26-2 16,-5 0 7-16,-1 0-14 16,1 0 9-16,-3 0 0 15,2 0 4-15,-5 0 4 16,-2 0-8-16,-1 0-12 0,0 0 12 16,4 0 0-1,-4 0 0-15,6 0 0 0,0 0 0 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12.0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225 0 91 0,'0'0'31'0,"0"0"-30"16,0 0 14-16,0 0 17 16,0 0 8-16,0 0-40 15,0 0 8-15,0 0-2 16,0 0 5-16,0 0-9 15,0 0 11-15,0 0-1 0,0 0-12 16,0 0 8-16,0 0-2 16,0 0-2-16,0 0 3 15,0 0-13-15,0 0 6 16,0 0 0-16,0 0 0 16,0 0-4-16,0 0 2 15,0 0-4-15,0 0 4 16,0 0-8-16,0 15 4 15,-6 5 6-15,-7 3 12 16,4 0-6-16,-4 3-5 16,-1-3-1-16,-1 6-6 15,-1-2 6-15,-3 2 4 16,2-3 4-16,1-3-5 16,1-3-6-16,1-4 3 0,1 3 0 15,-2-5 0 1,5-2 6-16,4-3-14 0,0-4 17 15,1 1-10-15,2 3 7 16,3-3-7-16,0-1 7 16,0-2-12-16,0 0 5 15,0 0 0-15,0-1-4 16,0 2 7-16,0-4-8 16,0 2-2-16,0-2 7 15,0 0-10-15,0 3 5 16,0-3 7-16,8 3-2 15,1-3 1-15,0 6 0 16,-2-3-3-16,2 0 11 0,2 3-19 16,0-4 24-1,3 1-19-15,2 0 13 0,1 3-7 16,-6 2 0-16,6 1-2 16,-4 0 1-16,-1 5 0 15,5-2-4-15,-4 5 10 16,-4 0 3-16,4 3-2 15,-4-5-4-15,2 2 3 16,-2-5-4-16,-4-1-1 16,3 0 1-16,-5-2 1 0,0 2 2 15,0-5-5 1,0 3 2-16,0 2 11 0,1-5-7 16,2 3-5-16,0-3 0 15,-3-1-1-15,2 5 1 16,-2-8 0-16,0 6-3 15,0-8 13-15,-3 0-18 16,0 0 19-16,0 0-22 16,0 0 19-16,0 0-15 15,0 0 7-15,0 0-31 16,0 0 20-16,0 0-24 16,0-5-128-16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12.7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285 8 111 0,'0'0'48'0,"0"0"-33"16,0 0 21-16,0 0-8 0,0 0 3 16,0 0-30-16,-4 0 6 15,4 0-4-15,0 0-6 16,0 0 1-16,0 9 2 16,0 8 0-16,0 7 4 15,0-2-4-15,0 4 6 16,0 4 17-16,0 2-22 15,4 0 14-15,2 2-7 16,0 1-3-16,2-4-3 16,-5 1-2-16,3-3 0 15,0-6 7-15,-3 0-9 16,1-2 7-16,-1-5-5 0,0 2 3 16,-3-1-3-16,3-2 0 15,0 1 0-15,0-6-7 16,-3 1 8-16,0-1-2 15,0-3-24-15,0-1 25 16,0 1-39-16,0-6 21 16,0-1-19-16,0 0-27 15</inkml:trace>
  <inkml:trace contextRef="#ctx0" brushRef="#br0" timeOffset="877">0 79 56 0,'0'0'20'16,"0"0"11"-16,0 0-14 16,0 0 32-16,0 0-29 15,0 0 0-15,12-52-20 0,-2 46 25 16,-1-1-25-16,4 4 4 16,4 3-3-16,2 0 6 15,3 0-7-15,1 0 1 16,2 0-3-16,0 0 9 15,2 0-6-15,-2 0 2 16,1 0 1-16,-4 0 1 16,-3 3-10-16,4 5 5 15,-4 4 0-15,0 1-1 16,1-2 1-16,-4 4-5 16,-1 2 10-16,1 3-6 15,-2 0 5-15,2 1-8 16,-7-1 3-16,7 0 0 15,-2 1-3-15,-5-1 4 16,-3-3-5-16,1 3 10 0,-4-3-12 16,0 1 14-1,-3 2-11-15,0-3 13 0,0 3-15 16,0-5 6-16,0 2 0 16,0-3 5-16,0 1-2 15,0-1 14-15,-6-2-16 16,-4-1 27-16,1 4-26 15,1-4 8-15,-1 0-10 16,3-2-1-16,-1 1 1 16,1-3 0-16,0 2 4 15,-4 1-3-15,4-3 6 16,-5 2 0-16,2-4-3 16,-1 1-4-16,4-1 0 0,-3-1 0 15,-1 1 3-15,-2 0-2 16,-2-4 3-16,-2 4 20 15,0-4-21-15,-2-1 10 16,-2 4-12-16,1-4 22 16,0 0-21-16,2 0 1 15,1 0-3-15,4 0 1 16,-4 0-6-16,2 0 8 16,1 0-6-16,4 0 6 15,3 0 0-15,-1 0 3 16,4 0-12-16,3 0 3 15,-3 0-8-15,0 0-7 16,0 0-32-16,0 10-7 16,-5 2-10-16,2 7-4 0,0-4-74 15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14.5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731 146 107 0,'0'0'47'16,"0"0"-37"-16,0 0 0 15,0 0 5-15,0 0 39 16,0 0-30-16,-67 5-22 15,56-5 2-15,6 0 24 0,-1 0 1 16,-2 0-9 0,2 0-11-16,-7 0-4 0,4 0 6 15,-8 1-3-15,1-1-3 16,1 0-5-16,-4 0 2 16,0 0-1-16,2 0-1 15,-2 0 6-15,5 0-3 16,6 0 10-16,2 0-17 15,1 0 17-15,5 0-26 16,0 0 13-16,0 0-38 16,0 0-31-16,0 0-22 15,0 0-21-15</inkml:trace>
  <inkml:trace contextRef="#ctx0" brushRef="#br0" timeOffset="1295">9 28 93 0,'0'0'12'0,"0"0"-6"16,0 0 15-16,0 0 0 16,0 0 17-16,0 0-32 15,-6-8 29-15,6 8-26 16,0 0 6-16,0 0-10 15,0 0 1-15,0 0-6 16,0 0 7-16,0 0-14 0,0 0 14 16,0 0-11-16,0 0 4 15,0 0-4-15,0 0-8 16,0 14 8-16,0 4 4 16,0 3 0-16,3 1 0 15,3 4 4-15,4-1-4 16,-1 0 13-16,2-3-17 15,-2-1 7-15,0 3-3 16,-2-2 1-16,-1-6-1 16,4 3-1-16,-7-8 1 15,3 1 3-15,-3-4-1 16,0-2 0-16,0 0 10 16,2-3-20-16,-5 3 10 0,0-3-2 15,0-1 0-15,3-2-4 16,-3 0 3-16,0 0 1 15,0 0-1-15,0 0 3 16,0 0 8-16,0 0-3 16,0 0-7-16,0 0 1 15,0 0 31-15,0 0-15 16,0 0-14-16,0 0 18 16,0 0-18-16,0 0 6 15,-8 0-6-15,5-2 1 16,-3-10 3-16,0 4-7 15,-1-4 0-15,1-5-10 16,-3-2 5-16,5 0 5 0,-2-4-13 16,0 6 13-1,3 2-1-15,0 0 1 0,-2 6 0 16,5 2-1-16,0-3-2 16,0 4-6-16,0 2 6 15,0-2 0-15,0-4-9 16,0 0-5-16,0-6 17 15,8 1-6-15,1 1 12 16,-3 6-9-16,-2-1 3 16,2 0 0-16,0-3-1 15,1 1-2-15,-1 0 2 16,-3 5 2-16,-3 0 6 0,3 3 1 16,0 0-8-16,-3 1 0 15,3 2-5-15,-3 0 2 16,0-4 3-16,0 4-2 15,5 0 2-15,-2 0-6 16,0 0 17-16,0 0-16 16,0 0 5-16,0 0-2 15,1 0 2-15,-4 0-3 16,3 0 3-16,0 0-1 16,3 0 0-16,-3 0-39 15,4 0-23-15,-7-2-64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7:56:29.7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 14133 113 0,'0'0'34'0,"0"0"-28"15,0 0 4-15,0 0 32 16,0 0 38-16,0 0 13 16,0 2-16-16,0-2-29 15,0 0-11-15,0 0-32 16,0 0-2-16,0 0-3 16,0 2-1-16,0-2-8 15,0 4-15-15,0-4 6 16,0 0-17-16,0 8-28 15,0 8-75-15,4 4 82 16,3-4-110-16</inkml:trace>
  <inkml:trace contextRef="#ctx0" brushRef="#br1" timeOffset="11144.92">15473 4124 345 0,'0'0'23'0,"0"0"-16"16,0 0 10-16,0 0 57 16,0 0 1-16,0 0-37 15,0-120-23-15,0 82 14 16,-2-12-7-16,-1-10 14 16,0-7-29-16,3 2 1 15,0 4-7-15,0 11 3 16,0 6-4-16,0 6-1 15,0 12-2-15,10 6 3 16,-4 2 3-16,1 8-2 16,-5 4-2-16,0 0 2 0,-2 6-2 15,2-2 1-15,-2 0 0 16,3 2-1-16,-3-2 6 16,0 2-3-16,0 0 1 15,0 0-1-15,0 0-4 16,0 0 2-16,0 0-16 15,3 4 1-15,5 12 4 16,3 8 11-16,1 8 0 16,3 4 2-16,1 2-2 15,-1 4 10-15,1 4-5 16,-1 2-4-16,3-2 1 16,0-1 0-16,-2-7 2 0,2-6-2 15,-7-8-1-15,2-8 0 16,-6-6 3-16,0-4-8 15,-3-2-1-15,-2-4-23 16,2 0-66-16,1 0-66 16,-5-4-38-16</inkml:trace>
  <inkml:trace contextRef="#ctx0" brushRef="#br1" timeOffset="11350.06">15597 3862 211 0,'0'0'258'16,"0"0"-248"-1,0 0-6-15,0 0 6 0,0 0 32 16,0 0-25-16,34-52-8 16,-7 20-4-16,0-4-10 15,-3 3-29-15,-4 8-106 16,-4 0-84-16</inkml:trace>
  <inkml:trace contextRef="#ctx0" brushRef="#br1" timeOffset="11774.43">15853 3860 254 0,'0'0'26'0,"0"0"9"0,0 0 56 16,0 0-5-16,0 0-31 16,0 0-43-16,0-78-3 15,0 35-4-15,-6-3-5 16,-5-2-33-16,-3 0 4 16,3 4-35-16,2 8 26 15,4 10 18-15,3 10 20 16,0 10 12-16,2 4-7 15,0 2-2-15,0 0 1 16,0 0 2-16,14 0 4 16,1 8 15-16,6 4-1 0,0 4-3 15,2 4-12-15,-1 6 23 16,1 2-16-16,-2 4 2 16,2 2 11-16,2 0-18 15,-8 1-1-15,1-5-9 16,-2-5 1-16,-7-3-2 15,-1-5-30-15,-3-9-31 16,-3-2-8-16,-2-6-38 16,0 0 17-16,0 0 24 15</inkml:trace>
  <inkml:trace contextRef="#ctx0" brushRef="#br1" timeOffset="11956.5">15953 3748 281 0,'0'0'78'0,"0"0"-23"15,0 0 36-15,0 0-7 16,0 0-37-16,0 0-30 16,-2-5 9-16,2 1-20 15,0-4 6-15,12-10-8 16,12-7-8-16,7-10 4 16,3-3-68-16,-9 2-85 15,-1 2-178-15</inkml:trace>
  <inkml:trace contextRef="#ctx0" brushRef="#br1" timeOffset="12453.67">14781 4018 20 0,'0'0'0'15</inkml:trace>
  <inkml:trace contextRef="#ctx0" brushRef="#br1" timeOffset="13490.69">16587 3932 250 0,'0'0'118'0,"0"0"-96"16,0 0 48-16,0 0 8 15,0 0-19-15,0 0-22 16,-11-98-4-16,3 66-12 16,2-10-8-16,-1-6-12 0,3-7 7 15,0-5-8-15,4 4 0 16,-2 4-13-16,2 2 8 16,0 3 2-16,0 5-6 15,0 11 7-15,0 6-3 16,0 11 5-16,0 7-2 15,0 3 2-15,0 1-1 16,0 3 0-16,0 0-2 16,2 0 4-16,-2 0-8 15,2 0-2-15,2 0-5 16,9 14-1-16,3 12 15 16,4 5 1-16,2 5 4 0,3 0 3 15,2 2-3-15,-2 4 9 16,-4 2-13-16,4 0 16 15,-7 0-16-15,-1-2 10 16,-1-10-7-16,-3 0-4 16,1-7 5-16,-3-3-4 15,0 0-1-15,1-8 1 16,-4-2 2-16,1-4-2 16,-5-4-2-16,-1-2-14 15,-1 2-4-15,-2-4-19 16,0 0 1-16,0 0 10 15,0-16-47-15,-13-8-211 16</inkml:trace>
  <inkml:trace contextRef="#ctx0" brushRef="#br1" timeOffset="13710.65">16578 3716 443 0,'0'0'27'16,"0"0"-6"-16,0 0 34 16,0 0-11-16,0 0-4 15,0 0-20-15,123-97-11 16,-88 77-6-16,1 0-3 0,-3 4-40 16,-2 4-51-1,-6 4-112-15,-6 8-45 0</inkml:trace>
  <inkml:trace contextRef="#ctx0" brushRef="#br1" timeOffset="14286.23">16992 3716 128 0,'0'0'56'0,"0"0"12"16,0 0 77-16,0 0-34 15,0 0-52-15,0 0-27 16,22-139 5-16,-22 93 4 15,0-2-15-15,0-4-11 16,-6 2 22-16,-4 6-35 16,6 7 3-16,2 11-2 0,2 10-3 15,0 8 0-15,0 4-5 16,0 4 5-16,0 0 0 16,0 0-2-16,0 0-11 15,0 0 13-15,0 12-9 16,20 10 9-16,2 7 2 15,3 3 1-15,1 4 4 16,-1-2-1-16,2 2-5 16,-2-2 1-16,-2-4 14 15,-2 0-12-15,-3-4-3 16,-1-4 0-16,-3-2-1 16,-3-6 0-16,-2-6-19 0,-6-2-25 15,0-4-16-15,-3-2-2 16,0 0 23-16,0 0 24 15,0-8-72-15,-17-6-102 16,2 0 158-16,-1 4 30 16,1 2 1-16,5 2 18 15,4 4 66-15,-1 0-17 16,5 2 35-16,0-2-20 16,2 2-17-16,0-2-23 15,0 2-2-15,0 0-16 16,0 0-11-16,0 0-4 15,0-2-9-15,0-4-1 16,6-6 1-16,15-6-4 0,2-6 4 16,2-2-33-1,-7 0-63-15,-11-2-95 0</inkml:trace>
  <inkml:trace contextRef="#ctx0" brushRef="#br1" timeOffset="14678.9">15742 2682 274 0,'0'0'0'0,"0"0"-164"0</inkml:trace>
  <inkml:trace contextRef="#ctx0" brushRef="#br1" timeOffset="15891.01">15591 4907 103 0,'0'0'125'16,"0"0"-108"-16,0 0-17 16,0 0 28-16,0 0 14 0,0 0-17 15,0 0-1-15,6 0 3 16,-6 0 37-16,0 0-19 16,3 0 2-16,-3 0-12 15,2-12 13-15,-2-6-18 16,0-7-2-16,2-3-16 15,0-5 3-15,2-10-12 16,1 1-3-16,2-4 0 16,0 0 1-16,-1 2 3 15,3 2-3-15,-2 6-1 16,-3 3 3-16,1 5-3 16,-1 4 4-16,-2 4-4 0,0 6 0 15,-2 2 2-15,3 2-4 16,-3 0 7-16,0 2-5 15,2 0 2-15,-2 4-4 16,2 0 4-16,-2 2-2 16,0 2 0-16,0 0 0 15,0 0-2-15,0 0 11 16,0 0-10-16,0 0 4 16,0 0-6-16,3 0-1 15,1 0-4-15,5 16-10 16,6 12 18-16,8 8 0 15,-1 6 8-15,5 2-3 16,0 7-3-16,1-3 8 0,2-2-5 16,-4-2 8-1,-1-6-12-15,-1-4-1 0,-3-6 0 16,-4 0 0-16,1-6 5 16,-3-4-5-16,-3-6 0 15,-1-3 0-15,-3-4 0 16,-3-2 0-16,-4-3-9 15,-1 0-30-15,0 0 5 16,0 0-32-16,0-22-8 16,-12-9-230-16</inkml:trace>
  <inkml:trace contextRef="#ctx0" brushRef="#br1" timeOffset="16088.82">15751 4698 308 0,'0'0'132'16,"0"0"-129"-16,0 0 15 15,0 0 29-15,0 0-19 16,0 0-19-16,20-8-8 16,0-4-1-16,7-4 0 15,2-2-81-15,-2 0-126 16</inkml:trace>
  <inkml:trace contextRef="#ctx0" brushRef="#br1" timeOffset="16709.18">16169 4696 285 0,'0'0'96'15,"0"0"-89"-15,0 0 18 16,0 0 36-16,0 0-20 16,0 0-36-16,8-80 20 15,-8 54-15-15,-2-4 1 16,-12 2-8-16,-1 6 9 16,1 5-7-16,5 9 1 0,1 0 11 15,-2 6-5-15,3 1 6 16,1 1-4-16,0 0 4 15,-3 0-18-15,1 0 0 16,0 0-13-16,1 7 10 16,-2 10-10-16,2-1 13 15,3 4-1-15,2 2 1 16,0 0-2-16,2 0 2 16,0-2 2-16,0-4 0 15,0-2-2-15,6-4 0 16,1-2-4-16,4-4-3 15,-2-2 7-15,0-2-9 16,5 0 11-16,-6 0-4 0,3 0 4 16,-1-6 1-1,-2-4-2-15,1 2-1 0,-5 2 3 16,0 2-3-16,2 4 9 16,-2 0-6-16,3 0 3 15,1 0-5-15,6 0 4 16,1 0-5-16,3 0 11 15,-2 4-6-15,0 4 4 16,-1 0-1-16,-4-2-3 16,0 0 9-16,-4-4-12 15,-1-2-1-15,2 0 9 16,0 0-14-16,3 0 4 0,1-6-11 16,3-14-44-16,-3-4-65 15,-4-2-192-15</inkml:trace>
  <inkml:trace contextRef="#ctx0" brushRef="#br1" timeOffset="18525.05">16825 4794 397 0,'0'0'102'0,"0"0"-98"16,0 0 25-16,0 0 20 15,0 0 12-15,-16-134-43 16,10 84-11-16,-5-6-1 0,-1-5 6 16,-1-1-10-16,-1 4 3 15,6 4 5-15,1 4-8 16,3 2-3-16,4 6 12 15,0 5-8-15,0 9-3 16,0 9-1-16,0 8 1 16,0 4 3-16,0 7-1 15,0 0-2-15,0 0 3 16,0 0-3-16,0 0 10 16,0 0-8-16,0 0-4 15,2 0-1-15,7 0-4 16,2 15-5-16,9 10 12 0,2 7-1 15,3 6 4 1,1 2-2-16,1 6 3 16,-2-2 3-16,-1-2-2 0,3 0 2 15,-2-2-4-15,-4-6 8 16,4-2-9-16,-2-4-2 16,-4-6 0-16,1 1 0 15,-3-7 0-15,0-4 4 16,-3-2-2-16,-6-4-1 15,-1-2-1-15,-3-2-43 16,-2-2-8-16,-1 0-26 16,-1-2-1-16,0-18-64 15</inkml:trace>
  <inkml:trace contextRef="#ctx0" brushRef="#br1" timeOffset="18744.84">16803 4575 410 0,'0'0'37'15,"0"0"-37"-15,0 0 0 16,0 0 26-16,0 0-1 16,0 0-3-16,15 5-8 15,3-5-8-15,5 0 6 16,3-12-11-16,3-6-1 15,-1-4-48-15,2 0-129 16</inkml:trace>
  <inkml:trace contextRef="#ctx0" brushRef="#br1" timeOffset="19387.24">17286 4493 157 0,'0'0'23'16,"0"0"10"-16,0 0 29 15,0 0 8-15,0 0-23 16,0 0 26-16,34-74-46 0,-34 50-6 16,0-2-12-1,-18-4 25-15,0 2-23 0,0 4-3 16,2 6 7-16,3 6 2 15,4 6 7-15,0 4 5 16,2 2-11-16,-3 0-18 16,-4 2-6-16,-4 18-17 15,0 0 23-15,3 4 4 16,1-2-4-16,8 2-4 16,-1 2 4-16,7-4-1 15,0 6 1-15,0-4 0 16,0-4 7-16,0-2-7 0,11-6-10 15,3-6 8 1,3-3 1-16,4-3-4 16,-1 0-1-16,5-10 12 0,-4-7-8 15,0-1 8-15,-6-1-2 16,-1 0-4-16,-8 5 1 16,1 4 3-16,-3 4-3 15,-4 6 8-15,2-2-3 16,-1 2 1-16,6-2-7 15,-1 0 0-15,5 2 1 16,3 0 4-16,1 0-5 16,1 0 0-16,1 0 6 15,-1 0-6-15,-3 0 17 0,-2 0-15 16,-1 2 6 0,-4-2-5-16,0 0 16 0,0 0-14 15,2 0 1-15,-1 0-1 16,1 0-1-16,1 0-2 15,-4-4-2-15,4-4-15 16,-5-4-60-16,-4 2-159 16</inkml:trace>
  <inkml:trace contextRef="#ctx0" brushRef="#br1" timeOffset="27787.23">3603 2994 16 0,'0'0'20'16,"0"0"-13"-16,0 0-7 16,0 0 0-16,0 0 7 15,0 0-1-15,0 0 4 16,0 0-6-16,0 0 0 16,0 0-2-16,0 0 6 15,0 0-7-15,0 0 3 16,0 0 1-16,0 0 8 15,0 0 5-15,0 0-1 0,0 0-8 16,0 0-4-16,0 0-1 16,0 0-4-16,0 0 0 15,0 0-1-15,0 0 3 16,0 0-2-16,0 0 1 16,0 0-1-16,0 0 0 15,0 0-1-15,0 2 3 16,0 0-2-16,4 2 0 15,4-3 4-15,-2 3-7 16,3 1 3-16,0-3 0 16,2 0 0-16,2 2 2 15,-1 0-2-15,-1-3-3 16,1 4 1-16,-4-3 4 0,3-2-2 16,-2 2 1-1,0 2 1-15,-2-3-1 0,-1 2 4 16,1-1-5-16,5-2 0 15,-2 4 0-15,1-2-4 16,3 2 9-16,-1-2-6 16,1-2 1-16,-1 1 0 15,-2-1 6-15,0 0-5 16,-2 0 4-16,1 0-5 16,-2 3 1-16,-6-1 0 15,3-2 0-15,-1 2-1 16,0-2 1-16,2 0 2 0,4 0-1 15,-1 0-2 1,2 0-1-16,1 0 1 0,-6 0 2 16,1 0 7-16,-3 0-8 15,-4 0 3-15,4 0-2 16,-2 0 1-16,4 0 3 16,-4 0-1-16,2 0-3 15,-2 0-3-15,3 0 6 16,-3 0-10-16,2 0 11 15,0 0-9-15,0 0 10 16,-2 0-5-16,-2 0-1 16,0 0 2-16,0 0 1 15,0 0 2-15,0 0-6 16,0 0 3-16,0 0 4 16,0 0 3-16,0 0 18 0,0 0-9 15,0 0 6-15,0 0-12 16,0 0 7-16,0 0 10 15,0 0-16-15,0-2-13 16,0 0 5-16,0 2 3 16,0 0-4-16,0-3-5 15,0 3 6-15,0-1-6 16,-6-1 0-16,2 0-4 16,2 0 2-16,0 2 0 15,0 0-5-15,-1 0 3 0,-1 0 3 16,2 0 1-1,-2 0-5-15,-2 0 5 0,4 0-2 16,0 0-33-16,2 0-31 16,-2 0-11-16,0 0-31 15,-5 0-17-15</inkml:trace>
  <inkml:trace contextRef="#ctx0" brushRef="#br1" timeOffset="28373.52">4000 2971 29 0,'0'0'16'0,"0"0"3"16,0 0 15-16,0 0-12 16,0 0 7-16,0 0-3 15,0 0-17-15,0-1 4 16,0-2 2-16,0 2-7 15,-2 1 0-15,-3-3 5 16,1 2-2-16,2 1-2 16,-2 0-8-16,1 0 5 15,0 0-4-15,1 0 4 16,2 0-6-16,0 0 0 16,0 0-6-16,0 0 2 0,-2 0-32 15,2 0-9-15,-2 0-3 16,2 8 39-16,-2 2-5 15,-3 2-31-15,3-1-24 16</inkml:trace>
  <inkml:trace contextRef="#ctx0" brushRef="#br1" timeOffset="28548.26">4000 2971 14 0</inkml:trace>
  <inkml:trace contextRef="#ctx0" brushRef="#br1" timeOffset="29152.42">4000 2971 14 0,'-125'119'35'0,"125"-119"-5"0,0 0 2 15,0 0-9-15,0 0-2 16,0 0 0-16,0 0 6 15,-2 0-13-15,0 0 1 16,0 0-9-16,0 0-5 16,-3-2 12-16,1 0-1 15,-1 0-3-15,0 0-8 16,3 0 2-16,-2 0 7 0,2-2-1 16,-3 4-7-1,3-4 7-15,0 2-8 0,0 0 18 16,-2-2-18-16,-2 2 4 15,0-2-5-15,-3 0 0 16,1 0-3-16,-4 0-2 16,1-1 5-16,-1 5 0 15,1 0 0-15,3 0 2 16,-1 0-4-16,-3 0 3 16,2 0-1-16,-2 0 0 15,1 0 1-15,0 0-7 16,1 0 15-16,2 0-12 0,2 0 9 15,3 0-8 1,-1 0 8-16,0 0-5 0,-4 0-1 16,4-1-1-16,-2 1 0 15,-3 0 2-15,1 0 1 16,0-2-2-16,1 2 0 16,3-2-1-16,0 2 3 15,-4 0 2-15,4-2-3 16,0 2-2-16,-3 0 0 15,1 0 0-15,-1 0-2 16,0 0 2-16,-2 0-3 16,3 0 2-16,-3 0 2 15,2 0 0-15,2 0 0 16,3 0 0-16,0 0 4 16,2 0-2-16,0 0-2 0,0 0-8 15,0 0 5-15,0 0-1 16,0 0-15-16,0 0 3 15,0 0-5-15,0 0-4 16,9 0 5-16,9 0-7 16,4 0-23-16,4 0-56 15</inkml:trace>
  <inkml:trace contextRef="#ctx0" brushRef="#br1" timeOffset="29924.59">3935 3056 39 0,'0'0'12'0,"0"0"-1"0,0 0 15 16,0 0 6-16,0 0-3 16,-116 0-12-16,97 0-10 15,1 0 1-15,0 0 8 16,0 0 0-16,5 0 0 16,-3 0-2-16,3 0-5 15,-3-2-9-15,1 2-4 16,-1-2 4-16,1 0 4 15,1-2 38-15,1 2-38 16,-1 0 10-16,3-1-14 16,0 2 1-16,0 1-1 15,2-2 2-15,3 0-2 16,-3 0 3-16,2 0-7 16,0 0 10-16,-2-1-6 0,2 2 5 15,-2-2-6-15,3 3 2 16,2-1 6-16,-3 1-7 15,2 0-5-15,3 0 2 16,-3 0 2-16,5-3-3 16,0 3-11-16,0 0-25 15,0 0-45-15,0 0 24 16,5 0-22-16</inkml:trace>
  <inkml:trace contextRef="#ctx0" brushRef="#br1" timeOffset="79985.69">17761 3319 12 0,'0'0'16'16,"0"0"9"-16,0 0-11 16,0 0-2-16,0 0 18 15,0 0 14-15,0 0 19 16,-7 19-16-16,7-19-17 0,0 0-30 15,0 0 0 1,0 3 7-16,-2-2-8 0,0 3 1 16,2 0-3-16,0 2 3 15,0-3 0-15,0-3 2 16,0 0 5-16,0 0 9 16,0 0 1-16,0 0 42 15,0 0-10-15,0 0 11 16,0 0-8-16,0-3-3 15,0-19 18-15,2-12-31 16,11-12-35-16,1-4 10 16,-10-2 6-16,1-2-15 15,-3-2 2-15,0 3-2 16,0 9 3-16,-2 11-5 0,2 10-2 16,-2 11 1-16,0 8 1 15,2 4-5-15,-2 0 2 16,2 0-5-16,6 0-22 15,1 8 26-15,6 12 4 16,3 6-7-16,4 4 5 16,2 7 2-16,1 3-2 15,-5 2 4-15,-2 4 2 16,-2-2-4-16,-3-2 0 16,-2-8-1-16,0-3-6 15,-2-12-51-15,-2-6-18 16,2-8-9-16,-1-5-62 15,1 0-29-15</inkml:trace>
  <inkml:trace contextRef="#ctx0" brushRef="#br1" timeOffset="80397.78">18089 2948 454 0,'0'0'47'15,"0"0"-47"-15,0 0-5 16,0 0 4-16,0 0 0 16,0 0 0-16,-12 126 2 15,21-96-1-15,6 2 7 0,4-4-5 16,3-4 6-16,0-4-8 16,5-10 0-16,2-6 3 15,4-4-1-15,5-2 3 16,5-24 15-16,-1-8 14 15,-7-6-13-15,-10-4-9 16,-14-4 24-16,-11 0-24 16,0 3-12-16,-13 5 4 15,-14 6-13-15,-2 10 27 16,-2 4-10-16,4 8-4 16,4 8 10-16,2 4-9 15,-2 0-4-15,-2 14-1 16,-6 16-9-16,0 10 4 0,0 2 2 15,7 5-1-15,4-5-3 16,9-1-53-16,8-6-31 16,3-17-104-16</inkml:trace>
  <inkml:trace contextRef="#ctx0" brushRef="#br1" timeOffset="80833.88">18485 2805 507 0,'0'0'55'0,"0"0"-55"16,0 0-17-16,0 0 17 0,0 0 1 16,0 0 13-16,5 82-5 15,5-50-5-15,0 1 2 16,9-1-10-16,0 0 14 15,0-4-18-15,4-6 17 16,-3-8-13-16,2-4 8 16,-2-10-3-16,0 0 7 15,-2-2-4-15,0-20 22 16,-3-10 0-16,-3-8-3 16,-8-5-8-16,-4-3-4 15,0 2-10-15,-10 2 0 0,-7 6 3 16,-1 6-1-1,3 8 9-15,-1 8 6 0,5 10 16 16,4 4-2-16,3 2-7 16,-1 0-25-16,-12 0-4 15,-12 28-11-15,-11 8 2 16,0 10 9-16,12-2-69 16,13-6-41-16,15-10-53 15,0-16-182-15</inkml:trace>
  <inkml:trace contextRef="#ctx0" brushRef="#br1" timeOffset="81134.67">19024 2434 568 0,'0'0'168'16,"0"0"-168"-16,0 0-3 15,0 0 3-15,0 0 12 16,0 0-9-16,0 30-6 16,0 4 5-16,0 5-2 15,0 5 17-15,0 3-14 16,0 0 5-16,0-3-7 16,0-4 7-16,0-2-7 15,0-4 2-15,0-2-3 16,0-4-11-16,0-6-41 0,2-4-35 15,5-4-4 1,-3-3-71-16,-1-10-93 0</inkml:trace>
  <inkml:trace contextRef="#ctx0" brushRef="#br1" timeOffset="81355.3">19211 2871 511 0,'0'0'44'16,"0"0"-41"-16,0 0 87 16,0 0 11-16,0 0-45 0,0 0-23 15,0 0 10 1,0 0 13-16,0 0-30 0,0 0-25 16,0 0-1-16,0 0-38 15,-11 6-86-15,-18-2-67 16,-8-4-256-16</inkml:trace>
  <inkml:trace contextRef="#ctx0" brushRef="#br1" timeOffset="81562.64">18768 2711 699 0,'0'0'38'0,"0"0"-23"15,0 0 79-15,0 0 26 0,0 0-52 16,0 0-44-16,-14-12-4 16,14 8-18-16,0 0-4 15,0 0-29-15,0-2-88 16,-4-6-80-16,-5-2-75 16</inkml:trace>
  <inkml:trace contextRef="#ctx0" brushRef="#br1" timeOffset="83972.43">6322 5645 126 0,'0'0'27'0,"0"0"-4"15,0 0 49-15,0 0 19 16,0 0-8-16,0 0-22 16,0 0-23-16,2 5 11 15,-2-5-3-15,0 0 7 16,0 0-27-16,0 0 0 15,0-9-25-15,0-9-1 16,0-3 0-16,0-4-1 16,0 0 1-16,0 3-26 15,0 6 25-15,0 4-5 16,2 2 4-16,-2 6-7 16,0 0-9-16,3 0 8 15,1 2-7-15,-2-2 5 0,2 4-5 16,2 0 13-1,2 0-12-15,3 0 13 0,1 20-9 16,5 10 10-16,0 2-4 16,2 7 5-16,-1-2 1 15,-5 2 1-15,3-3-1 16,-3-4 2-16,-3-6 1 16,2-4-1-16,-1-8-4 15,3-6-43-15,1-8-77 16,1 0-51-16</inkml:trace>
  <inkml:trace contextRef="#ctx0" brushRef="#br1" timeOffset="84377.7">6605 5606 483 0,'0'0'0'0,"0"0"0"16,0 0 6-16,0 0-4 15,0 0 7-15,0 0-3 16,56 101 1-16,-39-87-2 16,-1-2-5-16,1-2 3 15,2-8-2-15,0-2 8 16,6 0-4-16,-1-20-5 0,-1-6 4 16,0-5-3-16,-13-1 9 15,-5 2-7 1,-5-2 6-16,0 2-3 0,-19 4 8 15,-4 4-8-15,-4 4 29 16,0 8-34-16,0 4 20 16,2 6-19-16,6 0 7 15,-4 0-4-15,5 4-5 16,-1 16 0-16,1 10-9 16,-1 6 9-16,4 4 3 15,7 0-3-15,5 1 2 16,3-3-4-16,0-2-48 15,3-8-15-15,16-12-94 16,10-16-78-16</inkml:trace>
  <inkml:trace contextRef="#ctx0" brushRef="#br1" timeOffset="84797.78">6896 5552 486 0,'0'0'0'0,"0"0"-17"16,0 0 7-16,0 0 5 16,0 0 5-16,0 0 2 15,45 80 11-15,-32-59-13 16,3-3 11-16,2-4-11 16,4 0 13-16,3-9-10 0,4-5 7 15,9 0-8-15,6-13 2 16,7-14 15-16,-1-5-18 15,-10 2 1-15,-16 5-2 16,-9-2-2-16,-15 1 2 16,0 0 3-16,0 0 6 15,-19 4 5-15,-4 2 4 16,-3 4 17-16,-1 6 2 16,2 2-18-16,3 6 6 15,2 2-15-15,-5 0-6 16,-2 4-4-16,-2 22-12 15,-2 8 4-15,0 10 8 16,7 4 7-16,2 2-6 0,6-1-1 16,9-5-58-16,7-4-33 15,0-12-84-15,9-18-128 16</inkml:trace>
  <inkml:trace contextRef="#ctx0" brushRef="#br1" timeOffset="85048">7596 5390 505 0,'0'0'9'16,"0"0"-8"-16,0 0 9 0,0 0 6 15,0 0-15 1,0 0 3-16,27 46-1 0,-20-20 9 15,1 4-10-15,2 0 3 16,1-2-3-16,-1 0 1 16,0-6-3-16,1 1-4 15,-1-7-97-15,2-6-130 16</inkml:trace>
  <inkml:trace contextRef="#ctx0" brushRef="#br1" timeOffset="85239.9">7781 5646 565 0,'0'0'88'0,"0"0"-76"0,0 0 55 16,0 0 13-16,0 0-42 15,0 0-38-15,0 0-21 16,-6 0-61-16,-8-7-56 15,-6-9-263-15</inkml:trace>
  <inkml:trace contextRef="#ctx0" brushRef="#br1" timeOffset="85430.9">7398 5388 607 0,'0'0'77'15,"0"0"-62"-15,0 0 5 16,0 0 45-16,0 0-44 16,0 0-21-16,-26 0-41 15,26 0-60-15,0 0-67 16,0 0-193-16</inkml:trace>
  <inkml:trace contextRef="#ctx0" brushRef="#br1" timeOffset="89193.37">8298 7401 18 0,'0'0'36'0,"0"0"-16"15,-107-143-18-15,90 103-3 16,7 7 1-16,10 5-7 0,0 2-12 16</inkml:trace>
  <inkml:trace contextRef="#ctx0" brushRef="#br1" timeOffset="90871.79">13169 6338 73 0,'0'0'2'16,"0"0"-2"-16,0 0-25 16,0 0 25-16,0 0 0 15,0 0-5-15,0-2 1 16,0 2-19-16,0 0 18 0,0 0-1 15,0 0 0 1</inkml:trace>
  <inkml:trace contextRef="#ctx0" brushRef="#br1" timeOffset="104269.93">21720 7271 117 0,'0'0'14'15,"0"0"-10"-15,0 0-3 16,0 0 4-16,0 0-1 0,0 0-4 15,0 0-8-15,0-14 6 16,0 12-20-16,7-4-50 16</inkml:trace>
  <inkml:trace contextRef="#ctx0" brushRef="#br1" timeOffset="105720.76">22462 7064 6 0,'0'0'6'15,"0"0"8"-15,0 0-14 0,0 0 27 16,0 0 4-16,0 0-21 16,0 96-4-16,0-85 24 15,0-4-19-15,0 0-10 16,0-2 13-16,0 2 4 15,0-1 0-15,0-2-6 16,0 0-12-16,0 0 3 16,0-1 0-16,0 0 1 15,0-2-4-15,0 2 3 16,0-3-3-16,0 0 12 16,0 0 20-16,0 0 18 15,0 0-3-15,0 0 19 0,0 0-23 16,0-8 1-16,0-10-29 15,0-9 4-15,0-5-8 16,0-8-7-16,0-8 1 16,0-6-5-16,0-2 8 15,9-2-6-15,-1 2 8 16,6 3-9-16,-3 5 8 16,2 10-8-16,-3 8 5 15,-2 6-6-15,-1 6 2 16,-1 4 1-16,2 4 0 15,-4 4-5-15,0 2 5 16,-1 2-6-16,1 0 1 16,-2 2 0-16,2 0-1 15,-2 0-6-15,2 0 3 16,2 0-8-16,3 18 11 0,2 14 6 16,-2 8-6-16,2 11 9 15,0 4-4-15,0 4-2 16,-2-3 0-16,2-6-5 15,-4-8 7-15,2-4-3 16,0-8 2-16,0-3 0 16,0-8 6-16,-3-1-14 15,1-4 14-15,-5-2-8 16,0-3 1-16,3-4-18 16,-5-2-29-16,3-1-9 0,-3-2-19 15,0 0 23 1,0-6-46-16</inkml:trace>
  <inkml:trace contextRef="#ctx0" brushRef="#br1" timeOffset="105940.71">22538 6996 182 0,'0'0'61'15,"0"0"-52"-15,0 0-7 16,0 0 50-16,0 0 37 15,0 0-63-15,0-6-12 16,6 0-8-16,17 0-6 16,6-4 9-16,2-2-7 15,0 2-2-15,-2 4-3 0,0 4-54 16,-6 0-97-16,-2 2 1 16</inkml:trace>
  <inkml:trace contextRef="#ctx0" brushRef="#br1" timeOffset="106628.64">23090 7034 50 0,'0'0'48'0,"0"0"-23"15,0 0-5-15,0 0 9 16,-87-114 28-16,70 98 15 16,-1 4-22-16,2 4 16 15,3 4-22-15,0 4-31 16,1 0-13-16,1 0 6 15,-5 4 2-15,1 10-3 16,-1 4-4-16,3 2 1 16,2 2-2-16,-1 2-5 15,4 0 2-15,1 4-2 16,5-2 5-16,2-2-9 0,0-2 4 16,0-4 4-16,9-3-34 15,11-8 26-15,-1-3 8 16,6-4-5-16,2 0 6 15,2 0 7-15,-2-14-2 16,-2-5-5-16,-8 1 14 16,-5 1-9-16,-4 1 26 15,-3 4-15-15,-3 6 16 16,0 2 9-16,-2 4 2 16,0 0-13-16,0 0-18 0,0 0 2 15,0 0-12 1,0 0-2-16,0 0-18 0,4 0 18 15,-2 0-12-15,8 6 5 16,1 8 7-16,0 0 0 16,3 3 0-16,1-2 3 15,1-1-4-15,-3-3 9 16,3-4-9-16,-3 1 3 16,-2-1-3-16,0-4 1 15,0 1 0-15,-1-4 2 16,0 3-1-16,-5-3-2 15,-1 0-35-15,-2 0-90 16,-2 0-176-16</inkml:trace>
  <inkml:trace contextRef="#ctx0" brushRef="#br1" timeOffset="108788.53">23819 7181 16 0,'0'0'194'16,"0"0"-194"-16,0 0-24 16,0 0 24-16,0 0 32 15,0 0-27-15,0 0 2 0,0-3 1 16,0 3 37-16,0 0 34 15,0-1 15-15,0-4-26 16,0-4-17-16,0-5-20 16,0-7-20-16,0-3 6 15,0-6-3-15,0-8-4 16,0-2-8-16,0-8 3 16,7-6-5-16,-1-4 0 15,3 1-5-15,0 5-5 16,-2 12 2-16,1 10 5 15,-3 10-1-15,0 4 3 16,1 4-4-16,-3 2 1 16,-1 2 0-16,0 2-3 15,0 2 7-15,0 2-3 0,0 2 5 16,-2 0-5-16,0 0-3 16,0 0 5-16,0 0-14 15,3 8 1-15,1 20 6 16,3 10 8-16,0 11-3 15,-1 5 3-15,1 4 0 16,2 0 4-16,0-2-3 16,2-6 7-16,0-8-9 15,0-3 3-15,2-8-2 16,-1-3 3-16,-1-4-1 16,0 1 8-16,-2-7-5 0,2 0-7 15,-2-4 9 1,2-4-8-16,-2-2 3 0,-3-6 1 15,1 0-1-15,-7-2-3 16,0 0 1-16,0 0-13 16,0 0 4-16,0-17-88 15,-4-5-259-15</inkml:trace>
  <inkml:trace contextRef="#ctx0" brushRef="#br1" timeOffset="108979.7">23755 7140 306 0,'0'0'72'0,"0"0"-71"0,0 0 11 16,0 0 30-16,115-31-22 16,-86 22-19-16,2 4-1 15,-4 0-13-15,4 1-66 16,-4 2-120-16</inkml:trace>
  <inkml:trace contextRef="#ctx0" brushRef="#br1" timeOffset="109519.85">24314 7099 403 0,'0'0'34'0,"0"0"-30"15,0 0 25-15,0 0 60 16,0 0-30-16,0 0-47 16,73-95 0-16,-69 79 28 15,-4 0-13-15,0 0 0 16,0 2-19-16,-6 2-2 16,-9 0-6-16,-4 6-17 15,0 4 14-15,-4 2-10 16,-1 0 13-16,-5 12-8 15,2 12 6-15,-2 0-3 16,4 4 3-16,3 0-12 16,4-2 5-16,7-1-3 0,4 0 6 15,5-3-7-15,2-4-16 16,0-1 12-16,0-5-20 16,12-8 23-16,9-2 11 15,6-2-2-15,0 0 10 16,0-9-5-16,-3-2 0 15,-8 3 6-15,-5 4-5 16,-4 4 6-16,-1 0 10 16,6 0-14-16,3 0 6 15,8 12-8-15,1 6 29 16,4 2-14-16,-1-2-4 16,0 0-3-16,-4 0 1 0,-1 0 2 15,-5-6-7 1,4 0 7-16,1-4-5 0,-2-4-4 15,-2-2-3-15,-5-2-47 16,-10 0-38-16,-3-22-219 16</inkml:trace>
  <inkml:trace contextRef="#ctx0" brushRef="#br1" timeOffset="110739.65">21515 8303 1 0,'0'0'4'0,"0"0"-4"15,0 0-5-15</inkml:trace>
  <inkml:trace contextRef="#ctx0" brushRef="#br1" timeOffset="111628.95">22928 8251 69 0,'0'0'9'0,"0"0"-5"16,0 0 82-16,0 0-42 0,0 0-17 15,0 0 3-15,-14-122 8 16,-3 98-8-16,-6 0 1 16,-8 4-20-16,-2 4-11 15,-3 4 0-15,1 5 0 16,3 4 10-16,8 3-2 15,1 0 2-15,8 0-10 16,-1 0 0-16,5 0 15 16,-3 14-21-16,3 2 12 15,1 2-4-15,2 2-2 16,2 0 2-16,1 4-2 16,1-2-5-16,4 0-6 15,0 2 9-15,0-4-2 0,2-4-2 16,9 1 0-16,5-8 12 15,4-4-7-15,2-5 4 16,5 0 4-16,0 0-5 16,2-14 11-16,-4-3-3 15,-6 1 5-15,-5 4 11 16,-8 2-12-16,1 4 26 16,-7 0-5-16,2 4-9 15,-2 2-3-15,0 0-12 16,0 0-4-16,0 0-7 15,0 0-6-15,6 0-10 16,6 0 12-16,3 10 0 0,4 4 0 16,-2-2 4-16,1-2 0 15,0-1 0 1,-3-6 6-16,1-1-10 0,-3 0 8 16,1-2 4-16,-1 0-7 15,2 0 10-15,1-7-11 16,-5-8-34-16,-1 3-38 15,-8 2-55-15,-2 2 20 16,0 0-105-16</inkml:trace>
  <inkml:trace contextRef="#ctx0" brushRef="#br1" timeOffset="112170.37">23070 8233 4 0,'0'0'8'0,"0"0"2"15,0 0 53-15,0 0 7 16,0 0-14-16,0 0-26 16,112-10-19-16,-100-6-1 15,-4 0 10-15,-8-2 9 16,0 0 10-16,0 0-23 16,-14 2-8-16,-5 0 39 15,-2 4-13-15,-4 2 6 16,3 2-7-16,-2 4-19 15,2 4 11-15,1 0-25 16,4 0 5-16,3 0-8 0,1 4 3 16,1 6 0-16,-1 6 0 15,5-2 0-15,-2 2 0 16,6 0-7-16,2-2 3 16,2 2-18-16,0-4 18 15,0-2-26-15,0-2 26 16,9-4 5-16,2 0-1 15,2-2 0-15,3 1 8 16,-1-3-7-16,1 0 4 16,-3 1-6-16,-1 3 4 15,-1 2 2-15,5 1-3 16,1 0 21-16,4-1-6 16,0 3 0-16,-1-6 6 15,1-1-11-15,-4 0 15 0,4-2-5 16,1 0-7-16,3 0-8 15,2 0 0-15,-1-6-2 16,-4 1-5-16,-4-2-25 16,-5 3-46-16,-6 1-9 15,-7 0-79-15,0 2-68 16</inkml:trace>
  <inkml:trace contextRef="#ctx0" brushRef="#br1" timeOffset="114076.84">24156 8105 124 0,'0'0'74'16,"0"0"-54"-16,0 0 37 15,0 0 51-15,0 0-10 0,0 0-50 16,10-8 4-16,-10-6-48 15,0 2 22-15,0-6 2 16,0 0-18-16,0-6-10 16,0-6-7-16,-6 2 0 15,-10 2-19-15,1 6 13 16,-6 3-3-16,-1 9-15 16,0 7 0-16,-7 1 1 15,0 0-17-15,-2 14 47 16,-5 5 6-16,5 3-1 15,2 3 13-15,2-3-18 16,5 0 12-16,5-1-8 0,-2 2-5 16,5 1 1-16,6-4 0 15,3 0-9-15,5-4-2 16,0-2 1-16,0-2 7 16,0-2 1-16,5-4 0 15,9 0 1-15,5-2 2 16,6-4-2-16,2 0 0 15,-3 0 1-15,1-10-1 16,-5-4 1-16,0 0 8 16,-9 0-7-16,-3 6 11 15,-2 2 4-15,-6 4 28 16,0 2-35-16,0 0 0 16,0 0-4-16,4 0-5 0,5 0-11 15,1 0 11 1,6 10 2-16,0 0 0 0,0 0 0 15,-1 0-1-15,1-2 0 16,2-4 0-16,-1-2-1 16,4-2 11-16,1 0-9 15,5 0 6-15,1 0-1 16,1-4-14-16,-2-8-40 16,-4-2-76-16,-8 0-105 15</inkml:trace>
  <inkml:trace contextRef="#ctx0" brushRef="#br1" timeOffset="114706.92">24356 8129 67 0,'0'0'51'15,"0"0"-20"-15,0 0 42 16,0 0-3-16,0 0 17 15,0 0-27-15,130-26-43 16,-105 6 10-16,-4-2-10 16,-7 2 8-16,-3-2 1 15,-7 0 9-15,-4 2-24 16,0 4 29-16,0 2-18 16,-2 3 6-16,-14 6-28 15,1 1-16-15,-4 2 12 0,0 2-7 16,-1 0 11-16,-1 0 1 15,4 0 1-15,1 11 4 16,-1 3-6-16,0 1-2 16,2 1-1-16,1 4 2 15,4-2-19-15,3-2 19 16,3 2-35-16,1-4-7 16,3 0 13-16,0-2 20 15,0-2 0-15,4-2 10 16,8 0 0-16,1-4 3 15,1-4-6-15,-1 0 12 16,1 0-8-16,-2 0 2 0,-1 0 15 16,1 0-14-16,1-2 7 15,1 2-11-15,1-4 1 16,1 4-6-16,-3 0 10 16,5 0-7-16,-3 0 13 15,4 0-16-15,-2 0 5 16,-1 4-2-16,-1 0 2 15,-1 2 3-15,-1-2-3 16,-1-2 8-16,-2-2 2 0,3 0-8 16,1 0 6-1,4 0-2-15,2 0-6 16,0 0-2-16,-2 0-3 16,0-6-38-16,-7-4-67 0,-5 0-178 15</inkml:trace>
  <inkml:trace contextRef="#ctx0" brushRef="#br1" timeOffset="119028.09">21835 9056 294 0,'0'0'114'0,"0"0"-99"15,0 0 1-15,0 0 30 16,0 0 27-16,0 0-18 15,0 0-23-15,-8-6-13 0,8 6-2 16,-2 0 23 0,2 0-38-16,-5 0-2 0,-1 3-8 15,-8 18 2-15,-3 6 5 16,1 5 1-16,1 1-2 16,3-3 4-16,3-4 1 15,3-4-3-15,1-8-9 16,3-4-3-16,2-6-7 15,0-4-11-15,0 0-8 16,0 0 27-16,0 0-6 16,9 0 16-16,9 0 2 15,1 0 3-15,6-8-2 16,-2-2-2-16,0 2-1 0,4 2 1 16,-2 2 7-1,-2 4-4-15,-2 0-3 16,-3 0 5-16,1 2-4 0,-2 8 0 15,-1 4-1-15,-1 2 2 16,-1 2 1-16,-5-2-2 16,-3-2 4-16,-4-2-2 15,-2-2-3-15,0 0 10 16,0 2-6-16,-13 0 24 16,-14 2-17-16,1-2-6 15,-3 1-1-15,0-6-4 16,5 1 4-16,1-5 7 15,3-3-22-15,2 0 1 16,0 0-19-16,-2-13-51 0,1-5-61 16,0-4-60-16</inkml:trace>
  <inkml:trace contextRef="#ctx0" brushRef="#br1" timeOffset="119253.47">21771 9140 173 0,'0'0'58'0,"0"0"-38"15,0 0 6-15,0 0 34 16,0 0-9-16,125-75 14 16,-85 61-23-16,0-2-12 0,0 6-11 15,-3-2-15 1,-2 6 0-16,-2 2-4 0,-7 2-10 15,-3 2-90-15,-9 0-63 16</inkml:trace>
  <inkml:trace contextRef="#ctx0" brushRef="#br1" timeOffset="119897.83">22270 9042 223 0,'0'0'265'0,"0"0"-246"16,0 0-19-16,0 0 75 0,0 0 10 15,0 0-37-15,3 0-29 16,-3 0-5-16,0 0 7 16,0 0-17-16,0 0 1 15,0 0-4-15,0 4-2 16,0 3-10-16,-6 8 11 15,0 3 0-15,2 2 1 16,0 2-1-16,1 1 3 16,3 4-9-16,0 1 13 15,0 0-3-15,0 0-1 16,0 0-6-16,0-2-5 16,7-2 5-16,3-1 1 15,5-5 0-15,0-5 1 0,1-1 1 16,-1-5 0-1,1-6-2-15,-1-1 1 0,3 0 2 16,5 0 4-16,-2-6-1 16,-2-10 1-16,-1-2 2 15,-7-2-7-15,-3-4 9 16,-3-4-6-16,-5-4 10 16,0 0-12-16,0 2 0 15,0 2 2-15,-5 8-3 16,-5 0 1-16,-2 6 2 15,1 3 10-15,0 4-11 16,-1 0 14-16,2 3-15 0,-3 0-1 16,-3-1 3-1,-3 3-8-15,0 2 2 0,1 0-3 16,3 0 6-16,-1 0-14 16,3 2 5-16,-2 7-14 15,3 2 19-15,1 3-27 16,1 0 4-16,4 1-44 15,4 3 5-15,0-1-27 16,-1-3-43-16,3-4-27 16,0-2-24-16</inkml:trace>
  <inkml:trace contextRef="#ctx0" brushRef="#br1" timeOffset="120287.23">22770 9043 249 0,'0'0'132'16,"0"0"-115"-16,0 0 19 15,0 0 51-15,0 0-23 16,0 0-52-16,2 0-9 16,-2 0-3-16,0 0 0 0,4 13 0 15,-2 6 1-15,-2 7 0 16,0 3 0-16,0 3 13 16,0 0-9-16,0-2-3 15,-4 0 10-15,-2-4-13 16,-4-2 9-16,3-2-16 15,3-6 8-15,-2-2 0 16,4-3 0-16,-1-4-27 16,0-3-23-16,3 0-114 15,0-4 13-15</inkml:trace>
  <inkml:trace contextRef="#ctx0" brushRef="#br1" timeOffset="120521.07">22921 9270 255 0,'0'0'54'16,"0"0"-43"-16,0 0 99 16,0 0 6-16,0 0-44 15,0 0-34-15,0 0 8 16,0 0-7-16,0 0-26 15,0 0-13-15,0-4-44 16,0-2-37-16,-11-2-103 0,-2-4-4 16</inkml:trace>
  <inkml:trace contextRef="#ctx0" brushRef="#br1" timeOffset="120747.73">22741 9071 374 0,'0'0'22'16,"0"0"43"-16,0 0 33 16,0 0-34-16,0 0 7 15,0 0-29-15,-10-10-1 16,10 10-16-16,0 0 10 16,0 0-28-16,0 0-7 0,0 0-4 15,-2 0-31 1,2 0-30-16,-2-1-78 0,0-3-94 15,-3-5-123-15</inkml:trace>
  <inkml:trace contextRef="#ctx0" brushRef="#br1" timeOffset="131446.01">23337 9006 156 0,'0'0'76'16,"0"0"-42"-16,0 0 6 15,0 0 57-15,0 0-9 16,0 0-52-16,0 0-31 15,-2-17 15-15,-2 11-14 16,0 2 13-16,-1-2 0 16,0 2-19-16,-1-2 12 15,-1 2-11-15,-2 0-2 16,-4 0-7-16,-3 4 2 0,-4 0-18 16,-5 0 10-16,2 0 10 15,-2 2 0-15,2 10-17 16,1 0 9-16,5 3 8 15,-2 0 5-15,9 6-6 16,-4 2 10-16,3 1-2 16,2 1-3-16,0-1-6 15,4-2 4-15,1 0 2 16,4-2-1-16,0-4 3 16,0-2-8-16,0-2-4 15,0-2 5-15,11 0 10 16,5-2-9-16,6 0 11 15,0-4-3-15,3 0 2 16,-1-2-4-16,-3-2 4 16,2 0-5-16,-2 0 6 0,1 0-6 15,5 0-2-15,-2-8-6 16,2-8-59-16,-3-2-108 16,-8-2-27-16</inkml:trace>
  <inkml:trace contextRef="#ctx0" brushRef="#br1" timeOffset="131717.31">23454 9042 276 0,'0'0'84'0,"0"0"-73"16,0 0 63-16,0 0-6 16,0 0-21-16,0 0-46 0,2-3-2 15,-2 3 1-15,0 0-8 16,0 7 5-16,4 11 6 15,-2 1-2-15,0 4 2 16,0 3 2-16,2-2-4 16,0 2 6-16,0-4-1 15,1 0-2-15,-3-4-3 16,2 0-1-16,-2-4-10 16,2-2-47-16,3-6-32 15,-2-6-127-15,0 0 76 16</inkml:trace>
  <inkml:trace contextRef="#ctx0" brushRef="#br1" timeOffset="132465.41">23607 8997 161 0,'0'0'58'0,"0"0"-38"15,0 0 14-15,0 0 11 16,0 0 8-16,0 0-23 15,27-18-17-15,-25 18-11 16,0 0-1-16,1 9 18 16,3 6 7-16,-2 7 0 15,1 0-18-15,0 2 12 16,-1 1-18-16,-2-3 15 0,1-4-17 16,-1-3 1-1,0 0 5-15,-2-7-4 0,2 0-4 16,-2-6-8-16,0 0 10 15,0-2 0-15,0 0 17 16,2 0-14-16,-2 0 11 16,0 0 3-16,0-6 7 15,0-10-10-15,0-2-10 16,0-4-4-16,0 4 3 16,0-2-3-16,0 2 1 15,0 1 2-15,0 5 3 16,0 5-12-16,0 0 4 15,0 3-4-15,2 0 6 16,2 2 0-16,2 2-2 16,-6 0-2-16,4 0-1 0,1 0 10 15,1 0-13-15,5 0 5 16,1 4 2-16,1 10-3 16,3 4 4-16,-1 0-3 15,3 3 6-15,-1-3-3 16,2-2 2-16,-7-2-2 15,0-6 0-15,-3 0-4 16,-1-4 8-16,2-2-4 16,-6-2 0-16,1 0 3 15,-3 0-3-15,0 0 0 16,2 0 15-16,-1-2-3 16,1-12 18-16,-2-2-17 0,1-6-3 15,-1-5 21-15,-2 1-12 16,0-2-14-16,0 2 2 15,0 2 11-15,0 6-9 16,0 2 0-16,0 4-8 16,0 4-2-16,0 0-4 15,0 0 0-15,0-2-9 16,0 0-45-16,5-2-15 16,8 4 21-16,0 0-74 15,0 0-2-15,0 2-72 16</inkml:trace>
  <inkml:trace contextRef="#ctx0" brushRef="#br1" timeOffset="133060.01">24019 8813 106 0,'0'0'81'0,"0"0"-77"16,0 0 18-16,0 0 23 15,0 0 28-15,0 0-46 16,0 8-14-16,0-8-2 15,12 2 11-15,-1-2 6 16,7 0 5-16,-3 0-2 16,3 0-22-16,-3 0 4 15,1 0-13-15,2 0 10 16,-2 0-7-16,-3-2 10 0,-2-4-12 16,-2 2 1-16,-2 2-2 15,-3 0 0-15,-4 2 0 16,2 0-1-16,-2 0 1 15,0 0 0-15,0 0-6 16,0 0 5-16,0 0 0 16,0 0-6-16,0 0-11 15,0 2 7-15,0 12 11 16,-6 0 11-16,-5 0-6 16,-3 4-4-16,-1 2 9 15,-1 0-10-15,3 2 6 16,-3 0-6-16,3 0-6 15,-1 0 6-15,3 0 7 16,5-2-7-16,1-2-7 16,5 0 7-16,0-1 0 0,0-3-5 15,0-1-4-15,0 0 2 16,2-3 6-16,7-2 2 16,-3-2-1-16,4 0 8 15,-3-2-4-15,1-4-4 16,3 2 6-16,3-2 12 15,1 0-4-15,3 0-4 16,3-4-10-16,-2-9-12 16,1 2-17-16,-6-3-7 15,1 2-33-15,-6-1-80 16,-7 2 55-16,-2 0-60 16</inkml:trace>
  <inkml:trace contextRef="#ctx0" brushRef="#br1" timeOffset="133286.63">24113 9047 14 0,'0'0'158'0,"0"0"-141"15,0 0-8-15,0 0 26 16,0 0 32-16,0 0-39 15,0 0-22-15,4 0 16 16,14-1-18-16,3-6-2 0,1 1-4 16,0 1-13-1,0 2-114-15</inkml:trace>
  <inkml:trace contextRef="#ctx0" brushRef="#br1" timeOffset="133823.76">24378 9140 201 0,'0'0'40'0,"0"0"-5"0,0 0 1 16,0 0-30-16,0 0 23 15,0 0 5-15,33-79 1 16,-24 50 21-16,1-8-17 16,1-3-14-16,-1-6-22 15,2 0-3-15,1 6-20 16,-2 10-11-16,-2 12 21 16,-4 10 10-16,-3 6 5 15,-2 2-5-15,0 0-9 16,2 0 1-16,2 6 4 15,1 10 4-15,-1 4 0 16,1 4 7-16,0 2 0 0,-1 2 3 16,0 2 4-16,-2 0-1 15,3-2-10-15,-2 0 12 16,5-1-15-16,-1-5 7 16,-3-3-7-16,3 0 7 15,-2-6-4-15,4 0-3 16,-5-3 3-16,2-2 0 15,-1-4 1-15,-1 0-2 16,-1-2-2-16,0-2-5 16,-3 0 4-16,0 0-15 15,0 0 5-15,0 0-3 16,0 0 2-16,0 0-44 16,0 0-20-16,0 0-98 0</inkml:trace>
  <inkml:trace contextRef="#ctx0" brushRef="#br1" timeOffset="134051.24">24499 9090 263 0,'0'0'93'0,"0"0"-45"15,0 0-2-15,0 0 3 16,0 0-16-16,0 0-18 15,33-39-3-15,-16 30-9 16,1 0-2-16,1 1 1 0,-2-2-2 16,-1 5-27-16,-1-4-48 15,-8 3-82-15,-4 0-98 16</inkml:trace>
  <inkml:trace contextRef="#ctx0" brushRef="#br1" timeOffset="138128.49">22063 9843 214 0,'0'0'73'16,"0"0"-53"-16,0 0-18 16,0 0 34-16,0 0 4 15,0 0-29-15,0 0-11 16,0 0 5-16,0 0-3 16,-2 0-2-16,0 0 14 15,-3 11-1-15,-2 7-1 16,3 0-11-16,-3 2 3 15,-1 0-4-15,0 0-7 0,0 0 1 16,1-4-2-16,3-4-17 16,2-4 13-16,0-4 12 15,2-4-10-15,0 0-7 16,0 0 11-16,0 0 5 16,0 0-1-16,0-4 2 15,10-8-2-15,1 4 6 16,1-2-8-16,1 4 8 15,1-2-4-15,-1 2 2 16,2 2 7-16,-1 0-9 16,-1 2 0-16,-1 2 4 15,-2 0 3-15,0 0-7 16,1 0 4-16,0 2 2 0,1 12-4 16,-2 2-4-16,-1 4 5 15,-3 2-4-15,-4 0 2 16,-2 0 16-16,0 4-17 15,0-2 0-15,-10 0 19 16,-11-4-16-16,4-2 20 16,-4 0-21-16,1-1 23 15,3-6-22-15,-6 2 9 16,6-5-11-16,-3-4-1 16,-3-2-3-16,4-2-2 15,-4 0 0-15,3 0-2 16,-3-9 6-16,6 0-41 0,2-5 10 15,1-3-79 1,3-2-48-16</inkml:trace>
  <inkml:trace contextRef="#ctx0" brushRef="#br1" timeOffset="138395.6">22007 9860 149 0,'0'0'134'16,"0"0"-128"-16,0 0 0 15,0 0 25-15,0 0 9 16,125-50 2-16,-98 46-20 16,0-1 7-16,-6 4-23 0,2-2-1 15,-5 3-3-15,1 0 7 16,2 0-9-16,2 0 0 15,-4 0-20-15,4 0-52 16,-1 0-53-16,-7-1-66 16</inkml:trace>
  <inkml:trace contextRef="#ctx0" brushRef="#br1" timeOffset="138932.19">22431 9775 151 0,'0'0'6'0,"0"0"7"0,0 0 20 16,0 0 2-16,0 0-13 16,0 0 22-16,0 46-4 15,-2-24-29-15,-8 3 25 16,4-1-17-16,1 0-12 16,1 0-1-16,2 2-2 15,2-2-1-15,0 2 0 16,0-2-6-16,0 2 7 15,0-2-10-15,0-2 11 16,13-3-5-16,3-4 0 16,-3-5 6-16,1-4-3 15,-1-1-3-15,2-5 8 16,3 0-8-16,0 0 28 0,0-13-18 16,-2-3 10-16,-1-4-12 15,-3-4 8-15,-4-8-1 16,-3-2-8-16,-3-4-2 15,-2-2-2-15,0 4-6 16,0 0 10-16,0 8-11 16,0 3 8-16,-11 7-2 15,-1 7 2-15,-1-2 0 16,-3 5-8-16,-1 2-1 16,-4 2 1-16,2 2 2 15,-3 2 4-15,3 0-4 16,2 0 1-16,-1 0 1 0,-3 2-9 15,4 11 9-15,-1 1 0 16,-1 1-11-16,2 3-14 16,2 4-25-16,1 0-36 15,6 3-1-15,1-3 15 16,5-2-17-16</inkml:trace>
  <inkml:trace contextRef="#ctx0" brushRef="#br1" timeOffset="139335.75">22856 9733 235 0,'0'0'45'0,"0"0"-12"16,0 0 63-16,0 0-16 16,0 0-41-16,0 0-20 15,3 0-19-15,-3 0 0 16,0 9 8-16,0 6-8 16,0 3 20-16,0 4-14 15,0 0-2-15,-3 6 25 16,-6 3-27-16,-2-3 10 15,-2 4-12-15,2-2 1 0,2 0-1 16,-2-4 10-16,4-6-20 16,0 0 13-16,5-8-3 15,0 0 0-15,0-4-9 16,2-2-22-16,0 0-19 16,0-2-53-16,0 1-87 15,0-5 27-15</inkml:trace>
  <inkml:trace contextRef="#ctx0" brushRef="#br1" timeOffset="139629.46">22950 9968 407 0,'0'0'101'0,"0"0"-74"15,0 0 27-15,0 0 42 16,0 0-26-16,0 0-44 16,0-4 7-16,0 4-14 15,0 0-12-15,0-2-7 16,0 0-28-16,-4 0-75 0,-10 0-19 15,1-2-115 1,-1-2-106-16</inkml:trace>
  <inkml:trace contextRef="#ctx0" brushRef="#br1" timeOffset="139892.51">22770 9779 288 0,'0'0'187'16,"0"0"-153"-16,0 0 5 15,0 0 55-15,0 0-20 16,0 0-27-16,-5-4-27 0,5 4 9 16,0 0-17-16,0 0 0 15,0-1-12-15,-3 1 0 16,3 0-1-16,0 0-16 15,0 0-25-15,0 0-59 16,0 0-68-16,0 0-194 16</inkml:trace>
  <inkml:trace contextRef="#ctx0" brushRef="#br1" timeOffset="141187.87">23295 9723 309 0,'0'0'112'15,"0"0"-112"-15,0 0-13 16,0 0 13-16,0 0 11 15,0 0-8-15,25 4-6 16,-18 16 6-16,-1 0 9 16,1 5-5-16,-2-2 5 15,1 5 3-15,-1-2-4 16,-3 1-2-16,0-4-8 16,0-4-1-16,-2-3 4 0,0-6-2 15,0-4-2-15,0 0 0 16,0-6 0-16,0 0 1 15,0 0 8-15,0 0 6 16,0-2 1-16,0-16-14 16,0-2 19-16,-6-10-15 15,-5-2-6-15,3-2-3 16,0-9-13-16,6 2-16 16,2-4 1-16,0 5-11 15,0 14 42-15,0 10 7 16,2 10-3-16,4 4 0 15,3 2 0-15,3 0-3 0,1 0 17 16,3 0-8-16,-3 0-5 16,1 0-3-16,-4 8 9 15,1 4-11-15,-1 2 1 16,-6 2-1-16,-4 4 0 16,0 4-10-16,0-2 10 15,-18 2 0-15,-5-6 1 16,2-1 1-16,0-6-2 15,8-3-3-15,2-4-2 16,4-2-3-16,7-2 8 16,0 0 0-16,0 0-18 15,0 0-17-15,0 0 7 16,0 0 25-16,0 0-2 0,9 0 10 16,7 0-4-16,1 0 6 15,3-2 3-15,-1 2-10 16,0 0 0-16,-1 0 13 15,2 0-11-15,0 0 24 16,-2 0-23-16,-2 10 7 16,0 3-10-16,-8-1 8 15,1-2-7-15,-9 2-1 16,0-2 1-16,0-2 7 16,0 4 1-16,-11 0 6 15,-7-2 35-15,1 0-28 16,-4-2 9-16,1 0-18 0,-2-2 13 15,2-2-25-15,-1 0-1 16,4 0-29-16,-1-2 29 16,3 0-23-16,2-2-8 15,8 0-6-15,2 0-33 16,3 0-70-16,0-6-101 16</inkml:trace>
  <inkml:trace contextRef="#ctx0" brushRef="#br1" timeOffset="142267.93">23632 9689 374 0,'0'0'54'0,"0"0"-52"0,0 0 7 15,0 0 2-15,0 0 11 16,0 0-15-16,24 0-6 15,-17 8 5-15,2 4-1 16,-1 4 7-16,2 1-12 16,-1-3 13-16,-3 4-4 15,1-5 2-15,-1 3-7 16,-1-1 1-16,0-5 1 16,-3-1-5-16,-2-3 1 15,0 1 3-15,0-6 3 16,0-1-8-16,0 3 0 15,0-3 6-15,0 0-5 0,0 0 8 16,0 0 7-16,0 0 35 16,0-7-26-16,0-8-13 15,-4-10-9-15,-6-3-3 16,1-4-3-16,3-6 0 16,1-4-21-16,1 4-2 15,4 6-1-15,0 6 23 16,0 6-7-16,0 4 9 15,0 2 0-15,11 4-12 16,4-2 10-16,5 3-5 16,-1 4 8-16,0-1 1 15,-3 3 0-15,-1 3-2 16,-3 0 0-16,-3 0 2 0,-5 0 0 16,0 7-4-1,-4 7-9-15,0 4 5 0,0 2-8 16,0 0 4-16,-8 0 12 15,-5 2 2-15,-1-2 7 16,1 0-7-16,3 0-2 16,6 0 0-16,0 0-3 15,4 0-5-15,0 0-14 16,0-6 14-16,0 0-15 16,6-5 10-16,8-4 13 15,1-1-2-15,1 0 4 16,1-2-7-16,4 1 13 0,-3-2-13 15,-1-1 9 1,2 3-4-16,-6-2 5 0,-2 2-3 16,-2-3 9-16,-3 0-2 15,1 0-2-15,-1 0 3 16,2 0-6-16,-2 0 0 16,3 0 9-16,-3 0-10 15,0-3-3-15,0-5 10 16,-2-3-4-16,1-6-4 15,-3-2 6-15,-2-6-2 16,0-1 0-16,0-4 12 16,0-4-18-16,0 2 7 15,0 2-2-15,0 6-3 16,0 4-1-16,0 4 2 16,0 4-6-16,9 0 0 0,4 3 1 15,0 2-4-15,4 3 6 16,-7 0 0-16,2 4-2 15,-3 0-2-15,-1 0 4 16,3 4-5-16,3 11 10 16,-1 10-1-16,3-1-3 15,0 2 13-15,-3 2-14 16,0-2 0-16,1 0 4 16,-3-2-2-16,-2-4-2 15,2-4 7-15,-4-4-7 16,-1-2 0-16,-2-4 2 15,1 0-2-15,-3-4-22 0,1-2-34 16,-3 0-67-16,0 0 2 16</inkml:trace>
  <inkml:trace contextRef="#ctx0" brushRef="#br1" timeOffset="143026.84">24071 9617 154 0,'0'0'373'0,"0"0"-342"16,0 0-27-16,0 0 14 15,0 0 11-15,0 0-27 16,8-6 3-16,15-6-10 0,6 0 4 16,0-2-24-16,2-2-44 15,-2 2 1-15,-4 2 7 16,-6 2 30-16,-5 4-4 15,-3 4 35-15,-2 0 3 16,-5 2-2-16,3 0 14 16,2 0 3-16,-3 0 9 15,3 0-18-15,3 14 10 16,-4 4-12-16,3 2 18 16,1 4-11-16,-6-2-1 15,3 0 9-15,-1 2-13 16,-4-4 4-16,-2-4-8 0,0-2-4 15,0-6 1-15,0-2 5 16,-2-4-7-16,0-2 4 16,0 0 5-16,0 0-9 15,0 0 26-15,0-2-15 16,0-14-2-16,-6-4-5 16,0-8-8-16,-1-2-20 15,6-4-1-15,1 2-11 16,0 6 12-16,0 8 18 15,0 6 6-15,0 6-2 16,0 3 4-16,0 3-1 16,0 0-1-16,0 0 11 15,8 0-6-15,2 0-5 16,1 3 2-16,3 5 4 16,-1 0-1-16,1 0-3 0,1 2 0 15,1 0 1-15,-1-2-3 16,1 0 0-16,-1-4 6 15,-4 0-6-15,1-4 2 16,-1 0-1-16,-6 0 13 16,1 0 11-16,-1 0 8 15,-5-10 4-15,0-4-31 16,0-4 22-16,0-4-8 16,0-4-18-16,-5 1 0 15,-6 3 10-15,2 0-13 16,0 4 2-16,4 4-2 15,1 4-19-15,4 0-1 0,0 4-10 16,0 0-60-16,0 2-37 16,1 0-66-16</inkml:trace>
  <inkml:trace contextRef="#ctx0" brushRef="#br1" timeOffset="143677.81">24777 9288 269 0,'0'0'75'16,"0"0"-21"-16,0 0 36 0,0 0-31 16,0 0 5-16,0 0-39 15,-38-2-25-15,20 4 0 16,-4 14 1-16,0 4 0 15,2 4 2-15,4 0-6 16,3 3 1-16,6-1-2 16,7-2-10-16,0-2 12 15,0-4-8-15,0-2-3 16,0-2 9-16,11-7-8 16,5 0 10-16,-1-5 4 15,1-2 2-15,1 0-2 16,4 0 7-16,-1-9-8 0,-3-4 6 15,-3-1-3 1,-3 0-2-16,-4 4 2 0,-3 2-3 16,-2 4 17-16,-2 2-6 15,0 2-9-15,0 0-1 16,2 0-4-16,0 0-3 16,6 0-5-16,1 0 8 15,7 11 2-15,1 0-2 16,1-1 5-16,1-4-4 15,2-2 5-15,1-2 1 16,7-2-4-16,3 0-2 16,-5 0 7-16,1-8-5 15,-8-4 4-15,-4-6-2 0,-3-5 16 16,-7-3-18 0,-6-4 25-16,0-2-15 0,0 0-11 15,-19 2-2-15,-6 6 0 16,-6 8-14-16,0 6 8 15,-2 6-6-15,1 4-17 16,1 0 21-16,-2 10-38 16,2 16 40-16,0 6 7 15,-1 2-29-15,8 2-123 16,1-1-70-16</inkml:trace>
  <inkml:trace contextRef="#ctx0" brushRef="#br1" timeOffset="152918.84">6736 6479 207 0,'0'0'25'0,"0"0"-7"15,0 0 39-15,0 0 25 16,0 0-32-16,0 0-29 0,0 0 0 15,0 0-9 1,0 0 10-16,0 0-15 0,0 0-7 16,0 0-8-16,-2 2 1 15,-2 4-6-15,2 8 10 16,-8 2 1-16,6 6 2 16,-3 2 11-16,-2 0-8 15,7 0 5-15,-2-4-5 16,4-4-2-16,0 0-1 15,-5-4-15-15,5-3 15 16,-3-6 0-16,3 1-6 16,0-4 6-16,0 0-5 0,0 0 5 15,0 0-26 1,0 0 2-16,0 0 22 0,0-4-19 16,8-8 20-16,5-2-1 15,0 2 4-15,1 2-11 16,3 2 20-16,-1 4-13 15,-1 0 6-15,-1 4-8 16,-3 0-4-16,3 0 4 16,-1 0 4-16,1 4-6 15,1 8 4-15,-1 2 2 16,-1 2 0-16,0-1 2 16,-2 3-1-16,-2-3 2 15,-5-3-2-15,-4 2-1 16,0 0-5-16,0 0-3 15,0 8 16-15,-15-1-13 0,-1-1 10 16,1 0 12-16,1-9-16 16,3 2 5-16,1-5-4 15,-2-2 1-15,1-2 0 16,-1-2 20-16,-3-2-8 16,-3 2-1-16,-1-2 1 15,-2 0-10-15,-1 0 2 16,4 0-2-16,2 0-10 15,8 0-5-15,1-8-6 16,3-4-24-16,-1-6-21 16,5-6 16-16,0-4-22 15,0-3-30-15,0 1-41 0</inkml:trace>
  <inkml:trace contextRef="#ctx0" brushRef="#br1" timeOffset="153180.34">6752 6585 6 0,'0'0'44'16,"0"0"-20"-16,0 0 22 16,0 0 12-16,0 0 0 15,0 0-26-15,34-46-7 16,-30 46-9-16,2-2-10 16,5 0-4-16,1 0 8 15,3 0-7-15,1-2 4 16,1 2 3-16,2-2-7 0,-4 2 2 15,1 0 0 1,-3 0-7-16,3 2 6 0,3-2-3 16,-1 2-1-16,9-2-4 15,0 2-30-15,-2 0-23 16,-1-2-43-16</inkml:trace>
  <inkml:trace contextRef="#ctx0" brushRef="#br1" timeOffset="153828.5">7178 6525 198 0,'0'0'51'0,"0"0"-51"15,0 0 3-15,0 0-1 16,0 0 2-16,0 0 32 15,-39 88-31-15,35-66 0 16,4 2-4-16,0 6 0 16,0 5-1-16,0 2 2 15,2 4-2-15,7 0 3 16,5 4-7-16,1-7 4 16,3-4-2-16,5-6 2 15,2-8-6-15,0-4 6 16,0-6-5-16,0-4 3 15,-1-6-9-15,-1 0 11 0,-2 0 2 16,2-22 9-16,-7 0-11 16,6-6 18-16,-8-2-16 15,-1 0-1-15,-5-4 16 16,-6-4-13-16,0-5 5 16,-2-1-8-16,0 2 2 15,-4 6 1-15,-7 4 1 16,-5 2-1-16,3 8 25 15,-4 4 6-15,1 4 1 16,-2 4-9-16,-2 4-16 16,0 0-5-16,-3 2-6 15,-1 4 2-15,2-2-2 0,0 2 10 16,-1 0-8-16,4 0-4 16,-2 0 0-16,4 4 2 15,-3 6 3-15,1 4-2 16,2 2-1-16,1 4 2 15,5 4-8-15,-1 6 4 16,4 6 0-16,6 4 1 16,2 3-7-16,0-1 1 15,0-5-37-15,6 2-11 16,12-7-4-16,2-6-9 16,2-6-8-16,3-10-32 15</inkml:trace>
  <inkml:trace contextRef="#ctx0" brushRef="#br1" timeOffset="154230.38">7946 6525 174 0,'0'0'54'16,"0"0"-51"-16,0 0-3 0,0 0 45 15,0 0 13 1,0 0-54-16,0 10 9 0,0 6 17 16,0 2-1-16,0 4-15 15,0 2-1-15,-2 4-11 16,-5 0 19-16,3 3-13 15,-3-4-6-15,0 1 3 16,3 0 2-16,-1-3-6 16,1-1-1-16,0-6 0 15,4 0 4-15,-3 0-4 16,3-4-12-16,0-2-17 16,0 0 9-16,0-4-47 15,0-2-4-15,0-4 18 16,9-2-32-16,5 0 58 15</inkml:trace>
  <inkml:trace contextRef="#ctx0" brushRef="#br1" timeOffset="154519.41">8111 6820 138 0,'0'0'118'0,"0"0"-111"16,0 0 12-16,0 0 125 15,0 0-29-15,0 0-71 0,0 0 0 16,0 0-1-16,0 0 11 16,0 0-23-16,0 0-20 15,0 0-11-15,0 0-1 16,0 0-6-16,0 0-51 15,0 0-26-15,-12-2-66 16,-9-5-76-16,-4-2-16 16</inkml:trace>
  <inkml:trace contextRef="#ctx0" brushRef="#br1" timeOffset="154808.04">7746 6631 374 0,'0'0'80'0,"0"0"-64"16,0 0 12-16,0 0 46 16,0 0 23-16,0 0-69 15,-12-20 5-15,12 18-15 16,-3 0 26-16,3 2-26 15,0 0-2-15,-1 0-16 16,1 0-7-16,0 0 6 16,0 0-11-16,0 0-26 0,0 0-66 15,0 6-62 1,0 8-32-16,0 0-89 0</inkml:trace>
  <inkml:trace contextRef="#ctx0" brushRef="#br1" timeOffset="170409.07">4178 4113 67 0,'0'0'34'0,"0"0"-21"16,0 0 10-16,0 0-13 15,0 0-7-15,0 0 2 16,0 0-5-16,0 0-4 16,0 0 0-16,-31-11 1 15,25 11 3-15,-1 0-2 0,0 0-6 16,-2 0 8-16,-2 0 5 16,0 0 5-16,0 0-10 15,-2 3 0-15,-1 1 8 16,1 1-5-16,-1-1-3 15,3 2 3-15,1-2-3 16,-2-1 1-16,1 1-5 16,-1 0 4-16,1-2 0 15,-2-1-3-15,0-1 7 16,0 3-8-16,-3-2 7 16,0 3-3-16,6-4 1 15,-2 0 6-15,3 0-7 0,3 0 0 16,-2 0 4-16,0 0-1 15,1 0-3-15,-5 0 4 16,4 0-4-16,-3 0 3 16,-2 0-3-16,3-4 3 15,0 3-1-15,-1-2-2 16,3 3 1-16,2-1-2 16,-5-1 3-16,4 0 0 15,0 2-2-15,-1-2 2 16,3-2-2-16,-2 0-2 15,-2 0-1-15,-2 2 6 16,0-2 1-16,2 0-4 16,0 0 2-16,3 0 11 0,-4-1-13 15,4 1 0 1,-3 0 4-16,3 0-1 0,-3 0-1 16,2 2-1-16,-2-2 2 15,3 3-6-15,0-3 11 16,0 4-8-16,4-3 0 15,-3 3-2-15,1 0 1 16,2-2 2-16,0 2-2 16,0-2 2-16,2 2-3 15,-3 0 4-15,3-2 0 16,0 2-1-16,0 0-1 16,0-2-1-16,0 2 1 0,-2 0 0 15,2 0 0 1,0 0-2-16,0 0-2 0,0 0 2 15,0 0-12-15,0 0 1 16,0 0-4-16,0 0 11 16,9 0 0-16,4 0 4 15,3 0-6-15,-3 0 3 16,1 0 1-16,-1 0-2 16,3 0-13-16,1 2 19 15,1-2-1-15,3 0 5 16,0 0-4-16,0 2 0 15,3 0 0-15,-4 4 1 16,-2-2 3-16,-1 2-8 16,-1-2 8-16,-1 0-4 15,2 0 0-15,-5 0 1 0,5-2-1 16,-1 2 0-16,5-4 0 16,0 3 0-16,2-2 1 15,0 3 0-15,2-1 0 16,-3-2-1-16,-5-1-1 15,0 0 1-15,-5 0-1 16,-2 0 1-16,-3 0 0 16,-3 0-1-16,-2 0 1 15,0 0 2-15,0 0 2 16,-2 0-7-16,0 0 3 16,2 0 0-16,1 0 2 15,-1 0-2-15,0 0-2 0,0 0 2 16,1 0-2-16,-3 0 8 15,2 0-8-15,-2 0 2 16,3 0-11-16,-1 0-38 16,-2 5-2-16,2 3 28 15</inkml:trace>
  <inkml:trace contextRef="#ctx0" brushRef="#br1" timeOffset="171991.07">12075 7062 263 0,'0'0'37'16,"0"0"-1"-16,0 0 19 15,0 0 67-15,0 0-59 16,0 0-26-16,-16-10-29 16,16 10 6-16,0 0-12 15,-2 0-2-15,2 0-10 0,0 0-7 16,-2 8 17-16,2 12 3 15,-2 9 6-15,-3 2-7 16,2 4 3-16,-1-3 0 16,2 0-5-16,2-2 0 15,-2 0 0-15,2-2 0 16,0-4 0-16,0-4-4 16,0-4-16-16,0-4 19 15,0-2-48-15,0-2-33 16,0-2-15-16,0-2-5 15,7-4-45-15</inkml:trace>
  <inkml:trace contextRef="#ctx0" brushRef="#br1" timeOffset="172351.65">12151 7054 239 0,'0'0'4'16,"0"0"3"-16,0 0-6 15,0 0 3-15,0 0 16 16,0 0-13-16,10 41 17 16,-5-22 20-16,-3 2-16 0,1-2 9 15,-1 4-12 1,0-1-15-16,3 1-6 0,-1 4 3 15,2-3-6-15,2 0-1 16,-2-2 8-16,3 0-10 16,-3-2 4-16,1-4-2 15,0 0 2-15,0-4 1 16,-5-2-3-16,2-2-8 16,-2-2-50-16,-2-4-31 15,0 0 38-15,0-2-36 16,-2 0-16-16</inkml:trace>
  <inkml:trace contextRef="#ctx0" brushRef="#br1" timeOffset="172549.76">12028 7285 243 0,'0'0'25'15,"0"0"-20"-15,0 0 7 16,0 0 11-16,0 0-8 15,0 0-11-15,20-12-7 16,0 8 6-16,2 0-2 16,1 0 1-16,3-2-2 15,3 0-41-15,-5 0-84 16</inkml:trace>
  <inkml:trace contextRef="#ctx0" brushRef="#br1" timeOffset="172943.02">12277 7297 38 0,'0'0'74'0,"0"0"-38"0,0 0-12 16,0 0-1-16,34 116 1 16,-23-92 0-16,0-4-17 15,4-2-7-15,6-4 5 16,4-6-5-16,1-6 6 16,3-2-4-16,3 0 11 15,-7 0-8-15,0-10 14 16,-7-2 0-16,-7-4 7 15,-2-6 5-15,-9-2-9 16,0-6-5-16,0 0-13 16,-11 2-2-16,-4 2 4 15,-5 6 27-15,-3 4 0 16,4 4-8-16,-2 4-14 0,1 2 28 16,5 4-4-16,-8 2-29 15,5 0-7-15,-2 0 7 16,4 0-10-16,-1 0 8 15,1 14-3-15,1 0 2 16,-1 2-3-16,7 4 0 16,1 2-3-16,2 0-2 15,3 0-17-15,3-2-7 16,0-2-65-16,0-6-71 16,15-4 49-16</inkml:trace>
  <inkml:trace contextRef="#ctx0" brushRef="#br1" timeOffset="174377.37">12576 7257 120 0,'0'0'104'0,"0"0"-93"16,0 0 30-16,0 0-17 15,0 0-6-15,0 0-18 16,42-6 10-16,-31 8 13 15,1 6-9-15,-4 2-14 16,-1 2 9-16,-1 2 18 16,2 2-11-16,-4-2 6 15,0 2-20-15,1-2 13 0,-3 2-11 16,0-2-3-16,-2-4 7 16,0 2-7-16,2-4 1 15,-2-2-1-15,0 0 1 16,0-4 8-16,0 0-10 15,0-2 0-15,0 0 10 16,0 0 4-16,0 0 11 16,0 0 21-16,0 0-12 15,0 0 1-15,0-12-29 16,0-4-5-16,0-2 2 16,0-2-6-16,0-2-8 15,0 0-2-15,0 2 12 0,0 4-9 16,8 0 7-16,-4 6 3 15,2 0-1-15,-1 4 1 16,-1 1-3-16,3 4 4 16,-2 1-3-16,1 0 2 15,3 0-6-15,2 0 5 16,3 0-4-16,-6 0 0 16,6 1 6-16,-3 10-4 15,0 1 2-15,5 0 1 16,-5 4-3-16,0 0 3 15,-2 0 0-15,-2 0 3 16,-1-4-8-16,0 0 5 16,-2-4-2-16,-2-2 2 0,-2-4 0 15,0 0 0-15,0-2-3 16,0 0 2-16,0 0 1 16,0 0 3-16,0 0-1 15,0 0-3-15,0 0 5 16,0 0 0-16,0 0 1 15,0 0-4-15,0 0 6 16,0-2-14-16,-2-6 4 16,-2-2 3-16,2 0 2 15,-2-2 3-15,2 0-5 16,2-2 0-16,0 0-2 16,0-2-12-16,0 2-9 0,2 2 13 15,10 4 7 1,-4 2 0-16,3 3 3 0,-1 0-2 15,-2 3 2-15,-1 0 0 16,-1 0-2-16,2 0-1 16,0 0 6-16,1 0-8 15,2 0 5-15,3 0 0 16,-1 6 0-16,1 4-2 16,-1 4-1-16,-2 2 3 15,0 2-4-15,0 0 8 16,1 0 0-16,-2 0-1 15,-1 0-3-15,1-6 0 16,-4 2-8-16,-2-4 8 16,3-2 2-16,-3-2 4 0,4 0-2 15,-4-2-8-15,0-2 4 16,-1-2-1-16,1 0-2 16,-2 0-10-16,0 0 9 15,2-2 4-15,-1-14-7 16,-1-2-12-16,-2 0 16 15,0 6 2-15,0 2 1 16,0 6 4-16,0 2 3 16,0 2-2-16,0 0-5 15,0 0-5-15,0 0-3 16,0 4 1-16,7 6 3 16,0 6 4-16,-1-2 8 15,5 2-8-15,3 0 0 0,-1-2 7 16,5 0-6-16,0-4-1 15,2-2 4-15,0-2-4 16,0-4 4-16,-4-2 0 16,-6 0-1-16,0 0-2 15,-8 0 2-15,2-4 10 16,-1-12 3-16,-3-2-1 16,0-2-2-16,0-2-6 15,-11-4-3-15,-3 2-8 16,-1 2 2-16,-1 4 2 15,3 6 0-15,1 4 3 16,3 4 7-16,3 4 12 16,2 0 6-16,1 0-21 0,-2 0-1 15,-3 0-6 1,1 0-13-16,-4 4 12 0,4 6 0 16,0 0-2-16,1 2-18 15,2 2 4-15,1 0-18 16,3 2-1-16,0-2-101 15,0-2-7-15,0-10-94 16</inkml:trace>
  <inkml:trace contextRef="#ctx0" brushRef="#br1" timeOffset="174983.08">13431 7265 198 0,'0'0'39'0,"0"0"-16"16,0 0 68-16,0 0-26 16,0 0-8-16,0 0-18 15,8-16-12-15,-2 12-22 16,3-2 3-16,2 0-7 15,0 2 0-15,0 0-1 16,1 1 0-16,1-1 0 16,1 1 0-16,1-1 0 15,1 2 0-15,-3 0 0 0,-5-1 4 16,-2 3-7-16,-5 0 3 16,-1 0-3-16,0 0-1 15,0 0-3-15,0 0 1 16,0 0-8-16,3 5 13 15,-3 7 0-15,0 0-3 16,0 2 1-16,0 4 3 16,0 2 4-16,-3 0-2 15,-6 0 8-15,1-2-9 16,1-2 2-16,3 0-1 16,-2-2-1-16,2 2 8 15,2-4-8-15,0 0-1 0,2 0-1 16,0-4-5-16,0 0 12 15,0-4-12-15,0 0-5 16,0-2 11-16,2 1 2 16,4-2 3-16,4-1-1 15,-3 0-2-15,1 0 3 16,0 0-4-16,0 0-1 16,-1 0-2-16,-1 0-1 15,-1 0-31-15,-3-8-56 16,-2-2-47-16,0 0-23 15</inkml:trace>
  <inkml:trace contextRef="#ctx0" brushRef="#br1" timeOffset="175190.03">13425 7417 155 0,'0'0'143'16,"0"0"-109"-16,0 0 25 15,0 0 36-15,0 0-68 16,0 0-5-16,26 0-15 16,1-8 5-16,2-4-7 15,3 4-5-15,1 0-7 16,0-2-106-16,-4 4-113 16</inkml:trace>
  <inkml:trace contextRef="#ctx0" brushRef="#br1" timeOffset="175372.92">13784 7417 336 0,'0'0'117'0,"0"0"-110"16,0 0 31-16,0 0 40 15,0 0 2-15,0 0-65 16,4 0-15-16,5 0-55 15,2 0-106-15,0 0-208 16</inkml:trace>
  <inkml:trace contextRef="#ctx0" brushRef="#br1" timeOffset="176499.15">14048 7193 319 0,'0'0'133'0,"0"0"-133"15,0 0-2-15,0 0 2 16,0 0 24-16,0 0-24 16,0 11-1-16,3 7-2 15,2 5 6-15,1 1 10 16,-2-2-10-16,1 2 2 15,1-4 0-15,0-2-1 16,-2-4-2-16,-2-2-1 16,0-6-1-16,0-2 5 0,-2 0-5 15,0-4 4 1,0 0-1-16,0 0-1 0,0 0 10 16,0 0-5-16,0 0-4 15,0 0 36-15,0 0 1 16,0-14-34-16,-6-4 1 15,-6-4-6-15,3-6-1 16,1 2-17-16,6-4-16 16,0 6-6-16,2 2 19 15,0 2 8-15,0 3-4 16,12 2-16-16,5 0 14 16,0 4 18-16,-1 2 4 0,-5 4-1 15,0 2-6 1,-2 3 4-16,-5 0-1 0,1 0 0 15,-1 0-1-15,-2 0-6 16,-2 8-1-16,0 9 5 16,0 3 3-16,0-1 5 15,-8 2-4-15,-3-2 4 16,1 0-4-16,2-1-1 16,-1-4 0-16,7-2-17 15,2-2-47-15,0-2 16 16,0 2 32-16,0-2-46 15,0-2 53-15,0 6-4 16,11-2 13-16,4 2-5 16,3-2 11-16,2 0-6 0,-3-2 4 15,2-4 12 1,0-2-9-16,-3-2 15 0,2 0 0 16,0 0 14-16,-4-4-12 15,-4-8-4-15,-1-2 14 16,-2-2-7-16,-2 0-2 15,-5-2-19-15,0 0 11 16,0 2-15-16,0 6 9 16,0 1-8-16,0 8 6 15,0 1 13-15,0 0-20 16,0 0-1-16,0 0 5 16,0 0-12-16,0 0-13 15,0 0 12-15,0 8 7 0,0 6 3 16,0 6-2-16,2 2 0 15,4 0 0-15,-1 2 2 16,3-2-5-16,2-4 12 16,1-4-15-16,0-2 11 15,0 0-8-15,0-2 2 16,-2-4 0-16,0-4-6 16,0 0 6-16,-3-2-4 15,2 0 9-15,-4 0-11 16,1 0-47-16,-1-2-10 15,-4-14-92-15,0-2 0 16</inkml:trace>
  <inkml:trace contextRef="#ctx0" brushRef="#br1" timeOffset="176695.37">14336 7323 172 0,'0'0'34'0,"0"0"-24"16,0 0 45-16,0 0 12 15,0 0-36-15,0 0-31 16,85-56-10-16,-70 46-87 16,-5 2-1-16</inkml:trace>
  <inkml:trace contextRef="#ctx0" brushRef="#br1" timeOffset="177405.11">14336 7323 88 0,'156'-106'1'16,"-139"106"3"-16,0 0-4 15,-2 0 13-15,1 0-2 16,0 0 13-16,-1 0-18 15,1 0 2-15,-1-2-7 0,-2-2 10 16,1-4-11 0,-8 0-25-16,1-1-22 0,-7 5 47 15,0 0 5-15,0 4 12 16,-2 0 9-16,-11 0 18 16,-5 0-31-16,0 0-13 15,0 4 49-15,1 7-6 16,3 0-22-16,1 2 8 15,1-1-16-15,8-1-2 16,0 4-7-16,4 1 10 16,0 2-8-16,0 2 5 15,0 0 4-15,0 2-3 16,6-4-7-16,8-4-3 16,1-2 12-16,1-2-13 15,4-4 18-15,-2-6-13 0,2 0 10 16,2 0-12-16,-2 0 6 15,5-12-6-15,0-8 1 16,-4-2-3-16,-3 0 0 16,-3 0 5-16,-7 0-4 15,-6 2 1-15,-2 2 0 16,0 4 4-16,0 2-8 16,0 3 3-16,0 6 4 15,0 1-3-15,0 2 14 16,0 0-18-16,0 0 0 15,0 0-3-15,0 0-4 16,0 0-6-16,0 0 4 0,0 5 7 16,0 10-1-16,0 3 3 15,2-2 1-15,5 4 11 16,1-2-9-16,4 0-3 16,-1-2 5-16,3-2-6 15,3-4 1-15,-4-2 0 16,3-2-1-16,-3-4-4 15,1-2 3-15,-1 0-25 16,-1 0-16-16,-6 0-106 16,-4-8 15-16,-2-6-44 15</inkml:trace>
  <inkml:trace contextRef="#ctx0" brushRef="#br1" timeOffset="177582.14">14833 7258 185 0,'0'0'75'0,"0"0"-75"16,0 0 0-16,0 0 32 15,0 0-11-15,0 0-6 16,25-21-12-16,-12 15-1 16,3-3-2-16,-3 0-97 15</inkml:trace>
  <inkml:trace contextRef="#ctx0" brushRef="#br1" timeOffset="177795.01">14833 7258 218 0,'0'-109'132'0,"0"109"-127"15,0 0 14-15,0 0 69 16,0 0-50-16,2 0-35 15,16 0 3-15,5 0 0 16,7-9-6-16,4 1-4 16,0-2-73-16,-1 2-62 15,-2 0-12-15,-2-3 7 16</inkml:trace>
  <inkml:trace contextRef="#ctx0" brushRef="#br1" timeOffset="178165.95">15161 7054 218 0,'0'0'21'15,"0"0"-17"-15,0 0 24 16,0 0 39-16,0 0-17 16,0 0-29-16,-105 30 10 15,90-19-13-15,3 0-18 16,5-3 0-16,5 0-2 16,2 2-6-16,0-2-4 15,0 1-8-15,0 1 20 16,13-2-2-16,3 0 1 15,2 2 2-15,2-2 4 16,0 2-4-16,-5-2-1 0,1 3 3 16,-1 0-3-16,-5-1 0 15,-3 0 4-15,-5-5-5 16,-2 2 2-16,0 1 0 16,0-2 3-16,0 2 6 15,-2 0 34-15,-15 0-19 16,2 0-4-16,-1-2-14 15,1 0 15-15,7 0-22 16,-2-2-10-16,6 0-59 16,1-4-19-16,3 0-44 15,0 0-66-15</inkml:trace>
  <inkml:trace contextRef="#ctx0" brushRef="#br1" timeOffset="178651.95">15323 7140 75 0,'0'0'144'0,"0"0"-84"16,0 0 43-16,0 0-55 16,0 0 20-16,0 0-51 15,-20-23 30-15,11 20-37 16,3 2 7-16,-6 1 4 15,1 0-17-15,-2 0-2 0,2 0-2 16,4 0 0 0,-2 7-3-16,2 1-9 0,5 4-30 15,2 1 31-15,0-3-26 16,0-1 1-16,2 1 0 16,12-2 33-16,3-1-10 15,6-4 12-15,1 1 1 16,-1-4-5-16,2 3 5 15,-6-1 4-15,-5 0-3 16,-1 2 0-16,-4-1 0 16,-2 1-1-16,-3 1 0 15,-1-1-7-15,-3 0 7 16,0 4-8-16,0 2 8 16,-7 0 20-16,-13 6 21 15,-3-4 4-15,-2-2-33 0,6 0 7 16,1-2-18-1,0-2 3-15,5-2-4 0,0-2-40 16,1-2-16-16,3 0-105 16,5-2-116-16</inkml:trace>
  <inkml:trace contextRef="#ctx0" brushRef="#br1" timeOffset="178923.39">15396 7145 237 0,'0'0'59'0,"3"0"-54"16,1 4-4-16,1 4 31 16,0 3 32-16,3 3-40 15,1 1 3-15,0-1-27 16,2 2 18-16,-2-3-4 15,0 5-12-15,0 1 4 16,-3-3-4-16,1-2-2 16,-3 0-6-16,4-4-101 15,-4-2-19-15,-2-4-8 16</inkml:trace>
  <inkml:trace contextRef="#ctx0" brushRef="#br1" timeOffset="179334.55">15517 7181 26 0,'0'0'37'16,"0"0"-5"-16,0 0 12 16,0 0 15-16,0 0-38 15,0 0-2-15,62 9-3 16,-50 0 0-16,1 3 1 15,0-1 19-15,1 2-27 0,-1-1 3 16,-2-2-9 0,-4-2-3-16,-1-2 11 0,-1-4-6 15,-5 0-5-15,2 0 3 16,-2-2 20-16,0 0 29 16,0 0 8-16,0 0-1 15,0 0 3-15,0-12-45 16,0-8-17-16,0-7 3 15,0-2-3-15,0-3 0 16,-2 3 3-16,0 3 7 16,2 10-10-16,0 4 0 15,0 4-2-15,0 2-1 16,0 5 3-16,0 1-5 16,0 0-44-16,0 0-66 15,4 0-74-15</inkml:trace>
  <inkml:trace contextRef="#ctx0" brushRef="#br1" timeOffset="179701.23">15758 7229 112 0,'0'0'22'16,"0"0"8"-16,0 0 19 15,0 0-20-15,0 0 4 16,0 0-33-16,58 64 26 0,-50-58-10 16,0-2-1-16,-4-2-3 15,0-2 9-15,1 0 15 16,1 0 25-16,1-14-15 16,-1-8-23-16,-3-2-2 15,-3-4-21-15,0-4 0 16,0 0-8-16,-14-1-29 15,-3 3 23-15,1 6-1 16,1 6-3-16,3 8 1 16,-1 6 9-16,1 4 13 15,-5 0-10-15,-3 16-14 16,-2 12 18-16,-2 7-54 16,-1-2-83-16,2 2-47 0</inkml:trace>
  <inkml:trace contextRef="#ctx0" brushRef="#br1" timeOffset="180716.56">14419 7447 23 0,'0'0'31'0,"0"0"0"16,0 0 8-16,0 0 4 16,0 0-4-16,0 0-12 0,0-4-12 15,0 2 6 1,0 2-9-16,0 0-7 0,0 0 14 15,0 0 21-15,0 0-26 16,0 0 17-16,0 0 13 16,0 0-16-16,0-2-8 15,0 2-19-15,0-2 14 16,0 2-13-16,0 0 12 16,0 0-7-16,0 0 11 15,0 0 1-15,0 0-12 16,0-2-4-16,0 0-1 15,0-4-2-15,7 0 4 16,5 0-4-16,2 0 1 0,-3 0-1 16,-4 4-3-16,-3 0 3 15,-1 0-6-15,-3 2 6 16,0 0-3-16,0 0-12 16,1 0-35-16,2 0-111 15,-3-2-83-15</inkml:trace>
  <inkml:trace contextRef="#ctx0" brushRef="#br1" timeOffset="184245.5">613 9151 29 0,'0'0'43'0,"0"0"-26"15,0 0 23-15,0 0-10 0,0 0 6 16,0 0 2-16,0 0 8 15,-19-7-4-15,17 7 7 16,-2-2-22-16,2 2 15 16,-2 0-20-16,4-2 0 15,-2 2 2-15,2 0-13 16,0 0 9-16,0 0-13 16,0 0 3-16,0 0-9 15,0 0-1-15,0 0-1 16,0 0-6-16,0 0 0 15,0 0-18-15,14 0 22 16,5 0 3-16,8 6-2 0,4-1 6 16,0 0-7-16,5-1 9 15,-3 0-5-15,-1-2 0 16,-4 0-1-16,-1-1 1 16,-2 2 2-16,-2-1-6 15,-4 0 6-15,-1 0 1 16,0 2-1-16,-2-2-5 15,2 2 2-15,-3-2 0 16,3 0 0-16,-3 0 2 16,3 0-4-16,-2-2 7 15,-2 0-10-15,-2 0 3 16,-4 0 1-16,-4 0-20 16,1 0 5-16,-5 0-1 0,0 0-2 15,0 0-10 1,0 0-52-16,0 0-10 0,2 0 39 15,-2-12-70-15</inkml:trace>
  <inkml:trace contextRef="#ctx0" brushRef="#br1" timeOffset="185273.81">1039 9101 167 0,'0'0'27'0,"0"0"-1"15,0 0-4-15,0 0 12 0,0 0 7 16,0 0 2-16,-13-13 1 16,13 13-19-16,0-2 4 15,0 2-22-15,0 0-7 16,0 0-3-16,0 0-10 16,0 0 11-16,9 0 4 15,4 0-2-15,3-3 3 16,1 2-6-16,1-3 6 15,3 1-6-15,-2 2 4 16,4-2-1-16,1 0 3 16,1-1-1-16,2-3-1 15,-3 1 2-15,-2 1-1 16,-4 2-2-16,-3 2 1 0,-1 1-1 16,-1 0 0-1,-8 0-1-15,1 0 1 0,-2 0-1 16,2 0 3-16,-4 0-3 15,0 0 2-15,-2 0-2 16,0 0 6-16,2 0-8 16,-2 0 3-16,2 0-3 15,3 1 2-15,-5 3-3 16,0 0 4-16,0-2-7 16,0 2 5-16,0 0-4 15,0 4 6-15,0 2-1 16,-11 4 10-16,-5 3-3 15,-2-1 3-15,2 2 3 16,-1-2-11-16,1 0 11 0,3-2-9 16,1-2 9-16,6-4-6 15,-1-2 6-15,1 2-6 16,-2-2-5-16,0 2 5 16,-1 0-1-16,0-2 15 15,0 0-9-15,3 0 1 16,-3-2-11-16,7 0 5 15,2-2-5-15,-2 0-1 16,2-2 0-16,0 0 0 16,-4 0 5-16,4 0-5 15,0 0 15-15,0 0 4 16,0 0 16-16,-4 0-20 16,2 0-4-16,-2 0-6 15,2 0-4-15,-1 0 3 16,3 0-1-16,-2 0-3 0,2 0 4 15,0 0-8-15,0 0 9 16,0 0-5-16,0 0 2 16,0 0 12-16,0 0-4 15,0 0-2-15,-4 0 2 16,0-6-6-16,-2-6-5 16,0 0 6-16,1 0-9 15,1-4 11-15,2 0-14 16,0-4 7-16,0 2 0 15,-3 2-1-15,3 0 4 16,-2 2-3-16,-1 2 3 16,0 2-4-16,1 2 6 0,2 2-9 15,0-1 8-15,2 1-5 16,-2 2 1-16,2 3 0 16,-3-2-2-16,3 3 4 15,0 0-5-15,0 0-9 16,0 0-4-16,0 0-62 15,0 0-19-15,20 0 24 16,4 0-22-16,1 0-45 16,-8 3-110-16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1:11.4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1008 451 131 0,'0'0'14'0,"0"0"11"16,0 0 16-16,0 0 27 16,0 0-46-16,0 0-4 15,0 0 23-15,0 0-20 16,0 0 14-16,0 0-30 15,0 0 33-15,0 0-23 0,0 0-8 16,0 0-5 0,0 0 2-16,0 0-4 0,0 0-1 15,0 0-2-15,0 0 3 16,0 0-8-16,0 0 6 16,3 0-1-16,3 8 6 15,1 10-9-15,2 8 5 16,4 2 1-16,-1 8 0 15,-1 1 3-15,1 9-12 16,-2 5 19-16,3 6-17 16,-4-4 23-16,5 6-28 15,-5-4 12-15,1 3 0 16,-1 5 2-16,0 0 4 16,-2 8-12-16,-1-5 13 15,5-3-9-15,-5 1 8 0,-3 2-5 16,3-2 0-16,1 8-2 15,-1-6 0-15,3 1 0 16,-2-2 1-16,-1-9 0 16,0-4-5-16,2-3 18 15,-5-8-15-15,0-4 4 16,3-2-4-16,1-7 3 16,-4-2-2-16,3-3-2 15,-3-3 3-15,-3 1-4 16,3-1 11-16,1-9-16 0,-1-1 19 15,0-5-20 1,-3-3 10-16,0 1-2 0,0 0-17 16,0-3 6-16,0 0 0 15,0 0-25-15,3 0 12 16,0 0-30-16,8 0-6 16,-5-6-85-16</inkml:trace>
  <inkml:trace contextRef="#ctx0" brushRef="#br0" timeOffset="1176">1919 267 24 0,'0'0'13'16,"0"0"-5"-16,0 0 21 16,0 0-4-16,0 0-23 15,0 0 17-15,-14-9-14 16,14 6 5-16,-6 3 9 16,3-2-11-16,3 2 16 15,-3 0 0-15,3 0 7 16,0 0-21-16,0 0 35 0,-3-4-29 15,3 4 23-15,0-4-18 16,0 4 14-16,0 0-20 16,0 0-1-16,0 0-3 15,0 0-4-15,0 0-8 16,0 0 9-16,0 0-16 16,0 0 0-16,0 0-3 15,0 8-2-15,0 14 13 16,0 4 0-16,0 6 0 15,0 6 2-15,0 2 3 16,3 3 16-16,6 6-17 16,5 0 11-16,-1 3-11 15,2 4 5-15,-2-3-2 16,4 9-6-16,2 2 6 16,0 4 0-16,1 4 1 0,-5 6-4 15,1 0 8 1,0 2 2-16,-4-8-13 0,8 0-1 15,-4-4 0-15,0 2 0 16,-2 2 5-16,-2 2-13 16,-2 3 18-16,-1-5-10 15,4-3 6-15,-4-3-8 16,2-8 15-16,-2-6-16 16,-3-6 3-16,1-6 0 15,-1-2-7-15,-3-1 16 0,4-6-21 16,2 4 26-1,-3-3-18-15,2 4 15 0,-2-5-19 16,0-5 8-16,-3-4 0 16,1-3-1-16,-4-5 3 15,0-5-13-15,3-3 22 16,-3-4-13-16,0 1 7 16,0-3-9-16,0 0 4 15,0 0-12-15,0 0-13 16,0 0-10-16,0 0-1 15,0-3-91-15,0-28-154 16</inkml:trace>
  <inkml:trace contextRef="#ctx0" brushRef="#br0" timeOffset="2017">0 1122 35 0,'0'0'75'15,"0"0"-73"-15,0 0 4 0,0 0-1 16,0 0 25 0,0 0-4-16,25 5 9 0,-5-5-20 15,5 2 31-15,8-2-29 16,-5 0 28-16,11 0-35 15,2 0 18-15,9 0-2 16,6 0-23-16,8-2 25 16,11-13-19-16,8 4 2 15,11-4-10-15,8-2 11 16,7 3-7-16,0-4-5 16,7 1 0-16,3 0 2 15,1-3-7-15,2 2 14 16,-6 6-15-16,-10 1 17 15,-6 2-12-15,0-2 13 0,2-4-17 16,-2 4 5-16,-5 2 0 16,-8 7-1-16,-10 2 6 15,-3-4-14-15,-7 2 21 16,-6-1-18-16,-9-3 16 16,-10 1-14-16,-5 1 5 15,-7 2-2-15,-5-1-1 16,-2-3 2-16,-1 3-6 15,-6-3 15-15,1 6-18 16,-8-2 19-16,-2 2-15 16,-1 0 9-16,-3 0-8 15,-3 0-18-15,0 0 0 16,0 0-2-16,0 0-23 16,0 0 10-16,0 0-29 15,-6 11 16-15,-27 6-61 0</inkml:trace>
  <inkml:trace contextRef="#ctx0" brushRef="#br0" timeOffset="2775">581 2183 6 0,'0'0'5'0,"0"0"56"0,0 0-27 15,0 0 5-15,0 0-16 16,0 0 21-16,-67 9-6 15,67-9 0-15,0 0-3 16,0 0-22-16,0 0 22 16,0 0-35-16,0 0 26 15,0 0-17-15,6 0-2 16,23 0-4-16,16-11 5 16,13-9 8-16,6-1-9 15,9-5 8-15,7 6-12 16,4-3 4-16,2-3 3 15,8 6 10-15,-2-3-17 0,8 0 6 16,-4 3-9 0,4 0 7-16,0 0-7 0,-2 0 6 15,-1 2-14-15,3 2 16 16,-4 3-6-16,0-1 8 16,0 3-13-16,7 2 3 15,-6-2 0-15,-2 7-1 16,-9 0 1-16,-5 2-9 15,-7-2 19-15,-7-2-20 16,-6 1 23-16,-6 0-16 16,-7-5 11-16,-7-1-14 15,-2 2 6-15,-6 2-3 16,-5-3 0-16,0 1-16 0,-4-2 9 16,-6 2-35-1,-4 1 13-15,-9-7-71 0,-5 0-69 16</inkml:trace>
  <inkml:trace contextRef="#ctx0" brushRef="#br0" timeOffset="5363">1447 827 147 0,'0'0'32'16,"0"0"-29"-16,0 0 27 16,0 0 64-16,0 0-50 15,0 0-12-15,0 0-16 16,0-34 39-16,-3 34-36 16,3-4 14-16,-3 0-29 15,3 0 15-15,-3-2-1 16,0-4-18-16,-2 3 9 15,2-4 1-15,0-4-1 16,0-5-2-16,3-5-14 16,0-2 20-16,0-9-19 15,0 1 6-15,0-2-5 0,0 2 3 16,0-2 2 0,0 0-2-16,0-4 12 15,0 1-15-15,0 3 8 0,0 5-6 16,0 3 2-16,0 6-2 15,0 9-3-15,0 2 5 16,0 4-9-16,0 0 20 16,0 2-8-16,0 5-1 15,0 1-2-15,0 0-1 16,0 0-4-16,0 0 6 16,0 0-6-16,0 0 5 15,0 0-18-15,0 0 14 16,3 0 1-16,3 0-13 15,5 11 18-15,-2 9-3 16,4 6 2-16,-4 6-7 0,4 8 6 16,1 1 1-16,1 8 0 15,-2-3 3-15,3 3-4 16,-4-3 15-16,5-3-15 16,-1-3 1-16,-2-5 0 15,-3-4-1-15,3 0 3 16,-5-5-4-16,4-6 4 15,-4-3-19-15,1-3 34 16,-1-2-24-16,-1-6 14 16,-2-3-14-16,0 2-3 15,-6-1-18-15,3-2-32 16,1-2-55-16,-4 0-4 0</inkml:trace>
  <inkml:trace contextRef="#ctx0" brushRef="#br0" timeOffset="5663">1408 707 110 0,'0'0'33'16,"0"0"-28"-16,0 0 23 16,0 0 24-16,0 0-30 15,0 0 9-15,135-40-18 16,-106 28 18-16,-2 6-22 16,-2-8 8-16,-3 7-17 15,3-3-13-15,-2 6-69 16,-4-2-79-16</inkml:trace>
  <inkml:trace contextRef="#ctx0" brushRef="#br0" timeOffset="6456">2407 660 106 0,'0'0'51'0,"0"0"-45"15,0 0 13-15,0 0 91 16,0 0-31-16,0 0-33 16,0 1-27-16,0-1 20 15,0 0 0-15,0 0-18 16,0 0-7-16,0 0-4 15,0-12-10-15,0-9 8 16,0-3-8-16,0-3 8 16,0-9-16-16,-3-2 2 0,3-6 3 15,-5-4 3 1,2-4-18-16,3-2 3 16,0-6-17-16,0 8 24 0,0 10 5 15,0 1-7-15,0 9-16 16,8 9 20-16,-2 5 6 15,3 2-10-15,-2 7 7 16,-1 0 2-16,0 7-11 16,1 2 24-16,-4 0-22 15,3 0 14-15,5 0-8 16,-2 0 4-16,4 0-2 16,-4 0-2-16,1 2 1 15,2 12-8-15,2 6 22 16,2 1-3-16,-1 10-6 15,1 0 9-15,1 6-6 0,-4 5 4 16,2 2-9-16,-2 3 0 16,1-1 8-16,1-3 0 15,4 1-6-15,-3-4 1 16,1 0 8-16,2-6-4 16,-3-2-10-16,-4-6 3 15,5-6 0-15,-8-6-4 16,4-2 12-16,-7-4-20 15,4-3 14-15,-7-4-5 16,3 4-42-16,-3-4-14 16,2-1-94-16,-5 0-21 15</inkml:trace>
  <inkml:trace contextRef="#ctx0" brushRef="#br0" timeOffset="6744">2346 543 100 0,'0'0'20'0,"0"0"-6"15,0 0 39-15,0 0 9 16,0 0-36-16,0 0 30 0,150-46-47 15,-117 38 30-15,-2-1-18 16,2-2-1-16,-8 1-14 16,3 0 0-16,2 4-11 15,-2-3 19-15,-5 3-28 16,3-3-26-16,-11 3-102 16</inkml:trace>
  <inkml:trace contextRef="#ctx0" brushRef="#br0" timeOffset="10408">481 1427 136 0,'0'0'59'16,"0"0"-56"-16,0 0 21 15,0 0 43-15,0 0-7 16,0 0-32-16,0 0-23 15,-3-2 19-15,0 2-16 16,3 0 11-16,0 0-11 16,0 0-16-16,0 0 5 0,0 2 3 15,0 24 6 1,0 18-5-16,0 2 20 0,0 6-19 16,0 0 27-16,0-1-26 15,3 1 0 1,7 4-3-16,-4-7 8 0,0-9-8 15,2-8 0-15,-8-9-3 16,6-6 14-16,-3-5-13 16,0-9 4-16,-1 0-1 15,-2-3 7-15,0 0-7 16,0 0 3-16,0 0-1 16,0 0 22-16,0 0-18 15,0-26 7-15,0-12-1 16,0-12-11-16,0-3-2 15,0-4-2-15,-5 10-22 0,2-4 20 16,3 3 4-16,0 4-5 16,0 1 4-16,0 3-10 15,3 5 7-15,13 9 8 16,-4 4-12-16,-2 7 14 16,-4 4-12-16,2 2 10 15,-2 3-8-15,-3 1 4 16,0 5 0-16,-3 0-7 15,3 0 19-15,-3 0-26 16,0 0 25-16,2 0-22 16,6 0 0-16,1 8 10 15,7 15 0-15,1 8 2 0,-1 7 5 16,-1 0-5-16,1 5 8 16,-2 0-4-16,2 0 3 15,-4-2 5-15,1 0-20 16,-1-3 7-16,-1-4 0 15,1 4-1-15,-2-11 5 16,-4-1-10-16,1-7 17 16,-1-8-12-16,-3-2 11 15,0-6-13-15,-3-1 3 16,3 2-7-16,-3-4-19 16,0 2 3-16,0-2 13 15,0 0-43-15,0 0 17 16,-3 0-108-16,-22 0-6 15</inkml:trace>
  <inkml:trace contextRef="#ctx0" brushRef="#br0" timeOffset="10635">433 1819 129 0,'0'0'53'15,"0"0"-38"-15,0 0 13 16,0 0 41-16,0 0-52 15,0 0 2-15,36-46-10 16,-2 28 30-16,5-2-16 16,0 6 4-16,-4-3-19 0,-4 2 1 15,2 1-9 1,0 1 9-16,-8 3-18 0,1 7-46 16,-10 3-47-16,-7 0-70 15</inkml:trace>
  <inkml:trace contextRef="#ctx0" brushRef="#br0" timeOffset="12503">1177 2074 1 0,'0'0'10'0,"0"0"8"16,0 0 3-16,0 0-16 16,0 0-1-16,0 0 0 15,0 0-4-15,0 0 0 16,0 0 0-16,0 0-3 15,0 3 6-15,0 3 3 16,0 0-6-16,0-4 0 16,0 1 0-16,0 0-1 15,0-3 1-15,0 6 4 0,0-3-4 16,0-3-23 0,0 3-26-16</inkml:trace>
  <inkml:trace contextRef="#ctx0" brushRef="#br0" timeOffset="12684">1177 2074 5 0</inkml:trace>
  <inkml:trace contextRef="#ctx0" brushRef="#br0" timeOffset="13207">1177 2074 5 0,'20'-3'39'0,"-20"3"-33"0,0 0 0 15,0 0 4-15,0 0 27 16,0 0-28-16,0 0 11 16,0 0-4-16,0 0 3 15,0 0-5-15,0 0 3 16,0 0-4-16,0 0-13 15,0 0 13-15,0 0-13 16,0 0 12-16,0 0-11 16,3 0 14-16,0 12-5 15,1-1 13-15,-1 1-8 0,0 5-6 16,3-3 19-16,-3 4-20 16,0-1 6-16,4 3-4 15,-4-3 10-15,3 3-20 16,2-1 14-16,-2-3-9 15,0 1-5-15,0-2 6 16,-2 0 6-16,2 1-11 16,-3-4 9-16,0 2 2 15,0 2-7-15,1 0 4 16,-1 3 2-16,0 1-10 16,0-6 0-16,3 3-1 15,-3-2 0-15,2 0 12 16,-2-4-13-16,-3 0 3 15,3 1-2-15,0 0 4 0,0-1-8 16,0 0-3-16,-3 4 7 16,4-1 1-16,-1-5 8 15,0-1-18-15,0 1 19 16,-3-6-18-16,0 3 15 16,3-3-13-16,-3-3 6 15,0 0 0-15,0 0-1 16,0 0 1-16,0 0-3 15,0 0-12-15,0 0 8 16,0 0-37-16,0 0-30 16,0 0-39-16,0 0 7 15</inkml:trace>
  <inkml:trace contextRef="#ctx0" brushRef="#br0" timeOffset="14242">956 2718 72 0,'0'0'21'16,"0"0"15"-16,0 0-9 16,0 0 12-16,0 0-29 15,0 0-8-15,0-75 10 0,0 55 0 16,0-4 9-16,0-1-18 16,-6-7 11-16,-11-3-3 15,-2 4 14-15,-3-7-2 16,-4 4-23-16,1 2-7 15,0-3 4-15,-2 5-2 16,5 10-4-16,2 7 6 16,11 3 6-16,2 10 0 15,7 0 3-15,-3 0-5 16,0 0 8-16,-3 0-9 16,0 0 2-16,-7 16 5 15,-1 0-3-15,5 5 5 16,3-1-9-16,-1 1 5 15,7 0 1-15,-3 4-5 0,3 1 4 16,0 3-2-16,0 2 1 16,0-2-3-16,0 0 6 15,6-6-14-15,7 0 16 16,1-6-6-16,-2-3 4 16,4-2-11-16,0-6 6 15,4-3-2-15,-1-3 1 16,3 0 1-16,4 0-4 15,-4 0 14-15,-3-3-9 16,-2-11 2-16,-5-4-4 16,1 1 10-16,-4-3-11 15,1-6 7-15,-4 0-7 0,-6 0 2 16,0 0 5-16,0 6-6 16,0 1 2-16,0 3 17 15,0 5-13-15,0 2-7 16,0 3 0-16,0 6 19 15,0 0-18-15,0 0-1 16,0 0 14-16,0 0-1 16,0 0-7-16,0 0-6 15,0 0 0-15,0 0 2 16,0 0-10-16,0 0 8 16,3 12-3-16,11 2 0 15,-1 1 3-15,-1 2 4 16,4-5 5-16,1-1-9 0,-1-2 1 15,3-3-2 1,1-1 1-16,-2 1 0 0,5-3 0 16,0 0 4-16,-1-3-13 15,3 0 9-15,1 0-9 16,3 0-81-16,-9 0-54 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1:57.7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530 236 50 0,'0'0'25'0,"0"0"-16"16,0 0 33-16,0 0 26 0,0 0-43 16,0 0-5-1,0 0 2-15,0 0 25 0,0 0-25 16,0 0 12-16,0 0-24 15,0 0 14-15,0 0-3 16,0 0-8-16,0 0 7 16,0 0-20-16,0 0 23 15,0 0-20-15,0 0 10 16,0 0-8-16,0 0-7 16,0 0 2-16,0 0 0 15,0-5-3-15,0-4 5 16,0-3-9-16,0 1 14 15,0 0-14-15,0-1 9 16,0-2-8-16,3 2 6 16,-3-5-6-16,3 2-1 15,-3-1-9-15,2-2 16 0,3 6-4 16,-5-2-12-16,3 2 32 16,-3 4-26-16,3-4 10 15,0 4-5-15,0-1 4 16,-3 6-3-16,0 3-1 15,0-2 5-15,0 2-1 16,3-4 12-16,-3 4-13 16,0 0 10-16,4 0-16 15,-4 0 8-15,0 0 0 16,0 0-4-16,0 0 8 0,0 0-15 16,0 0 19-16,0 0-16 15,0 0 10 1,0 0-12-16,3 0-5 0,0 0 8 15,0 6 6-15,6 14-7 16,-1 0 8-16,-2 6 1 16,4 0 8-16,-4 3-5 15,0 0 16-15,0 3-8 16,1-4-3-16,-1 4-1 16,5-3-8-16,-5-3 5 15,3 0-5-15,1-1 0 16,-1 0 10-16,1-3-11 15,-1-1 2-15,-1-1 6 0,1-5 1 16,-3 2-16 0,4-7 8-16,-4 3 0 0,0-4 0 15,-2-5 6-15,-1 4-23 16,0-6 36-16,0 1-28 16,-3-3 18-16,3 0-8 15,-3 0-1-15,0 0-14 16,0 0-20-16,0 0-60 15,0 0-22-15</inkml:trace>
  <inkml:trace contextRef="#ctx0" brushRef="#br0" timeOffset="810">0 164 107 0,'0'0'5'16,"0"0"-1"-16,0 0 11 15,0 0 17-15,0 0 8 16,0 0-33-16,83 52 27 16,-67-40-23-16,4-4 29 15,-1 4-14-15,3 2-2 16,4 1-10-16,4 0 2 0,-2 1 11 16,8-1-25-1,2 2 26-15,4 3-25 0,3 0 22 16,2 1-18-16,-2 3 6 15,4-1-10 1,-4 1-1-16,-1 1-2 0,-2 1 6 16,0 0-9-16,-4-3 6 15,1 3 8-15,-3-3-5 16,-5 3-5-16,2-3 3 16,-5-3-5-16,-3 0 1 15,5-2 0-15,-5-1-7 16,1-2 14-16,-4-1-14 15,-3 0 14-15,4-2-1 0,-7-4 3 16,-3 1-17 0,-4-4 8-16,-1-1 0 0,-2-2 0 15,-3-2 1-15,3 4-7 16,-6-2 12-16,3-2-4 16,1 0 5-16,-4 0-14 15,0 0 16-15,0 0-11 16,0 0 2-16,0 0 0 15,0 0 2-15,0 0 11 16,0 0-11-16,0 0-2 16,0 0 0-16,0 0-14 15,0 0-27-15,-22 0-112 16,-11 0-80-16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1:48.2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1167 155 63 0,'0'0'55'16,"0"0"-36"-16,0 0 19 15,0 0 12-15,0 0-32 16,0 0 14-16,0 0-18 16,8-5 43-16,-8 5-34 0,0 0 14 15,0-3-10 1,0 3-10-16,0 0-7 0,0 0-5 15,0 0 0-15,0 0 10 16,0 0-9-16,0 0-4 16,0 0-4-16,0 0 7 15,0 0-12-15,0 0 4 16,0 0-8-16,3 0 10 16,3 0-6-16,1 20-7 15,2 6 28-15,-3 3-16 16,1 5 10-16,-1 4-15 15,0 8 7-15,-3 5 0 16,2 7-3-16,-2 1 14 16,0 0-19-16,3 12 16 0,-3-5-12 15,4 3 19 1,-1 3-20-16,0 6 10 0,-6 8-9 16,3 6 9-16,1 5-5 15,-4-2 0-15,3 0 6 16,0-6-13-16,0-5 14 15,0-4 8-15,-3-2-14 16,3 4-1-16,0-1 6 16,5 2-6-16,-5-5-1 15,0 0 1-15,0-6 0 16,4-1 7-16,-4-5-11 16,3-3 19-16,4 3-18 15,-1-2 14-15,-3-1-19 0,5-5 11 16,-5-1-3-16,4-5 0 15,-4-7 2-15,-3-8-7 16,3-5 12-16,1-6-9 16,-4-3 15-16,0-3-21 15,0 0 13-15,0 0-10 16,0 0 5-16,2 1-1 16,-2-1-8-16,3-3 18 15,0-5-21-15,1-1 28 16,-1-5-32-16,0 0 12 15,-3-3-1-15,1-1-5 16,-1-2-16-16,-3 3 12 0,3-3-19 16,0 0 0-1,3 0-24-15,2 0 18 0,4-3-35 16,-2-23-22-16</inkml:trace>
  <inkml:trace contextRef="#ctx0" brushRef="#br0" timeOffset="1213">2380 0 32 0,'0'0'40'0,"0"0"-26"15,0 0 37-15,0 0-10 16,0 0-2-16,0 0-37 0,0 0 22 15,0 0-16 1,0 0 1-16,0 0 0 0,0 1-4 16,0 9-2-16,0-1 5 15,3 4 31-15,2 6-36 16,1 1 28-16,-3 3-27 16,7 6 0-16,-1 2 5 15,0 4 0-15,1 2 8 16,-1 4-9-16,2 5 4 15,-5 6-10-15,4 5 17 16,-4 8-13-16,3 1 2 16,-2 3-3-16,2 3-4 15,-1 0 0-15,4 6 2 16,-2 3 6-16,-1 5-9 16,1 15 14-16,-4 1-10 15,3 2 2-15,-1-3-2 16,-2-9-6-16,3 0 3 0,-5-3-1 15,5 2 0-15,0-5 0 16,1 1-6-16,-1-7 25 16,-1-2-31-16,-2 0 21 15,4-6-18-15,2-1 13 16,-2-2-4-16,5-3 0 16,-4-3 4-16,1-2-14 15,1-4 30-15,-3-2-22 16,-1-3 4-16,0 0-1 15,5-6 8-15,-4-4-12 16,-1-2 3-16,-3-8-6 16,1-1 2-16,2-2 8 0,-3-3-8 15,2-6 14 1,-5-5-14-16,0-4 12 0,0-2-15 16,-3-3 9-16,3-4-2 15,-3-2 0-15,0 0 2 16,0 0-15-16,0 0-9 15,0 0 0-15,0 0-47 16,0 0 15-16,0 0-19 16,0-26-46-16</inkml:trace>
  <inkml:trace contextRef="#ctx0" brushRef="#br0" timeOffset="2248">0 1495 220 0,'0'0'19'0,"0"0"-2"16,0 0 4-16,0 0 61 15,0 0-71-15,0 0-6 0,17-3 3 16,17-3 11 0,11 0 14-16,1-2-31 0,4-1 17 15,5 0-16-15,7 4 33 16,7-7-26-16,12 0 9 16,13 1-15-16,1-1 3 15,11 1-1-15,4 2-5 16,1-2 10-16,2-1-11 15,2-2 0-15,7 2 6 16,3-2-10-16,13 2 24 16,4-2-29-16,-1 0 9 15,-7 2 0-15,-6-2-1 16,-6-2 8-16,-3 9-18 0,-10-5 24 16,-3 3-10-16,-4 4 5 15,-5-4-7-15,-3-1 0 16,-5 4-1-16,-6-4-1 15,1 0 1-15,-7 4-4 16,-7 1 21-16,-12 3-26 16,-13-5 18-16,0 5-18 15,-7-3 20-15,4-1-23 16,-3-3 12-16,-4 4 0 16,-6-1-3-16,-4 0 6 15,-9 2-13-15,-2 4 20 16,-5 0-26-16,4 0 5 15,0-3-2-15,-1 3-17 16,5 0 17-16,-4 0-28 0,-1 0 5 16,-2 0 36-16,-4 0-63 15,-3 0 9-15,-3 0-66 16,0 0-49-16</inkml:trace>
  <inkml:trace contextRef="#ctx0" brushRef="#br0" timeOffset="3155">167 2618 110 0,'0'0'15'16,"0"0"4"-16,0 0 7 15,0 0 35-15,0 0-11 16,173-3-1-16,-121-6-1 16,9 1-35-16,3-1 39 15,9 0-33-15,10 1 8 0,11-1-24 16,6-2 17-16,2-1-7 15,1-2-13-15,3 2 16 16,2-2-9 0,1 2 7-16,4 4-8 0,3-1 7 15,-1 3-9-15,1 3-8 16,-2-3 4-16,3 4 0 16,-6 2-4-16,-1-6 15 15,-1 3-26-15,0-3 32 16,1 1-20-16,-5-4 13 15,-5 3-15-15,-8-3 10 16,-8 4-7-16,-4-1 2 0,-2 0 0 16,-6 3-6-1,3 0 14-15,-8 0-15 0,-3 3 18 16,-3-2-13-16,-6-1 11 16,-7 0-18-16,-10 0 2 15,1 3 7-15,-11-3 0 16,-1 0 5-16,-2 3-10 15,-5-3 13-15,2 3-12 16,-3-2 8-16,1-1-8 16,-1 0 9-16,-7 0-10 15,-2 3-2-15,-1-3 5 16,-6 3-3-16,2 0-23 16,-2 0 25-16,-3 0-72 15,0 0-35-15,0-3-83 16</inkml:trace>
  <inkml:trace contextRef="#ctx0" brushRef="#br0" timeOffset="17842">417 612 139 0,'0'0'15'16,"0"0"-13"-16,0 0 12 0,0 0 15 16,0 0-25-16,0 0 1 15,0 0 3-15,3 6 4 16,-3-6-8-16,0 1 26 15,3-1-25-15,-3 0 32 16,0 0-20-16,0 0-2 16,0 4 8-16,3-1-23 15,2 3 23-15,1-3-18 16,2 5 36-16,3-2-32 16,1 6-6-16,1-2-1 15,4 9 2-15,-1-2 8 16,3 0-12-16,1 3 11 15,-3 1-2-15,0-1-8 0,-1 0 1 16,4 0 5 0,-1 0 1-16,9 6-10 0,2 0 2 15,-5-3 0-15,7 3 0 16,0 0 5-16,4-3-19 16,-2-3 29-16,-1 0-17 15,-5-5 12-15,-4-4-17 16,-2 2 11-16,-7-6-7 15,-1-1 3-15,-1 3 0 16,-1-5-10-16,-2 3 20 16,-1-1-16-16,-3 1 21 15,2-1-24-15,-2-5 21 16,-3 4-24-16,0-5 12 16,-3 0-8-16,0 0 8 0,0 0-7 15,0 0 0-15,0 0 9 16,0 0-17-16,0 1 10 15,0-1-2-15,0 0-18 16,0 0-8-16,0 0-50 16,-6-1-70-16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0:55.6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 1538 118 0,'0'0'42'0,"0"0"-40"16,0 0 17-16,0 0 29 15,0 0 22-15,0 0-50 16,0 0-6-16,-19 0 12 16,19 0-3-16,0 0-5 15,0 0-3-15,0 0 13 16,0 0-23-16,0 0 34 15,0 0-30-15,0 0 15 16,-3 0-17-16,-1 0 5 16,4 0 3-16,-3 0-15 15,0-7 5-15,0 4 6 16,-3-6-14-16,1-2 13 0,2-6-11 16,0-3 10-1,0-6-18-15,3-9 8 0,0 0-5 16,0-8 4-16,0-6-16 15,0 1 14-15,0-6 1 16,0 6-5-16,3 1 8 16,8-2-2-16,-2 6-2 15,4-3-6-15,-1 3 5 16,4 5-5-16,1 0 9 16,-1 1-2-16,-4 6-3 15,4-1 12-15,-2 3-19 16,1 0 16-16,1 6-7 15,0 3-2-15,1 1-1 0,-1 7 3 16,-7 3 5 0,1 3-8-16,-4 1 14 0,0 4-21 15,-3 1 4-15,-3 0-20 16,0 0-48-16,0 0-61 16</inkml:trace>
  <inkml:trace contextRef="#ctx0" brushRef="#br0" timeOffset="808">8 543 135 0,'0'0'7'15,"0"0"-5"-15,0 0 8 16,0 0 17-16,0 0-26 16,0 0-1-16,42-43 10 15,-20 34-2-15,-2 3-4 16,2 1 4-16,-6 4-3 15,1-4-5-15,5 2 3 16,-3 0-3-16,4 0 0 16,2 1 8-16,-3-2-12 15,5 4 15-15,-2 0-14 0,-2 0 9 16,-7 0-12-16,-1 0 6 16,-2 0 0-16,-7 0-1 15,5 0 3-15,-8 0-9 16,0 0 14-16,0 0-12 15,-3 9 12-15,0 2-14 16,3-5 4-16,-3 9 1 16,0 1-4-16,0-2-3 15,-9 2 7-15,-5 0 1 16,-1-2-4-16,-1-1 10 0,0 1-5 16,7-2 11-1,-5-2-4-15,4-4-2 0,4-3-3 16,0-2 10-16,6-1-12 15,0 0 20-15,0 0-11 16,0 0 24-16,-3 0-31 16,3 0 28-16,0 0-2 15,0 0 8-15,0 0-20 16,0 0 7-16,0 0 0 16,-7 0-20-16,7 0 14 15,-3 0-10-15,3-1 5 16,-3-8-10-16,0-1 9 15,0-3-9-15,0 0-2 16,-2 0-3-16,5-1 3 16,0-2-7-16,-3 6 25 0,3-1-28 15,-3-3 20-15,3 7-9 16,0-3-1-16,0 1 0 16,0 4-4-16,0-1 2 15,0 0 1-15,0 1-17 16,0-4-13-16,-9 3-40 15,-7 3-97-15</inkml:trace>
  <inkml:trace contextRef="#ctx0" brushRef="#br0" timeOffset="80065">644 105 64 0,'0'0'45'0,"0"0"-42"16,0 0 20-16,0 0 18 15,0 0 6-15,0 0-47 16,3 0 26-16,-3 0-8 15,0 0-10-15,3 0-2 16,-3 0-4-16,0-4 22 16,0-2-13-16,0 5 2 15,0-5-8-15,0 3 22 16,0 1-25-16,0-2 9 0,0-2-6 16,0 2-1-16,0-2-8 15,0 5 14-15,3-4-17 16,1-3 11-16,5 1-8 15,1 1 8-15,2-1-8 16,-1 1 4-16,-2 0 0 16,1 1-6-16,-4 4 12 15,0-4-11-15,0 2 11 16,-2 3-9-16,-1-2 5 16,0 2-4-16,-3 0-8 15,3 0 2-15,0 0 7 16,5 0 2-16,-2 0-9 0,-3 0 15 15,3 5-14-15,4 5 9 16,-4 1-4-16,0-1-5 16,1 2 7-16,-4 1 0 15,0-2-9-15,-3 4 5 16,3-4 8-16,-3 1-5 16,0-3 6-16,0 0-10 15,0 2 5-15,0 0-1 16,0 4 1-16,0-4 2 15,0 1-2-15,-3 0 0 16,-3 2 2-16,4-6 3 16,-6 4-6-16,2 0 7 15,0-4-12-15,-1 4 6 16,1-4 0-16,0 1 0 16,3-4 7-16,-5 5-14 0,2-2 16 15,0 0-13-15,-1 4 12 16,1-3-12-16,-3 2 9 15,2-5-10-15,1 2 5 16,0 2 0-16,-2-5-4 16,2 4 11-16,3-1-14 15,-3 1 14-15,2 0-13 16,-5-1 18-16,3 1-20 16,-1 0 8-16,1-3-4 15,0-1-6-15,-5 5 10 0,2-5-3 16,-1 0-16-1,1-2 16-15,6 0-5 0,-4 2 7 16,4-4-21 0,-3 3 21-16,0-3-14 0,1-1 15 15,2 5-1-15,3-5 3 16,0 0-3-16,0 0 2 16,0 0-1-16,0 0 0 15,0 0-7-15,0 0-2 16,0 0 6-16,0 0 2 15,0 0 1-15,0 0 0 16,8 0 7-16,1-5-1 16,4-1 6-16,-1-2 8 15,7 2-17-15,-2 0 12 16,-1 5-12-16,3-4 19 0,1 0-17 16,2 2 0-16,-7 3-10 15,1 0 20-15,-2 0-14 16,-1 0 5-16,-4 0-6 15,0 0 0-15,1 0 4 16,-1 0-6-16,5 0 5 16,-1 3-4-16,-1 7 13 15,1-5-12-15,1 3 2 16,-2 1 6-16,1 1-4 16,-1-6-8-16,-1 2 4 15,0 4 0-15,0-4-2 16,-5-2 6-16,1 6-3 0,-4-9-1 15,0 4 0 1,0-4 9-16,0-1-12 0,-3 0 6 16,3 0-6-16,-3 0 0 15,3 0 3-15,2 0-6 16,-2 0 17-16,-3 0-7 16,3 0-3-16,-3 0-2 15,0 0-3-15,2 0 3 16,-2 0-9-16,0 0-22 15,0 0-8-15,0 0-13 16,3 0-34-16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2:11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311 875 25 0,'0'0'41'0,"0"0"32"16,0 0-61-16,0 0 35 15,0 0-2-15,0 0 4 16,-3-34-37-16,3 28 18 15,-3 3-4-15,3-3-14 16,0 1 3-16,0 2-5 16,0 0 7-16,0 0-9 15,0 3 2-15,0 0-3 0,0-3-9 16,0 3 2-16,0 0 0 16,0 0-3-16,0 0 5 15,0 0-11-15,0 0 18 16,0 0-18-16,0 0 18 15,0 3-18-15,3 8 9 16,3 1-5-16,-1 5-14 16,-2 3 19-16,-3 3-2 15,0 0-2-15,0 5-6 16,0-2 20-16,0 0 6 16,-14 1-12-16,-5 3-2 15,-3 2-2-15,-1-3 0 16,-5-2 0-16,-5 3 4 15,-5-4-10-15,-1-3-5 16,8-8-4-16,5-4 15 0,7-5-6 16,9-3-8-16,4-3 12 15,0 0 1-15,1 0 1 16,2 0-12-16,3 0-31 16,0-3 31-16,0-9 12 15,0-2-53-15,0 5 53 16,0 1 0-16,14-1 2 15,-2 0-2-15,4 1 10 16,3-1-3-16,1 3 0 16,-1 6-4-16,0-2 12 15,1 2-12-15,2 0 3 16,-3 0 4-16,-2 0-7 0,2 2 7 16,3 10-7-16,1-1 13 15,-1 1-15-15,0 0 12 16,-5-4-2-16,-1-2-5 15,-4-3 4-15,-1-3-11 16,-8 0 1-16,-3 0 0 16,0 0-2-16,2 0 9 15,1 0-14-15,8 0 24 16,-2 0-36-16,-3 0-3 16,1-12-33-16,-1-8-47 15,-6 0-17-15</inkml:trace>
  <inkml:trace contextRef="#ctx0" brushRef="#br0" timeOffset="736">258 869 4 0,'0'0'16'0,"0"0"-11"15,0 0 25-15,0 0 28 16,0 0-23-16,0 0-20 16,0-17 22-16,0 11-19 15,0 3 1-15,0-2-4 16,0 2-3-16,0-3 7 15,-3 0 13-15,-2 1-20 16,2-1-7-16,3 3 22 16,-3 3-27-16,3-3 17 15,-3 3-12-15,0 0 9 16,1 0-12-16,-3-3-4 0,2 3-6 16,0 0-2-16,0 0 2 15,0 0 14-15,-4 0-11 16,-5 0 10-16,-2 0-10 15,-2 0-10-15,1 12 0 16,-1-1 3-16,-1-2-14 16,4 5 25-16,-2 1 0 15,2-4-5-15,-4 7-55 16,2-1 52-16,-4-3-79 16,0-2-37-16</inkml:trace>
  <inkml:trace contextRef="#ctx0" brushRef="#br0" timeOffset="2310">453 47 119 0,'0'0'47'16,"0"0"-13"-16,0 0-2 15,0 0 48-15,0 0-42 16,0 0-29-16,58-26 14 16,-30 16-17-16,-6 6 19 15,5 1-23-15,-7 0 29 16,2 3-28-16,0 0 4 16,-5 0 7-16,2 0-16 15,-4 0 2-15,1 0 0 16,1 9-5-16,-1 5 10 0,-7-1-12 15,1 3 16-15,-4-2-18 16,-6-2 14-16,0 2-10 16,0-5 5-16,0 2-6 15,-16 1 6-15,3 0 0 16,1-1 8-16,1-2-4 16,2-7 4-16,3 4-7 15,-1-3-1-15,4-3 5 16,3 0-16-16,0 0 11 15,0 0-18-15,0 0 6 16,0 0-24-16,0 0 22 16,0 0-8-16,0 0 17 15,10 0 1-15,10 0 0 16,5 0 1-16,0 0 0 0,-2 0 3 16,2 0 0-16,-9 6-7 15,1 0 14-15,-8 2-10 16,1 1 13-16,-7 0-20 15,-3-1 10-15,0 4 0 16,0-1-1-16,0 1 0 16,-3 2 2-16,-10-2 7 15,-10-1 23-15,-2-2-26 16,6-3 27-16,-10 0-27 16,3-4 12-16,-3-2-15 15,4 0 2-15,-2 0-3 16,2 0 5-16,6 0-12 15,2 0 11-15,5 0-14 16,-7 0-23-16,3 0-30 0,-4-8-80 16</inkml:trace>
  <inkml:trace contextRef="#ctx0" brushRef="#br0" timeOffset="8783">1987 479 24 0,'0'0'17'0,"0"0"6"16,0 0 31-16,0 0-37 16,0 0 36-16,0 0-47 15,0 0 36-15,-68-40-41 16,62 40 5-16,-3 0 5 16,-1 0-4-16,1 0-4 15,-2 0-1-15,5 0 1 16,0 0 7-16,2 0 0 0,4 0-10 15,-6 0-2 1,-8 0-5-16,-5 3 7 0,4 8 8 16,2 2 4-16,-1-1-12 15,5-5 4-15,4 7-12 16,-6 2 24-16,5 0-21 16,3 4 13-16,0 2-9 15,3-5 1-15,0 0-7 16,0 3 5-16,0-2 4 15,0-1-4-15,0-5 4 16,0-4-5-16,9 1 10 16,8-3-7-16,-6-1 0 15,6-5-4-15,2 0-2 16,-2 0 12-16,2 0-9 16,-3 0 10-16,-7 0-14 0,2 0 8 15,-2 0-6 1,4-5-29-16,-1-4 34 0,1 0 0 15,-7 1 1-15,5-1 0 16,-5 3 2-16,-1 1-4 16,0 2 6-16,-5 3-6 15,3 0 8-15,-3 0-13 16,0 0 8-16,0 0-2 16,3 0 0-16,-3 0 3 15,6 0-10-15,-3 0 14 16,0 0-11-16,7 0 11 15,4 0 4-15,-2 0-10 0,7 8 8 16,-3 4 2-16,4 2-3 16,-1 1-6-16,3-4 7 15,-2 1 2-15,-1-1-9 16,0-5 19-16,-4 0-21 16,2 0 0-16,-1-4 0 15,3 1 1-15,1-3-1 16,2 0-49-16,-3 0-63 15,-2 0-91-15</inkml:trace>
  <inkml:trace contextRef="#ctx0" brushRef="#br0" timeOffset="9691">3054 800 59 0,'0'0'28'0,"0"0"20"16,0 0-7-16,0 0-12 15,0 0 17-15,0 0-28 16,11-95-2-16,-11 75 14 16,-3-6-6-16,-11 0-11 15,-5-2-13-15,0 4 0 16,-1 4 0-16,1 0 0 15,0 9-8-15,1 0 9 16,1 3-2-16,1 2 2 16,-3 6-12-16,-4 0 11 15,-2 0 0-15,-5 0-2 16,2 4 2-16,3 11-5 16,5-4 10-16,7 4-1 0,0-1 7 15,4-1-16-15,3 6 6 16,-2-2-1-16,8 3 0 15,0-2 2-15,0-1-7 16,0 3 18-16,0-3-26 16,0 3 29-16,17-2-22 15,2-4 20-15,0-2-22 16,7-4 12-16,0-2-4 16,6-3 0-16,0-3 0 15,3 0-3-15,-3 0 14 16,-6 0-11-16,-4 0 9 15,-3 0-12-15,-5-9 8 0,-5-2-6 16,-2 2 4-16,-4-2-1 16,0 2 17-16,-3 0-13 15,6 4 1-15,-6 5-6 16,0-3 6-16,0 3 4 16,0 0-21-16,0 0 10 15,0 0-1-15,0 0 1 16,0 0-2-16,0 0 0 15,3 0 4-15,2 0-10 16,3 0 17-16,9 0-12 16,-1 3 7-16,2 8-7 15,6 1 3-15,1-1 0 16,1 1 0-16,2-4 8 0,-1 1-9 16,-2-3 9-1,-6-1-6-15,7-2 6 0,-4-3-11 16,0 0 3-16,5 0-1 15,-12 0 0-15,4 0-30 16,-2 0-21-16,-7 0-95 16,-4 0-63-16</inkml:trace>
  <inkml:trace contextRef="#ctx0" brushRef="#br0" timeOffset="11941">277 2340 134 0,'0'0'59'0,"0"0"-59"16,0 0 17-16,0 0 14 0,0 0-4 15,0 0-19-15,0 0-1 16,-10-85 18-16,10 72 12 15,0-7-17-15,0-5 7 16,10 4-23-16,5-10 10 16,1 4-4-16,7-3-20 15,-4-2 20-15,6 0-10 16,2-2 0-16,-1-4-16 16,2 4 4-16,-6 2-15 15,-3 3 19-15,1 9 7 16,-4 3-17-16,-5 8 35 15,-2 1-22-15,-4 5 5 16,-2 0-1-16,2 3-5 0,-5 0 8 16,0 0-10-16,0 0 16 15,3 0-14-15,3 0 12 16,0 0-9-16,-2 0 3 16,5 3 0-16,-3 11-10 15,5 6 10-15,-2 3 4 16,1 6 2-16,-1 6 10 15,1 2-10-15,-1 1 22 16,2 6-23-16,-2 1 0 16,1 0 1-16,2 1-6 15,1-3 2-15,4-7 10 16,-2 0-12-16,4-10 7 0,0-6-4 16,-2-3 8-16,-1-8-18 15,-4-1 14-15,-2-2-14 16,-4 0 4-16,-3-6-27 15,5 0-16-15,-8 0-49 16,0 0 51-16,0 0-24 16,0 0-64-16</inkml:trace>
  <inkml:trace contextRef="#ctx0" brushRef="#br0" timeOffset="12218">334 2222 38 0,'0'0'129'16,"0"0"-128"-16,0 0 10 16,0 0 11-16,0 0 3 15,0 0-9-15,38-45 2 16,-11 34 29-16,-4 2-45 15,2 2 27-15,0-8-24 16,8 4 1-16,-2-2-5 16,-1 7-2-16,-2 0-9 15,0 5-9-15,-1-3-37 0,-1 4-38 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2:30.2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372 289 92 0,'0'0'11'0,"0"0"-5"15,0 0 20-15,0 0 32 0,0 0-40 16,0 0-3-16,0 0-4 16,22-55 28-16,-22 50-11 15,0-1 6-15,3 0-27 16,-3 0 25-16,0-5-30 16,0 2 13-16,0-2-14 15,0 2 2-15,0-3 3 16,0 4 4-16,0-7-17 15,0 1 9-15,0 0-4 16,0-1-9-16,0 1 6 16,0-4-5-16,-10 1-27 15,-2 3 13-15,-8-1 11 0,4 10 6 16,-6-1-27-16,-1 3 11 16,-6 3-10-16,3 0 33 15,-8 0 1-15,1 0 2 16,5 0-6-16,-5 0 6 15,8 0 0-15,6 9 8 16,2-4-3-16,1 1-3 16,7 3-10-16,1 0 8 15,2-1-6-15,4 6 2 16,-1 4 1-16,0 5 0 16,3 3 2-16,0 3 4 15,0-1 2-15,0 4-10 16,0 0 8-16,0 4 5 0,0-6-11 15,0-1-3-15,6-3-2 16,-4 1 10-16,9-8-6 16,-2 0 12-16,4-8-11 15,4-5 7-15,0-2-10 16,3-4 6-16,-4 0-2 16,1 0-1-16,2 0 6 15,-3-7-11-15,-1-7 16 16,-4-1-22-16,-2-2 24 15,1-3-13-15,-4 1 0 16,0 2-24-16,-6 1 22 16,0-3 2-16,4 6 1 0,-4-1 8 15,3 4-17 1,0 7 18-16,0-3 3 0,0 6-8 16,0-3-10-16,5 0 4 15,-5 3 1-15,0-3 0 16,-3 3-1-16,0 0-3 15,0 0 4-15,3 3 4 16,7 16 12-16,-1-3-9 16,4 4-4-16,-4 2 4 15,-1-1-4-15,4-1-1 16,1 5 0-16,-1-5 0 16,1-1-3-16,4 1 12 15,2-1-11-15,-4-8 9 16,-2 1-16-16,1-2 7 15,-8-6 0-15,4 2 0 0,-7-1-3 16,6-1 2-16,1-2-56 16,-4 1 10-16,3-3-69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5.74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13 7 0,'0'0'11'16,"0"0"13"-16,0 0-16 15,0 0 1-15,0 0-9 16,0 0 0-16,-23-11-3 16,23 11-8-16,0 0-14 15,0 0 17-15,0 0 2 16,-3 0 5-16,0 0 0 15,3 0-3-15,-3 0 4 16,0 5 0-16,3-1 0 16,-4-4 0-16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12.0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225 0 91 0,'0'0'31'0,"0"0"-30"16,0 0 14-16,0 0 17 16,0 0 8-16,0 0-40 15,0 0 8-15,0 0-2 16,0 0 5-16,0 0-9 15,0 0 11-15,0 0-1 0,0 0-12 16,0 0 8-16,0 0-2 16,0 0-2-16,0 0 3 15,0 0-13-15,0 0 6 16,0 0 0-16,0 0 0 16,0 0-4-16,0 0 2 15,0 0-4-15,0 0 4 16,0 0-8-16,0 15 4 15,-6 5 6-15,-7 3 12 16,4 0-6-16,-4 3-5 16,-1-3-1-16,-1 6-6 15,-1-2 6-15,-3 2 4 16,2-3 4-16,1-3-5 16,1-3-6-16,1-4 3 0,1 3 0 15,-2-5 0 1,5-2 6-16,4-3-14 0,0-4 17 15,1 1-10-15,2 3 7 16,3-3-7-16,0-1 7 16,0-2-12-16,0 0 5 15,0 0 0-15,0-1-4 16,0 2 7-16,0-4-8 16,0 2-2-16,0-2 7 15,0 0-10-15,0 3 5 16,0-3 7-16,8 3-2 15,1-3 1-15,0 6 0 16,-2-3-3-16,2 0 11 0,2 3-19 16,0-4 24-1,3 1-19-15,2 0 13 0,1 3-7 16,-6 2 0-16,6 1-2 16,-4 0 1-16,-1 5 0 15,5-2-4-15,-4 5 10 16,-4 0 3-16,4 3-2 15,-4-5-4-15,2 2 3 16,-2-5-4-16,-4-1-1 16,3 0 1-16,-5-2 1 0,0 2 2 15,0-5-5 1,0 3 2-16,0 2 11 0,1-5-7 16,2 3-5-16,0-3 0 15,-3-1-1-15,2 5 1 16,-2-8 0-16,0 6-3 15,0-8 13-15,-3 0-18 16,0 0 19-16,0 0-22 16,0 0 19-16,0 0-15 15,0 0 7-15,0 0-31 16,0 0 20-16,0 0-24 16,0-5-128-16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12.7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285 8 111 0,'0'0'48'0,"0"0"-33"16,0 0 21-16,0 0-8 0,0 0 3 16,0 0-30-16,-4 0 6 15,4 0-4-15,0 0-6 16,0 0 1-16,0 9 2 16,0 8 0-16,0 7 4 15,0-2-4-15,0 4 6 16,0 4 17-16,0 2-22 15,4 0 14-15,2 2-7 16,0 1-3-16,2-4-3 16,-5 1-2-16,3-3 0 15,0-6 7-15,-3 0-9 16,1-2 7-16,-1-5-5 0,0 2 3 16,-3-1-3-16,3-2 0 15,0 1 0-15,0-6-7 16,-3 1 8-16,0-1-2 15,0-3-24-15,0-1 25 16,0 1-39-16,0-6 21 16,0-1-19-16,0 0-27 15</inkml:trace>
  <inkml:trace contextRef="#ctx0" brushRef="#br0" timeOffset="877">0 79 56 0,'0'0'20'16,"0"0"11"-16,0 0-14 16,0 0 32-16,0 0-29 15,0 0 0-15,12-52-20 0,-2 46 25 16,-1-1-25-16,4 4 4 16,4 3-3-16,2 0 6 15,3 0-7-15,1 0 1 16,2 0-3-16,0 0 9 15,2 0-6-15,-2 0 2 16,1 0 1-16,-4 0 1 16,-3 3-10-16,4 5 5 15,-4 4 0-15,0 1-1 16,1-2 1-16,-4 4-5 16,-1 2 10-16,1 3-6 15,-2 0 5-15,2 1-8 16,-7-1 3-16,7 0 0 15,-2 1-3-15,-5-1 4 16,-3-3-5-16,1 3 10 0,-4-3-12 16,0 1 14-1,-3 2-11-15,0-3 13 0,0 3-15 16,0-5 6-16,0 2 0 16,0-3 5-16,0 1-2 15,0-1 14-15,-6-2-16 16,-4-1 27-16,1 4-26 15,1-4 8-15,-1 0-10 16,3-2-1-16,-1 1 1 16,1-3 0-16,0 2 4 15,-4 1-3-15,4-3 6 16,-5 2 0-16,2-4-3 16,-1 1-4-16,4-1 0 0,-3-1 0 15,-1 1 3-15,-2 0-2 16,-2-4 3-16,-2 4 20 15,0-4-21-15,-2-1 10 16,-2 4-12-16,1-4 22 16,0 0-21-16,2 0 1 15,1 0-3-15,4 0 1 16,-4 0-6-16,2 0 8 16,1 0-6-16,4 0 6 15,3 0 0-15,-1 0 3 16,4 0-12-16,3 0 3 15,-3 0-8-15,0 0-7 16,0 0-32-16,0 10-7 16,-5 2-10-16,2 7-4 0,0-4-74 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14.5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731 146 107 0,'0'0'47'16,"0"0"-37"-16,0 0 0 15,0 0 5-15,0 0 39 16,0 0-30-16,-67 5-22 15,56-5 2-15,6 0 24 0,-1 0 1 16,-2 0-9 0,2 0-11-16,-7 0-4 0,4 0 6 15,-8 1-3-15,1-1-3 16,1 0-5-16,-4 0 2 16,0 0-1-16,2 0-1 15,-2 0 6-15,5 0-3 16,6 0 10-16,2 0-17 15,1 0 17-15,5 0-26 16,0 0 13-16,0 0-38 16,0 0-31-16,0 0-22 15,0 0-21-15</inkml:trace>
  <inkml:trace contextRef="#ctx0" brushRef="#br0" timeOffset="1295">9 28 93 0,'0'0'12'0,"0"0"-6"16,0 0 15-16,0 0 0 16,0 0 17-16,0 0-32 15,-6-8 29-15,6 8-26 16,0 0 6-16,0 0-10 15,0 0 1-15,0 0-6 16,0 0 7-16,0 0-14 0,0 0 14 16,0 0-11-16,0 0 4 15,0 0-4-15,0 0-8 16,0 14 8-16,0 4 4 16,0 3 0-16,3 1 0 15,3 4 4-15,4-1-4 16,-1 0 13-16,2-3-17 15,-2-1 7-15,0 3-3 16,-2-2 1-16,-1-6-1 16,4 3-1-16,-7-8 1 15,3 1 3-15,-3-4-1 16,0-2 0-16,0 0 10 16,2-3-20-16,-5 3 10 0,0-3-2 15,0-1 0-15,3-2-4 16,-3 0 3-16,0 0 1 15,0 0-1-15,0 0 3 16,0 0 8-16,0 0-3 16,0 0-7-16,0 0 1 15,0 0 31-15,0 0-15 16,0 0-14-16,0 0 18 16,0 0-18-16,0 0 6 15,-8 0-6-15,5-2 1 16,-3-10 3-16,0 4-7 15,-1-4 0-15,1-5-10 16,-3-2 5-16,5 0 5 0,-2-4-13 16,0 6 13-1,3 2-1-15,0 0 1 0,-2 6 0 16,5 2-1-16,0-3-2 16,0 4-6-16,0 2 6 15,0-2 0-15,0-4-9 16,0 0-5-16,0-6 17 15,8 1-6-15,1 1 12 16,-3 6-9-16,-2-1 3 16,2 0 0-16,0-3-1 15,1 1-2-15,-1 0 2 16,-3 5 2-16,-3 0 6 0,3 3 1 16,0 0-8-16,-3 1 0 15,3 2-5-15,-3 0 2 16,0-4 3-16,0 4-2 15,5 0 2-15,-2 0-6 16,0 0 17-16,0 0-16 16,0 0 5-16,0 0-2 15,1 0 2-15,-4 0-3 16,3 0 3-16,0 0-1 16,3 0 0-16,-3 0-39 15,4 0-23-15,-7-2-64 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3:57.5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46 223 72 0,'0'0'23'0,"0"0"-15"15,0 0 31-15,0 0 4 16,0 0-24-16,0 0 6 16,0 0-2-16,0 0 20 15,0-2-24-15,0 2 7 16,0 0-7-16,0 0 7 15,0 0-11-15,0 0-5 16,0 0 12-16,0 0-20 16,0 0 22-16,0 0-23 15,0 0 23-15,0 0-24 16,0 0 4-16,0 0-2 16,0 0-2-16,-4 0 0 15,4 0-13-15,0 0 13 16,0 0-17-16,0 5 13 0,0 12 8 15,-3 7 0-15,3-2 9 16,-3 8-11-16,0-2-1 16,0 4 0-16,0 0-2 15,-1 2 9-15,1-2-13 16,0-4 14-16,3-4-5 16,-3-7 2-16,3-6-11 15,0 3 5-15,-3-8 0 16,3 0-1-16,0-3 6 15,0 3-11-15,0-2 13 16,0-2-9-16,0 3 10 16,0-5-16-16,0 0 11 15,0 5-6-15,0-5 3 16,0 0-10-16,0 0 10 16,0 0 0-16,0 0-2 0,0 0 8 15,0 0-4-15,0 0 9 16,0-12-22-16,0-7 7 15,0-1 2-15,0-6 0 16,0 0-13-16,0-5-1 16,0-4-4-16,0-2 19 15,12 2-40-15,1-2 21 16,0 5 1-16,-4 6 10 16,2 1 2-16,-2 1 6 15,1 4-1-15,-1 0 2 16,0 4 3-16,-2 4-2 15,-1 8 4-15,-3-6 6 0,0 9-18 16,2-4 10 0,-2 4-6-16,-3 1 3 0,0 0 0 15,0 0-4-15,0 0 9 16,0 0-6-16,6 0 2 16,-3 0 0-16,4 0 1 15,-1 6-3-15,0 8 1 16,0 3 0-16,-2 3 7 15,2 2 3-15,-3 4 22 16,0 4-29-16,0 2 17 16,2 0-8-16,-2 0-2 15,3-1-8-15,-3 1-1 16,3-1-1-16,-2 4 3 0,-1 0-1 16,0-7 5-1,3 1-7-15,-3-3 0 0,2-3 9 16,0 1-5-16,-2-8-8 15,-3-4 1-15,3 1 3 16,0-6 2-16,0 1-2 16,-3-6-1-16,0 1-31 15,0-3-7-15,0 3-56 16,0-3 43-16,0 0 5 16,0 0-45-16</inkml:trace>
  <inkml:trace contextRef="#ctx0" brushRef="#br0" timeOffset="265">0 405 78 0,'0'0'95'0,"0"0"-93"15,0 0 16-15,0 0 8 16,0 0 21-16,0 0-30 16,42-20 15-16,-23 11-11 0,-2 6 18 15,2-3-31-15,-3 0 0 16,1 4-8 0,2-4-2-16,3 6-29 0,-2-3-109 15</inkml:trace>
  <inkml:trace contextRef="#ctx0" brushRef="#br0" timeOffset="1674">377 197 26 0,'0'0'55'0,"0"0"17"0,0 0-40 15,0 0 31-15,0 0-34 16,0 0 9-16,0-4-28 15,0 4-10-15,0 0 0 16,0 7 0-16,-5 14 11 16,5 1 30-16,-3 7-14 15,0 3-24-15,-2-1 29 16,2 4-32-16,-2-3 6 16,2 5-4-16,0-2-1 15,0 2 3-15,0 2-1 16,0-8 2-16,3-3-5 15,0-8 14-15,0-1-8 0,0-8-12 16,0-9 2-16,0 5 4 16,0-7 3-16,0 0 0 15,0 0-6-15,0 0 6 16,0 0 12-16,0 0-13 16,0 0 7-16,0-9 3 15,0-7-21-15,0-12 9 16,0-6-6-16,0-1 5 15,0-6 2-15,0-1-14 16,0 1 27-16,3 0-31 16,6 4 13-16,-1 0-5 15,0 5 8-15,-2 6-8 16,5 0 5-16,-5 6-2 0,0 0 4 16,1 2-12-16,-1 7 6 15,5-2 4-15,-8 7-4 16,0 5 16-16,-1 1-14 15,-2 0 9-15,0 0-3 16,3 0 0-16,0 0-15 16,8 0 14-16,-5 0 2 15,0 20 1-15,4 3 1 16,-4 3 18-16,2 6-16 16,-2-4 10-16,-1 10-6 15,1-4-5-15,-1 1 5 16,1-6-3-16,0 3-3 0,1-4 5 15,-1-2-8-15,0 0 11 16,-3-6-17-16,0 0 11 16,-3-8-5-16,5 1 1 15,-5-6-1-15,3-1 0 16,-3 1 6-16,3-1-20 16,-3-5-5-16,0-1 4 15,0 0-35-15,0 0-15 16,0 0-18-16,0 0 17 15,0 0-77-15</inkml:trace>
  <inkml:trace contextRef="#ctx0" brushRef="#br0" timeOffset="1923">389 479 12 0,'0'0'139'15,"0"0"-114"-15,0 0-17 16,0 0 24-16,0 0 19 16,0 0-13-16,25-8 28 15,2 5-33-15,1-2 33 16,0-7-56-16,2 0 8 16,1 4-13-16,-1-4 0 15,1 4-5-15,-4 4-42 16,2 2 6-16,3-1-144 15,-3 0 69-15</inkml:trace>
  <inkml:trace contextRef="#ctx0" brushRef="#br0" timeOffset="2693">1015 638 50 0,'0'0'101'16,"0"0"-61"-16,0 0 5 15,0 0 44-15,0 0-8 16,0 0-61-16,0-49 14 0,0 23-18 15,0-2 40-15,0-7-46 16,0-6-4-16,0 4 0 16,0-4-4-16,9-1-4 15,5-2 2-15,-2 1-6 16,4 12 12-16,-6 3-8 16,-4 15 11-16,0 0-11 15,-3 7 3-15,0 0-2 16,5 2 0-16,-5 4-11 15,0-2 8-15,3-2 8 16,4 0-16-16,-1 4 24 16,-2 0-24-16,-1 0 17 0,0 0-10 15,2 0-7 1,-2 0 12-16,3 0 0 0,1 10-3 16,-1 4-8-16,4 4 18 15,1 5-21-15,-8 0 28 16,3 6-28-16,1 0 20 15,-4-1-6-15,4 4 0 16,-1 0 0-16,-3 2 0 16,2-2 2-16,-2 0 1 15,3-4 6-15,-2-2-1 16,2-2 3-16,-3-2-17 16,1-7 6-16,-1 2 0 15,-3-4-2-15,0-6-32 16,5 2 11-16,-8-3-32 15,3-2-19-15,-3-3-34 0,0-1 48 16,0 0-26-16</inkml:trace>
  <inkml:trace contextRef="#ctx0" brushRef="#br0" timeOffset="2913">1121 503 157 0,'0'0'65'0,"0"0"-29"16,0 0 34-16,0 0-21 15,0 0-18-15,0 0-6 0,28-66-21 16,-2 51 4-16,3 0-6 16,3 1 7-16,3-3-18 15,-2 2-50-15,-2-2-15 16,-8 3-104-16</inkml:trace>
  <inkml:trace contextRef="#ctx0" brushRef="#br0" timeOffset="3599">1454 200 107 0,'0'0'67'0,"0"0"-50"15,0 0 30-15,0 0 7 16,0 0-47-16,0 0-7 0,0 0 3 15,0 9 18 1,0 8-17-16,0 6 37 0,0 3-31 16,0 3 2-16,0 2 8 15,0-1 6-15,0 4-19 16,0-5 3-16,0 0-7 16,0-7 4-16,0-4-1 15,0-4-6-15,0-1 4 16,0-6-9-16,0-3 9 15,0-4-11-15,0 0 14 16,0 0-10-16,0 0 12 16,0 0 7-16,0 0-14 15,0-10 14-15,0-15-13 0,0-7-3 16,6-8 0-16,-3-3-4 16,-3-7 1-16,5-1-27 15,1 2 28-15,3 0-26 16,1 8 13-16,2 10 5 15,-2 5-30-15,-1 7 33 16,2 6 14-16,-2 0-3 16,-2 6 4-16,-1 2-13 15,6-6 19-15,4 6-12 16,1-4 8-16,-1 3-13 16,-4 6 3-16,-5 0 0 15,-1 0-4-15,0 0 14 16,5 0-21-16,-2 5 22 15,1 10-9-15,2 8 7 0,-4 2 0 16,0-4-1-16,-2 9 7 16,2 2-3-16,-2 3-10 15,0 0 2-15,1 2 5 16,-4 0-16-16,0-2 24 16,3 0-17-16,-1-7 1 15,-2-2 2-15,0-6-1 16,-1-2-1-16,1-10-1 15,3-2-24-15,2-3 10 16,-2 0-13-16,-3-3-10 16,0 0-50-16,1 0 32 15,-4 0-10-15,0-3-87 0</inkml:trace>
  <inkml:trace contextRef="#ctx0" brushRef="#br0" timeOffset="3838">1480 309 147 0,'0'0'33'0,"0"0"17"16,0 0 43-16,0 0-13 15,0 0-33-15,0 0-15 16,141-54-16-16,-122 42 5 0,4 1-13 15,-7 5-11 1,1 1 3-16,-3 5-57 0,-6 0-166 16,-8 0-11-16</inkml:trace>
  <inkml:trace contextRef="#ctx0" brushRef="#br0" timeOffset="5451">319 1487 20 0,'0'0'122'15,"0"0"-76"-15,0 0-17 16,0 0 35-16,0 0 7 15,0 0-51-15,-3-8 2 16,-2-1 13-16,2-2 5 16,3-3-39-16,0-1 16 15,0-2-11-15,0-3 4 0,0 0-5 16,0-6-5-16,0-3 0 16,0-3 13-16,0-7-27 15,0 0 32-15,0-7-36 16,0-4 9-16,-3 2 5 15,0 7-17-15,0 6 4 16,3 12 16-16,0 9 1 16,0 2-9-16,0 6 19 15,0 6-12-15,0 0 2 16,0 0-2-16,0 0-9 16,3 0 10-16,11 14-7 15,1 12 8-15,4 3 1 16,-3 3 7-16,4 3 9 0,-7 2-16 15,2 0 21-15,-4 4-14 16,2 0 2-16,-4-6-10 16,0-2 0-16,1-7 8 15,-4-2-8-15,5-6 0 16,-5-1 11-16,-1-5-10 16,3-1 4-16,-2 1-10 15,-3-6 7-15,0-4-8 16,0 1-2-16,-3-3-37 15,0 0 17-15,0 0-31 16,0 0 17-16,0 0-31 16,0 0-74-16</inkml:trace>
  <inkml:trace contextRef="#ctx0" brushRef="#br0" timeOffset="5677">377 1355 31 0,'0'0'14'15,"0"0"30"-15,0 0 30 16,0 0-17-16,0 0-30 16,0 0-26-16,-8-3 19 15,8 0 7-15,0-3 30 16,3 1-26-16,14-4 15 16,2-2-35-16,0-1-6 15,1-1-5-15,2 3-8 16,-2-2-54-16,-1 1-77 15,-6 2-79-15</inkml:trace>
  <inkml:trace contextRef="#ctx0" brushRef="#br0" timeOffset="6360">727 1364 119 0,'0'0'34'0,"0"0"-20"16,0 0 24-16,0 0 15 16,0 0-43-16,0 0 14 15,28-61-7-15,-28 41 14 16,0-2-12-16,0 1-4 15,0-4-15-15,0-1 0 16,-3 6 2-16,-7 3 0 16,-2 3-2-16,1 5 4 15,-1 3-4-15,-4 4 10 16,0 2-27-16,-4 0 30 16,1 0-14-16,-3 2 1 15,2 17-8-15,4-6 8 16,4 7 2-16,4 4-2 0,3 2 3 15,2 0 13-15,3-4-10 16,0 2-12-16,0-3 6 16,0-4 0-16,0-3 0 15,3-5 7-15,13-6-16 16,0 0 20-16,4-3-14 16,-1 0 3-16,3 0-3 15,-2-3-12-15,2-11 9 16,-3-4 1-16,-4 4-7 15,2-2-9-15,-11 6-5 16,1 4 17-16,-1 3 18 16,-6 0-2-16,6 3-7 15,-2 0 13-15,2 0-13 0,0 0 0 16,5 0 5-16,-5 3 1 16,3 6 8-16,4 1-11 15,3 3 32-15,1-2-35 16,-5 1 19-16,1 0-13 15,-1-4 0-15,1 1-4 16,1 0 3-16,-2-4-10 16,4 1 14-16,0 0-18 15,1-1-3-15,2 1-33 16,-4-6-115-16</inkml:trace>
  <inkml:trace contextRef="#ctx0" brushRef="#br0" timeOffset="8571">1416 1375 55 0,'0'0'2'0,"0"0"46"16,0 0-43-16,0 0 14 15,0 0 26-15,0 0-12 16,0 0-29-16,-14 40 46 15,14-40 9-15,0 0-16 16,0 0 10-16,0 0-21 16,0 0 9-16,0 0-28 15,0 0 23-15,-3-11-34 16,-3-12 3-16,0-3-3 16,-1-10-2-16,1-3 0 15,3-6-9-15,-3-2 7 16,6-9-22-16,0-2 1 15,0-2-19-15,0 2 40 0,0 7-51 16,0 10 25-16,0 12-12 16,0 6 30-16,0 12 3 15,0 2 14-15,3 6-14 16,-3 3 18-16,3 0-16 16,6 0 9-16,-2 0-4 15,8 12 11-15,2 8-2 16,-4 6 18-16,6 6-12 15,1-1 4-15,-5 6-2 16,4 4 14-16,0-1-25 16,4 1 11-16,-7-4-12 15,3 0 3-15,-2-2-5 16,-1-5-3-16,-4-4 1 0,-1-3 7 16,-3-7-16-16,3 3 21 15,-5-8-21-15,0 1 8 16,1-8-37-16,-1 3-30 15,0-4-27-15,-6 0 9 16,0-3 32-16,0 0-38 16</inkml:trace>
  <inkml:trace contextRef="#ctx0" brushRef="#br0" timeOffset="8802">1390 1231 13 0,'0'0'111'16,"0"0"-105"-16,0 0-4 15,0 0 52-15,0 0 41 16,0 0-27-16,48 0-21 16,-23-10-3-16,2-1-38 15,1 0 0-15,5-4-6 16,-2 5-36-16,2-6-68 15,-5 7-28-15</inkml:trace>
  <inkml:trace contextRef="#ctx0" brushRef="#br0" timeOffset="9465">2016 1188 20 0,'0'0'50'0,"0"0"-19"16,0 0 17-16,0 0-9 16,0 0-11-16,0 0 25 15,52-102-46-15,-52 82 38 16,0-1-16-16,-8 4 21 0,-14-3-49 15,3 3 6 1,-4 3-1-16,-2 2-6 0,3 3-6 16,-1 9 6-16,-2 0 11 15,-2 0-7-15,-1 0 5 16,3 12-1-16,5 2-12 16,4 3 17-16,2 1-16 15,6-1 3-15,5 3 0 16,0-5-7-16,3 2 10 15,0-3-6-15,0-2 6 16,3 2 1-16,11-2 4 16,6-7-16-16,2 1-8 0,5-3 16 15,-2-3-32 1,0 0 13-16,1 0-1 0,1 0-21 16,-5-4 24-16,-3-8-52 15,-7-1 69-15,2 2-15 16,-8 5 9-16,-4 3 7 15,3 0-1-15,-5 3 10 16,3 0-7-16,0 0 3 16,0 0-1-16,3 0 3 15,1 0-3-15,2 0 32 16,2 0-35-16,-2 10 33 16,1-3-5-16,2 2-19 15,1-3 7-15,-1 0-15 16,2-1 20-16,-1 1-22 15,2-6 31-15,1 3-32 0,1-3 1 16,2 0-1-16,-3 0-32 16,1 0-76-16,-5 0-55 15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4:15.3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0 804 116 0,'0'0'46'0,"0"0"-38"16,0 0 44-16,0 0-20 16,0 0 1-16,0 0-28 15,0 0 9-15,0 0 12 16,0 0-25-16,0 0-1 15,0 0 14-15,0 0-28 16,0 0-8-16,0 0-47 16,0 0-55-16</inkml:trace>
  <inkml:trace contextRef="#ctx0" brushRef="#br0" timeOffset="566">0 804 67 0,'31'0'89'0,"-31"0"-78"16,0 0 63-16,0 0-3 15,0 0-8-15,0 0-41 16,0 0 16-16,0 0 7 16,0 0-34-16,0-3 32 15,0 0-24-15,0-1 32 0,0-6-38 16,0-2 5-1,0-8-12-15,6 0-12 0,2-3 5 16,-3-3 1-16,1-7-3 16,8 4 9-16,-5-6-11 15,1 1 14-15,4-4-8 16,-5-8 5-16,7-3-12 16,-4-5-1-16,1-4-20 15,-2-2 13-15,0 5-36 16,0 6 37-16,-2 3-11 15,4 7 22-15,-4 13-33 16,2 6 27-16,-8 11 12 16,0 6-10-16,-3 3 5 0,0 0-5 15,3 0 2-15,2 0-11 16,6 6 14-16,-2 14 2 16,4 6-6-16,1 13 15 15,5 7-7-15,-1 6 2 16,1 6 6-16,-5 2-1 15,-4-5-8-15,-1 2 3 16,4-5 2-16,-1-6-2 16,2-3 0-16,-5-8-3 15,1 1 4-15,-1-10-6 16,4-4 0-16,-4-5-30 16,5-4-21-16,-5-6-73 15,-2-3 14-15,-4-4-75 16</inkml:trace>
  <inkml:trace contextRef="#ctx0" brushRef="#br0" timeOffset="822">192 517 9 0,'0'0'230'15,"0"0"-222"-15,0 0 13 16,0 0 47-16,0 0-3 0,0 0-36 16,22 6-4-1,1-6 7-15,2 0-25 0,5 0 2 16,1 0 2-16,2 0-20 16,2 0 9-16,0 0-40 15,-3 0-93-15,-9 0-21 16</inkml:trace>
  <inkml:trace contextRef="#ctx0" brushRef="#br0" timeOffset="1435">824 581 60 0,'0'0'56'16,"0"0"-42"-16,0 0 48 16,0 0-10-16,0 0-17 15,0 0-22-15,15-107 25 16,-15 81-34-16,0-3-2 16,-12 1-2-16,2 5 0 15,-5 2 0-15,2 10 3 16,-7 5-5-16,-2 3 4 15,0 3 3-15,-4 0 0 16,3 0 6-16,0 0-8 16,4 9 4-16,4 8-7 0,-4 3 0 15,-1 0 7-15,4 3 0 16,7-2-7-16,2-1 8 16,4 3-11-16,3-3 6 15,0-6-4-15,0 1 7 16,0-4-9-16,16-2 3 15,0 1 0-15,7-6-2 16,5-4-2-16,2 0-2 16,-5 0-17-16,0 0 0 15,-2 0-27-15,-4 0 27 16,-6-3 8-16,-4 3 12 16,-3 0-1-16,2 0 8 0,1 0-1 15,1 0-3 1,-1 0 27-16,4 19-17 0,-4-3 35 15,5 6-26-15,-5-2-6 16,4 0 15-16,0-3-8 16,-4-2 9-16,2-4-28 15,1-2 27-15,-2-2-26 16,-1 3 9-16,4-4-6 16,-4-3-10-16,2-2-55 15,-8-1-91-15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4:13.9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0 778 88 0,'0'0'32'0,"0"0"7"16,0 0 2-16,0 0 16 16,0 0-35-16,0 0 3 15,0 0 13-15,0 0-10 16,0 0 10-16,0 0-30 15,0 0 24-15,0 0-24 16,0 0 22-16,0 0-25 16,0 0 11-16,0 0-9 0,0-3-7 15,0-9 0 1,0 1 10-16,0-8-20 0,0-1 20 16,3-6-14-16,10-1 15 15,1-5-22-15,5-7 5 16,-4 0 1-16,4-7-6 15,-2-10-27-15,-4 1 26 16,2-2-10-16,-2-1-21 16,-7 0 15-16,5 5 15 15,-8 6-1-15,3 9 6 16,1 8 1-16,-4 14 7 16,3 2-1-16,-3 4 4 15,0 4-4-15,-3 3 10 16,5 0-7-16,-5 3 4 0,3 0-12 15,0 0 5-15,2 0-3 16,1 16 3-16,8 0 1 16,-1 10 0-16,-4 0 7 15,5 5 14-15,-6 1-15 16,0 1 16-16,1-1-18 16,-6 2 1-16,4 7 3 15,2 5-8-15,-3 0 0 16,5 0 2-16,0-3-8 15,0 0 22-15,1 2-14 16,4-3-1-16,-2 1-2 0,-1-4-3 16,-4-6 4-16,-3 0 0 15,-6-7-17-15,0-6-10 16,0-3-38-16,0-2-15 16,0-9-73-16</inkml:trace>
  <inkml:trace contextRef="#ctx0" brushRef="#br0" timeOffset="290">91 454 217 0,'0'0'56'15,"0"0"-44"-15,0 0 2 16,0 0 66-16,0 0-53 16,0 0-19-16,25-20 6 15,-3 11-13-15,4 0 22 16,-1 1-15-16,5 2-14 16,-2 0 12-16,2 3-12 15,1 3-1-15,-1 0-83 16,-2 0-32-16,-2 0-93 15</inkml:trace>
  <inkml:trace contextRef="#ctx0" brushRef="#br0" timeOffset="982">732 641 36 0,'0'0'21'0,"0"0"41"15,0 0-27-15,0 0-9 16,0 0-24-16,0 0 0 16,9-89-4-16,-9 60 0 15,-3 0-3-15,-6 0-10 16,-4 3 4-16,-3 3 1 0,4 6 8 15,-2 5 4-15,1 7 2 16,7 2 0-16,0 3 5 16,-4 0 21-16,4 0-11 15,-5 0 2-15,5 0-15 16,-3 14 12-16,-4 4-11 16,7-1 0-16,-4 6-4 15,4 0 3-15,3-3 0 16,3 3 4-16,0-6-7 15,0-1-2-15,0-3 1 16,0 2 7-16,0-4-14 0,0 2 10 16,6-1-1-16,4-5-4 15,2 1-4-15,-2-3-2 16,2 1-18-16,2-6 14 16,-2 0-7-16,1 0 2 15,3 0-16-15,-2-5 19 16,-5-1 3-16,4 1 2 15,-7 2 1-15,3 3 6 16,1 0 1-16,-1 0 7 16,2 0-2-16,-5 0-2 15,4 0 5-15,-7 0-7 16,3 7 17-16,0 5-4 16,4-2-8-16,2 1 23 15,-1-1-29-15,2 0 29 0,-4-4-29 16,4 0 19-16,-4-2-20 15,-3-1 8-15,5 0-4 16,-2 0-4-16,4-3 0 16,0 0 6-16,2 0-12 15,-1 0-7-15,-1 0-46 16,-13 0-198-16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4:17.9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129 65 64 0,'0'0'22'15,"0"0"9"-15,0 0 14 16,0 0-2-16,0 0-42 16,0 0 10-16,-61 5-11 15,53 7 7-15,0 0 2 16,2-4-7-16,0 4 11 15,-1 2-10-15,-2 3 17 16,3-2-18-16,-2 2 12 16,2 0-12-16,3-2 5 15,3-4-4-15,0 1 6 0,0-4-18 16,0-2 9-16,0 0-5 16,0 0 10-16,3-2-10 15,11-2 12-15,-2-2-1 16,4 0-5-16,1 0 14 15,-1 0-12-15,-1-6 4 16,-2-6 5-16,-4 2-8 16,2-3 10-16,-9 2-12 15,4 5 4-15,-6 0-5 16,3 6-1-16,-3 0 6 16,5 0-6-16,-5 0 6 15,3 0 4-15,3 0 4 0,0 0-7 16,7 0 23-16,1 9-20 15,0 2 15-15,3-2-7 16,-1 2-15-16,4-2 14 16,-1-3-13-16,0-3 18 15,1-3-20-15,-1 0 12 16,-4 0 1-16,1 0-18 16,1 0 3-16,-4 0-31 15,-4 0-57-15,-3 0-101 16</inkml:trace>
  <inkml:trace contextRef="#ctx0" brushRef="#br0" timeOffset="639">568 200 61 0,'0'0'74'15,"0"0"-70"-15,0 0 51 16,0 0-5-16,0 0-27 16,0 0-10-16,22-75 3 0,-22 55 18 15,0 0-24-15,-6 0 32 16,-10 0-42-16,-4 2 13 15,1 7-13-15,1 2 1 16,-1 3 0-16,-4 6-1 16,4 0 7-16,-5 0 2 15,6 0 13-15,-1 3-11 16,0 9-5-16,5 2-2 16,5 1 6-16,5-1-10 15,1 3-4-15,0 1 1 16,3-1 6-16,0 0 9 15,0 0 0-15,0-5-3 16,0-1-1-16,10-5-11 0,10 0 3 16,2-3 0-1,0-3-2-15,7 0 5 0,-4 0-10 16,-3 0 18-16,-2 0-10 16,-4 0 5-16,-3 0-12 15,-4 0 13-15,2 0-13 16,-2 0 6-16,4 0-1 15,-1 0-6-15,1 0 14 16,4 0-14-16,-5 6 20 16,1-3-1-16,3 2-12 15,-7-2 12-15,5 0-9 16,-5 0 0-16,4-3-3 16,0 0 10-16,2 3-26 15,2-3 1-15,5 0-31 0,-3 0-67 16,1 0-38-1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4:19.4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235 219 136 0,'0'0'38'0,"0"0"-21"0,0 0 36 15,0 0-5-15,0 0-38 16,0 0 12-16,10-78-3 16,-10 61 13-16,0 0-29 15,0-1 22-15,-19 4-4 16,2 0 23-16,1 2-38 16,7 5 3-16,-1 1 8 15,1 6-17-15,-2 0 22 16,2 0-17-16,-4 0 9 15,1 0-2-15,-7 0 0 16,5 0-7-16,-2 6-6 16,7 10 1-16,-4-2 0 15,1 6-3-15,-2-2 5 0,4 5-9 16,4-3 14-16,3-3-9 16,0-2 10-16,3-4-15 15,0 0 12-15,0-2-5 16,0-6 0-16,0 3-7 15,0 0 4-15,9-4-32 16,4-2 29-16,4 0-23 16,2 0 23-16,0 0-24 15,-1 0 15-15,-1-8-24 16,-7-1 28-16,-4 0 9 16,-3 7 1-16,0-1-9 15,4 3 20-15,-1-3-14 0,0 3 10 16,5 0 2-16,-5 0 2 15,7 0-3-15,-4 0-6 16,4 0 0-16,-4 0 11 16,2 3-9-16,1 0 4 15,1 2 1-15,0-5 6 16,5 0-7-16,2 0-3 16,3 0-1-16,0 0 0 15,-4 0-3-15,3 0 1 16,-2-5-6-16,-1-4-28 15,-1-2-40-15,-2 2-135 16</inkml:trace>
  <inkml:trace contextRef="#ctx0" brushRef="#br0" timeOffset="731">717 179 85 0,'0'0'78'0,"0"0"-69"0,0 0 55 16,0 0-21-16,0 0 2 15,0 0-35-15,3-95 16 16,-3 73-7-16,0 9-11 16,-8-1 14-16,-4 1-7 15,5 1 13-15,-5 7-25 16,-1 3 9-16,1 2 1 16,-2 0-13-16,1 0 8 15,-2 0-8-15,2 0 0 16,-1 0 8-16,2 6-21 15,2 1 26-15,-2 6-18 16,2-1 22-16,1 5-30 16,-5 0 21-16,8 0-9 0,3 4 1 15,-1-4 0-15,1 0-4 16,3-5 11-16,0-1-7 16,0 1 1-16,0-7-1 15,0 1 5-15,10-3-11 16,10-3 7-16,-1 0-2 15,3 0-3-15,1 0-11 16,-4 0 9-16,-4-6 8 16,-2-5-16-16,1-1 18 15,-5 4-13-15,-3-1 9 16,1 6 0-16,-4 0-7 16,0 3 16-16,0 0-16 15,0 0 14-15,1 0 6 0,-1 0-6 16,6 0 14-16,2 0-19 15,-2 0 14-15,1 0-15 16,2 0 5-16,-2 0 3 16,2 3-7-16,-1 0 8 15,1-3-6-15,4 0 9 16,0 0 1-16,1 0-28 16,-1 0 12-16,-1 0-39 15,-2 0-26-15,-7-3-96 16,-3-6-103-16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4:29.7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 1603 50 0,'0'0'4'0,"0"0"8"15,0 0-3-15,0 0 50 16,0 0-32-16,0 0-21 16,0 0 0-16,0-130 13 15,-3 116 18-15,0 3-31 16,-3 1 32-16,1 2-32 16,2 0 14-16,3 2 2 15,-3 0-18-15,3 3 1 16,0-3 1-16,0 3 2 15,0 1-2-15,-3 2 9 0,3 0-14 16,0 0 16 0,0 0-15-16,0 0 2 0,0 0-4 15,0 0 2-15,0 0-4 16,0 0-11-16,0 2 12 16,0 22 1-16,6 4 22 15,11 7-15-15,-1 2 22 16,3-2-28-16,1 2 1 15,-1 2 7-15,1-6-2 16,-6 3-3-16,3-7 7 16,-4-6-5-16,-1-5-1 15,-2-2-8-15,-1-1 3 16,-1-4-12-16,-8 1-81 0,0-6-59 16</inkml:trace>
  <inkml:trace contextRef="#ctx0" brushRef="#br0" timeOffset="604">131 1536 199 0,'0'0'6'0,"0"0"3"16,0 0 14-16,0 0 25 15,0 0 1-15,0 0-30 16,106 150 3-16,-82-128-10 16,-2-8 11-16,1 1-18 15,-1-6 16-15,3-4-12 16,-3-5-1-16,4 0-6 15,-2 0-2-15,-7 0 11 16,0 0-8-16,-1-13 8 16,-2-3-8-16,-3-6 19 15,-3-2-20-15,-8-8 12 16,0-4-14-16,0-5 0 16,0-6 0-16,-19 0-6 0,-8 1 4 15,1 9-3 1,1 2-3-16,0 12 10 0,3 6-15 15,-2 6-6-15,6 7 16 16,2 4-9-16,2 0 12 16,2 0 3-16,-1 0-2 15,-1 0 5-15,6 12 3 16,-6 8-5-16,8 9 4 16,0 2-14-16,2 4 6 15,1 0 0-15,3-1-1 16,0 1 8-16,0-4-14 15,0 4 24-15,0-4-15 0,0-6-2 16,13-4 3-16,4-5-3 16,5-4-7-16,9-9-39 15,5-3-59-15,6 0-19 16</inkml:trace>
  <inkml:trace contextRef="#ctx0" brushRef="#br0" timeOffset="1154">581 1172 244 0,'0'0'19'0,"0"0"-11"15,0 0 7-15,0 0 29 16,0 0 34-16,0 0-59 15,0 114 10-15,0-80-17 16,0 1-1-16,0 0 1 16,3-1-10-16,10-5 0 15,-7-3 10-15,8-6-11 16,-3-5 3-16,3-4-5 16,2-5 8-16,7-1-10 15,2-5 3-15,5 0 0 16,11 0-2-16,-2-16 17 15,3-8-25-15,-11-8 20 16,-9 4-12-16,-5-10 7 16,-4 1-10-16,-13-4-9 15,0-1-3-15,0-2 16 0,-4-2-26 16,-25 3 26-16,1 8 2 16,-8 5-5-16,1 4 8 15,0 13-8-15,0 0 8 16,5 7 4-16,2 6 3 15,5 0-4-15,4 0 2 16,-3 0-5-16,2 20-8 16,4 6 23-16,-1 6-32 15,12 2 29-15,2 0-32 16,3 0 19-16,0 1-3 16,0 2 0-16,3-2-16 15,22-6-34-15,5-12-86 16,4-11-10-16</inkml:trace>
  <inkml:trace contextRef="#ctx0" brushRef="#br0" timeOffset="1545">1306 812 370 0,'0'0'20'16,"0"0"-13"-16,0 0 45 16,0 0-10-16,0 0-17 15,0 0-20-15,0 26 10 16,0 0 0-16,0 3-15 15,0 0 17-15,0 3-16 16,0 5 3-16,0 0 8 16,0 2-3-16,0-2-7 15,0-2 3-15,0 2-4 16,0-5-1-16,0-3 0 0,0-6-3 16,0-5-16-1,0-4-33-15,0-2-35 0,13-7-47 16,3-5 6-16</inkml:trace>
  <inkml:trace contextRef="#ctx0" brushRef="#br0" timeOffset="1791">1608 1172 126 0,'0'0'145'0,"0"0"-116"16,0 0-9-16,0 0 84 15,0 0-29-15,0 0-58 16,0 0 15-16,0 0-27 16,0 0 22-16,0 0-15 15,-6 0-24-15,-11 0-30 16,-5 0-106-16,0 0-185 15</inkml:trace>
  <inkml:trace contextRef="#ctx0" brushRef="#br0" timeOffset="2066">1091 916 404 0,'0'0'24'16,"0"0"-18"-16,0 0 63 15,0 0 13-15,0 0-56 16,0 0 14-16,-41-8-32 16,41 8 13-16,0 0-16 15,0 0-4-15,0 0-1 16,0 0-17-16,0 0-22 15,0 0-65-15,0 0-44 0,0 0-1 16</inkml:trace>
  <inkml:trace contextRef="#ctx0" brushRef="#br0" timeOffset="2670">2057 570 244 0,'0'0'27'16,"0"0"-24"-16,0 0 46 15,0 0 29-15,0 0-42 16,0 0-17-16,-99-17-16 15,82 17 16-15,-5 0-17 16,0 15 18-16,-4 3-17 0,1 6 5 16,6-2-7-16,-1 4 12 15,7 4-13-15,4 2 4 16,1 2-13-16,6 4 18 16,2 0-17-16,0-1 16 15,0-6-16-15,2-1 15 16,18-4-10-16,-1-6 3 15,6-3 0-15,5-3-3 16,-4-3 7-16,6-10-1 16,-3-1 8-16,-1 0-6 15,2 0-4-15,-2 0 5 16,-3-12-4-16,-1-3-3 16,-2-5 1-16,-2 0-15 15,-5-6 4-15,1 0-40 16,-3-5-30-16,-1-4-57 0,-1 3-18 15</inkml:trace>
  <inkml:trace contextRef="#ctx0" brushRef="#br0" timeOffset="2814">2057 570 53 0</inkml:trace>
  <inkml:trace contextRef="#ctx0" brushRef="#br0" timeOffset="2969">2057 570 53 0,'176'-43'157'0,"-176"56"-151"0,0 6 9 0,0 2 27 0,0 5 5 16,0 8-23-16,0-3 24 16,0-2-33-16,4 3 8 15,2-6-20-15,0 0 14 16,0-4-14-16,2-4 5 15,-2-4-8-15,0-2-8 16,1 0-2-16,-1-7-61 16,7 0-16-16,-1-5-6 15,2 0-24-15</inkml:trace>
  <inkml:trace contextRef="#ctx0" brushRef="#br0" timeOffset="3765">2423 522 72 0,'0'0'112'16,"0"0"-107"-16,0 0 35 15,0 0 2-15,0 0 6 16,0 0-1-16,23 98-23 15,-20-72 3-15,0 2-20 16,3-2 29-16,-3 0-35 0,1 2 12 16,2-4-7-16,-3-4-6 15,0-3 2-15,0-2 1 16,-3-4-6-16,4-2 6 16,-4-7 0-16,3 2 7 15,-3-4-9-15,0 0 8 16,0 0-4-16,0 0-2 15,0 0 3-15,0 0 14 16,0-20-16-16,0-6-8 16,-3-6 16-16,-4-3-24 15,1 0 1-15,3 1 8 16,3 6-5-16,0 2-3 16,0 2 4-16,0 8 3 0,0 10-1 15,0 0 10 1,0 2-11-16,0 4 12 0,0 0-12 15,0 0 8-15,3 0-8 16,3 0 1-16,4 0 5 16,-1 0-3-16,5 0 5 15,-5 6-8-15,4 10 12 16,3 4-5-16,4 2 10 16,5 4-17-16,0-3 9 15,1-3-6-15,0-3 0 16,-3-5 3-16,-1-4-2 15,0-2 13-15,-10-6-12 16,2 0 7-16,-8 0-4 16,1 0 0-16,2 0 9 0,-3 0-9 15,-2-14 1-15,-1-4 16 16,-3-8-17-16,0 0 3 16,0-5 3-16,0-4 1 15,-13-1-3-15,-6 4-12 16,2-3 6-16,-2-1-3 15,4 1 2-15,2 1-10 16,4 2 8-16,-2 4-9 16,8 7 8-16,0 4 8 15,3 3-9-15,0 10-19 16,0 2-3-16,0 2-55 16,0 0-25-16,0 0 37 15,12 2-96-15</inkml:trace>
  <inkml:trace contextRef="#ctx0" brushRef="#br0" timeOffset="4491">2962 298 271 0,'0'0'4'16,"0"0"8"-16,0 0 40 16,0 0 48-16,0 0-85 15,0 0 12-15,54-2-19 16,-35-13 10-16,3 4-18 15,5-4 0-15,-4 0-2 16,-1 4 10-16,-3 0-19 16,-2-1 5-16,-5 4 6 15,-7 2-33-15,3 2 15 16,-2 2-11-16,-6 2 9 16,3 0 13-16,-3 0-8 0,0 0 13 15,0 0-14-15,0 0 13 16,0 0-13-16,0 0 15 15,0 0-5-15,0 12 2 16,0 2 4-16,-6 3 0 16,-5 0 12-16,6 7-10 15,-7-4 14-15,1 2-3 16,2 4 5-16,-1-2-16 16,4-2 15-16,-5 2-16 15,6-2 9-15,2-1-6 16,-3-1-3-16,1 5 3 15,5-7 5-15,-3 1 2 0,3-4-11 16,0-3 15 0,0 2-10-16,0-4 1 0,0 2-6 15,0-2 0-15,0 4 8 16,3-6-7-16,5 0-2 16,3 2 8-16,6-5 5 15,-1 2-6-15,-2 1-4 16,0-6 2-16,6-2-4 15,-1 0 3-15,1 0 2 16,2 0 0-16,-3 0 5 16,4 0-19-16,-4 0 13 15,0-6-8-15,1-5-43 16,-11-8-53-16,-5-1-91 0</inkml:trace>
  <inkml:trace contextRef="#ctx0" brushRef="#br0" timeOffset="4779">2971 527 185 0,'0'0'113'0,"0"0"-112"16,0 0 18-16,0 0 35 0,0 0 6 16,0 0-49-16,86-13-1 15,-53 6-7-15,-5-3 0 16,2 1-3-16,-1 2-9 16,0 2 0-16,0-3-80 15,-1 0-27-15,-1 4-102 16</inkml:trace>
  <inkml:trace contextRef="#ctx0" brushRef="#br0" timeOffset="5265">3626 491 180 0,'0'0'37'0,"0"0"-24"16,0 0 24-16,0 0 36 16,0 0-25-16,0 0-21 15,-13-72 19-15,4 49-34 16,-2-3 35-16,-1-2-42 16,-1-7 1-16,4-2-6 15,-1-7 4-15,4-2-8 16,0-3 8-16,6 3-8 15,-5 7 9-15,5 13-5 0,0 14 3 16,0 4-3 0,0 8 14-16,0 0-20 0,0 0 6 15,0 0-2-15,5 0-7 16,10 0 18-16,7 28-15 16,8 0 13-16,-2 7 7 15,5 0-13-15,-5 2 13 16,-3-2-14-16,2-1 2 15,-5-6-2-15,-2 2 5 16,-1-4-11-16,-4-6 18 16,1-3-14-16,-5-2 16 15,-2-7-28-15,-6 0-10 16,0-2-24-16,-3-2-47 16,0-4-30-16,0 0 28 15,-3 0-57-15</inkml:trace>
  <inkml:trace contextRef="#ctx0" brushRef="#br0" timeOffset="5342">3626 491 235 0</inkml:trace>
  <inkml:trace contextRef="#ctx0" brushRef="#br0" timeOffset="5452">3626 491 235 0,'-58'-127'72'0,"58"127"-68"0,0 0 95 16,0 0-13-16,0 0-33 15,0 0-47-15,0 0 1 16,0-11 11-16,22-4-11 15,14-1-14-15,3-5 4 16,-4 4-21-16,-6 3-157 0,-10-1-167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4:40.7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546 468 68 0,'0'0'95'16,"0"0"-63"-16,0 0-20 15,0 0 47-15,0 0-32 16,0 0-13-16,-16-4-12 0,10 4 23 16,3 11 10-1,-1 2-35-15,-2 4 21 0,6-1-17 16,0 9 22-16,0-4-14 15,0 6-8-15,0-1-1 16,0 0 19-16,0 0-15 16,6-3-2-16,7-2-9 15,3-4 14-15,1 0-16 16,2-3 19-16,3-2-12 16,-2-4 10-16,2-4-22 15,0-4 19-15,-2 0-8 16,-4 0 0-16,-1 0 0 15,1 0 7-15,-2-15-4 16,-2-5-1-16,-2-3 7 0,-4-3-10 16,0-6 1-16,-6-2-7 15,0-5 5-15,0 0-22 16,-6-6 18-16,-10 9-38 16,-4-5 41-16,1 9-2 15,1 9-2-15,2 6-2 16,-1 8 9-16,1 3 8 15,4 6-5-15,-1 0 18 16,-1 0-20-16,0 0 14 16,-3 0-8-16,1 15 2 15,-7 5-1-15,4-3-14 16,3 6 6-16,-1 0 0 16,5 7-2-16,2-4 5 0,1 3-10 15,3 0 14-15,2-3-15 16,4-1 14-16,0-4-12 15,0-4-38-15,0-3-29 16,16-5-1-16,3-9 4 16,4 0-66-16</inkml:trace>
  <inkml:trace contextRef="#ctx0" brushRef="#br0" timeOffset="459">1124 334 211 0,'0'0'53'0,"0"0"-46"0,0 0 96 16,0 0-34-16,0 0-36 16,0 0-18-16,0 3 7 15,0 14 26-15,-13 0-48 16,4 4 26-16,-5 4-23 15,5 1 2-15,-1 5-4 16,-2-4 0-16,2 3-1 16,4-1 2-16,0-3-7 15,-2-3 10-15,8-3-16 16,0 0 10-16,0-8-19 16,0 2-39-16,0-3-7 15,0-2-39-15,0 0 10 16,0-3 15-16,8-6-66 15</inkml:trace>
  <inkml:trace contextRef="#ctx0" brushRef="#br0" timeOffset="712">1282 661 31 0,'0'0'308'0,"0"0"-243"15,0 0-48-15,0 0 91 16,0 0-58-16,0 0-27 0,-14 0-3 16,1 0-18-1,1-3-2-15,-7 3-1 0,-4-3 0 16,-3 3-93-16,0-3-165 15</inkml:trace>
  <inkml:trace contextRef="#ctx0" brushRef="#br0" timeOffset="949">871 342 400 0,'0'0'20'15,"0"0"-16"-15,0 0 46 16,0 0-15-16,0 0-35 16,0 0-22-16,0-2-15 15,3 2-99-15,0 0-49 16</inkml:trace>
  <inkml:trace contextRef="#ctx0" brushRef="#br0" timeOffset="2361">415 586 87 0,'0'0'27'0,"0"0"3"16,0 0 21-16,0 0 1 16,0 0-22-16,0 0-6 15,-4-6 21-15,4 6-22 16,0-3 36-16,0-1-44 16,-3 3 22-16,3-4-22 15,-3 1-3-15,0 1-7 16,-3 0-1-16,2-1-8 15,-2 2 7-15,0-2-3 0,-5-2 3 16,2 2 1 0,-1 4 2-16,4-3-12 0,-3 0 3 15,-1 3 3-15,-2 0-5 16,-5 0 15-16,4 0-22 16,-3 0 24-16,4 0-20 15,-5 0 13-15,1 0-10 16,0 0 5-16,1 0 0 15,-2 0-4-15,1 3 11 16,0 4-13-16,-1-1 20 16,2 4-22-16,2-4 20 15,4-3-21-15,-1 3 21 16,4-5-18-16,0 3 6 16,-2 2 0-16,5-3-2 0,0-3 7 15,0 3-14-15,0-3 23 16,3 0-24-16,-4 0 20 15,1 0-17-15,3 0 13 16,0 0-6-16,0 0 0 16,0 0 1-16,0 0-9 15,0 0 24-15,0 0-14 16,0 0 3-16,0 0 10 16,0 0-9-16,0 0 10 15,0 0-16-15,-3 0 0 16,0 0-1-16,0-16 6 15,0 3-25-15,3-6 42 16,0-1-36-16,-7-1 20 0,7-4-9 16,-3 5 3-1,-3 1 0-15,3 0-10 0,0 8 16 16,-2 5-18-16,5 2 24 16,0 4-16-16,0-4 10 15,0 4 3-15,0 0-9 16,0 0 0-16,0 0 0 15,0 0-1-15,0 0-1 16,0 0-2-16,0 0-9 16,0 0 26-16,0 0-14 15,0 0 9-15,14 0-16 16,2 0 6-16,3 0 2 0,-2 0-3 16,1-2 9-16,1-2-19 15,-3 1 26-15,1-3-14 16,-4 0 14-16,2-1-18 15,-2-3 12-15,4 4-14 16,-5-2 7-16,1 2 0 16,0 0-4-16,-4 0 10 15,2 0-17-15,-5 4 24 16,-3-1-14-16,0 3 10 16,0 0-17-16,-3 0 8 15,0 0 0-15,0-3 0 16,0 3 3-16,0 0-14 15,0 0-5-15,0 0-13 0,0 0-120 16,0 0-79-16</inkml:trace>
  <inkml:trace contextRef="#ctx0" brushRef="#br0" timeOffset="5408">1782 340 25 0,'0'0'84'15,"0"0"-62"-15,0 0 4 16,0 0 20-16,0 0-14 16,0 0-30-16,0 0 17 15,0-3-2-15,0 3 11 16,0 0-23-16,0 0 17 16,0 0-14-16,0 0 22 15,0 0-25-15,0 0 13 16,0 0-4-16,0 0-11 15,0 0 25-15,0 0-25 16,0 0 26-16,0 0-25 0,0 0 13 16,0 0-13-16,0 0 1 15,0 0 5-15,0 0 0 16,0-3-20-16,-3 0 24 16,-5 0-21-16,-1-3 20 15,-1-2-26-15,1-1 0 16,-4 3 6-16,1-5-4 15,-5 2-8-15,4 0 11 16,-2 1-12-16,2 2 19 16,-1 6 2-16,5 0-12 15,-1 0 13-15,4 0-8 16,0 0 6-16,-1 0-7 0,4 0 7 16,0 9 0-16,-3 5-10 15,3 1 22-15,0 5-17 16,-2 0 11-16,5 3-12 15,0 3 22-15,0 0-14 16,0 3-2-16,0-3 6 16,0-1-3-16,11 1 6 15,-2-1-18-15,4 1 20 16,0-6-12-16,2-7 8 16,5 2-14-16,2-4 3 15,8-4 4-15,-5-1-1 16,3-6 14-16,-5 0-26 15,0 0 26-15,0 0-9 16,-4-6-3-16,-4-8-2 16,1-1-19-16,-2 1 8 0,-2-8-25 15,-2-4-27-15,-4 0 15 16,0-5-50-16</inkml:trace>
  <inkml:trace contextRef="#ctx0" brushRef="#br0" timeOffset="5663">1951 299 164 0,'0'0'46'15,"0"0"-25"-15,0 0 0 0,0 0 14 16,0 0-34-16,0 0 10 16,3 12 24-16,5 5-30 15,-5 3 40-15,0 3-33 16,0 2 21-16,0-5-30 15,0 2 6-15,4-2-7 16,-1 1 4-16,-3-5-6 16,3 3-8-16,-1-8-32 15,0 1-47-15,1-8 18 16,5 1-38-16</inkml:trace>
  <inkml:trace contextRef="#ctx0" brushRef="#br0" timeOffset="6372">2129 308 60 0,'0'0'25'16,"0"0"39"-16,0 0-10 15,0 0-8-15,0 0-15 16,0 0-15-16,50 130 6 16,-47-116-12-16,0 2 21 15,-3-3-26-15,5 0 14 16,-5-7-13-16,3 2-1 0,-3-2-2 16,0-5 4-16,0 4-14 15,0-5 23-15,0 0-14 16,0 0 2-16,0 0 11 15,0 0-14-15,0 0-2 16,0-12-14-16,-3-12-4 16,-5-2 10-16,2 4-23 15,0 2 23-15,6 1 9 16,0 8 2-16,0 5 3 16,0 0-10-16,0 6 5 15,0-3 0-15,0 0 0 16,3 3 5-16,9 0-13 15,-1 0 18-15,2 0-5 16,2 0-1-16,1 12 4 16,1 0-3-16,2 5-1 0,0-3 1 15,4 5-5-15,-1-3 5 16,-3 0 1-16,1-6-10 16,-4 0 15-16,-4-4-9 15,1-5 10-15,4-1-12 16,-5 0 0-16,4 0 1 15,-10 0 8-15,4 0 1 16,-4-6 6-16,-3-10-11 16,-3-1 20-16,0-7-25 15,0 2 11-15,0-8-10 16,-6-2-1-16,-10-6 0 0,-1 1-24 16,6 8 18-16,-3 3 1 15,8 12 2-15,3 5 6 16,0 6-14-16,3 3 11 15,0 0-34-15,0 0-58 16,0 0 2-16,3 0 30 16</inkml:trace>
  <inkml:trace contextRef="#ctx0" brushRef="#br0" timeOffset="6976">2520 201 86 0,'0'0'61'0,"0"0"-58"16,0 0 15-16,0 0 26 16,0 0 7-16,0 0-29 15,0 0 18-15,118-29-28 16,-92 18 1-16,0 0 6 15,-4 2-9-15,-6 0 5 16,1 1-6-16,-8 2-3 16,1-3 4-16,-7 6-3 0,0 3 2 15,-3 0-1 1,0 0 5-16,0 0-4 0,0 0 6 16,0 0-15-16,0 0 6 15,0 0 1-15,0 0-12 16,0 0 12-16,0 6-11 15,0 11 8-15,0 9-4 16,0 0 1-16,0 0 3 16,0 3-4-16,0 0 7 15,0 0-21-15,0-3 32 16,0-1-21-16,0 1 10 16,0-5-7-16,0-4 0 15,0-4-7-15,0-3 5 16,0 0 4-16,0-4-4 15,6-2 7-15,4-1-9 16,-1 0 17-16,2 1-24 0,1-2 22 16,1-2-22-16,6 0 11 15,1 0 0-15,-1 0-7 16,-4 0 14-16,1-2-16 16,-5-8 24-16,1 0-30 15,-2 0 10-15,-4 0-5 16,0 0-45-16,1 1-17 15,-7 2-53-15,0-9-4 16</inkml:trace>
  <inkml:trace contextRef="#ctx0" brushRef="#br0" timeOffset="7224">2651 400 80 0,'0'0'7'0,"0"0"38"15,0 0 10-15,0 0 0 16,0 0-28-16,0 0-1 16,80-29-4-16,-51 18-13 15,3-4-9-15,0 4 0 16,-3-1-24-16,0 1-66 15,-3 2-56-15</inkml:trace>
  <inkml:trace contextRef="#ctx0" brushRef="#br0" timeOffset="7702">3136 390 98 0,'0'0'74'0,"0"0"-23"15,0 0-45-15,0 0 42 16,0 0 11-16,0 0-26 0,-39-137-10 16,29 108-12-16,-2-2 33 15,2-4-42-15,4 1 18 16,0-7-19-16,1 10-1 15,2 5 4-15,3 11-3 16,0 10 13-16,0 0 5 16,0 5-14-16,0 0 2 15,0-1-14-15,0 1 16 16,0 0-4-16,0 0 2 16,0 0-14-16,0 0-1 15,11 7 8-15,1 12 0 16,7-2 2-16,0 9-4 15,4-3 17-15,-1 6-18 0,-3-3 10 16,1 3-4 0,-1-4-3-16,-3-2 0 0,4 3-3 15,-4-3 3-15,3-5-2 16,-4-1-28-16,-1-9 6 16,-1 1-73-16,-7-6 38 15,-3 0-41-15,0-3 41 16,-3 0-34-16</inkml:trace>
  <inkml:trace contextRef="#ctx0" brushRef="#br0" timeOffset="7796">3136 390 142 0</inkml:trace>
  <inkml:trace contextRef="#ctx0" brushRef="#br0" timeOffset="7912">3136 390 142 0,'-39'-59'39'16,"39"59"-32"-16,0 0 19 0,0 0 56 0,0 0-55 15,20-3 18-15,2-11 17 16,3 2-38-16,-2-5 0 16,-1 5-22-16,0-2 6 15,-2 3-8-15,-4 5-38 16,-7 3-118-16,-9 3-125 16</inkml:trace>
  <inkml:trace contextRef="#ctx0" brushRef="#br0" timeOffset="9946">299 566 13 0,'0'0'37'16,"0"0"-19"-16,0 0 2 16,0 0 23-16,0 0-21 15,0 0-20-15,9-6 9 16,-9 6-3-16,0 0 4 15,0 0-10-15,0 0 22 16,0 0-20-16,0 0 12 0,0 0-7 16,0 0-7-16,0 0 3 15,0 0 2-15,0-3-7 16,5 3 1-16,-5-4 13 16,3 4-8-16,3 0 4 15,0 0-9-15,1 0 7 16,2 0-8-16,-6 0 4 15,4 0-3-15,-4 0 4 16,0 0-5-16,0 0 8 16,0 0-4-16,3 0 0 15,5 7 0-15,-5 0-2 0,-3 3 4 16,4 2-3 0,-4-2-2-16,3 0 5 0,1 1-6 15,-1 1 10-15,0 0-4 16,-3-1 5-16,5 0-6 15,-5 1-8-15,0 0 6 16,-3-4 1-16,0-2-4 16,0 2 3-16,0-4-8 15,0 1 15-15,0 1-6 16,0-3 1-16,0 3-9 16,0-4 12-16,0 1-8 15,0 3 0-15,0-3 1 16,0 3 4-16,0 0-3 15,0-4 0-15,0 4 5 16,0-3-2-16,0 0 3 0,0 3-8 16,0-4 0-1,0 2 0-15,0-2 5 0,0 1 0 16,0 0-2-16,0 0 2 16,0 3 12-16,0-3-15 15,0 2 4-15,0-2 0 16,0 0 6-16,-3 0-5 15,0-3 0-15,-2 3 15 16,-1 0-21-16,3-3 15 16,-3 2-9-16,-1 4 10 15,-2-3-13-15,-1 0-1 16,1 3-3-16,-2-3 0 16,2 2-1-16,-4-1 7 15,-2 1-13-15,2-2 17 0,-4-3-3 16,5 3-2-16,-4-3 8 15,3 0-10-15,4 0-3 16,-5 0 4-16,1 0-3 16,1 0 0-16,-4 0 7 15,-1 0-9-15,5 0 11 16,-1 0-7-16,4 0 8 16,-4 0-22-16,2 0 16 15,2 0-5-15,-4 0 0 16,7 0 1-16,0 0-9 15,-1 0 16-15,4 0-8 0,3 0 13 16,0 0-19-16,0 0 11 16,0 0-10-16,0 0 3 15,0 0-5-15,0 0-2 16,0 0-20-16,0 0 6 16,0 0-68-16,0 11 21 15,0 1-132-15,0-2-15 16</inkml:trace>
  <inkml:trace contextRef="#ctx0" brushRef="#br0" timeOffset="13128">502 1189 408 0,'0'0'14'0,"0"0"-4"16,0 0 6-16,0 0 32 15,0 0 5-15,0 0-42 16,0 0 2-16,0 0-10 15,0 0-5-15,0 0 2 16,0 0-35-16,0 0-42 16,0 0-129-16</inkml:trace>
  <inkml:trace contextRef="#ctx0" brushRef="#br0" timeOffset="15600">543 1112 66 0,'0'0'84'0,"0"0"-59"16,0 0-7-16,0 0 20 16,0 0-6-16,0 0-25 15,0 0 25-15,0 0 0 16,0 0 32-16,0 0-35 15,0 0 7-15,0 0-3 16,0 0-15-16,0 0-16 16,0 0 0-16,0 0 9 15,-13 0 2-15,-6 0-15 16,-7 11 4-16,-2 4-4 16,-5 1 2-16,-2 5-5 15,3-7-23-15,0 1-5 16,3-1 19-16,7-2-50 15,3-4 46-15,2 1-36 16,4-6 11-16,7-3 6 0,0 2 24 16,-1-2-5-16,4 0 15 15,0 4 0-15,0-4 3 16,0 0 0-16,3 0 5 16,-3 0 12-16,3 0-10 15,0 2 9-15,0 1-13 16,0 3 4-16,0 0-7 15,0-1 0-15,0-1 15 16,0 1-13-16,0 1 13 16,0 3-14-16,0-4 10 15,0 4-2-15,0-1-6 16,0 1 3-16,0 0-6 0,0-6 0 16,3 0 7-16,-3-1-13 15,0-2 20-15,0 0-13 16,0 0 2-16,0 0 7 15,3 0-5-15,0 0-3 16,-3 0 2-16,0 0-3 16,0 0-1-16,0 0 6 15,0 0-8-15,0 0 11 16,0 4-8-16,3-2 9 16,0 1-10-16,1 0 2 15,-4 0-2-15,3 0 4 16,0-1-2-16,0 2 11 15,0-2-13-15,-3 1 11 0,3 3-6 16,0-3 5-16,-3 3-4 16,4-4-11-16,-1 2 10 15,-3-4-5-15,3 0 0 16,-3 0 0-16,0 0 0 16,0 0 12-16,0 0 1 15,0 0-11-15,0 0 14 16,0 0-16-16,0 0 2 15,0 0-1-15,0 0 4 16,0 0-10-16,0 0 13 16,0 0-9-16,0 0 5 15,0 0-1-15,0 0 4 0,0 0-10 16,0 0 3 0,0 0-3-16,0 0-4 0,0 2 11 15,3 1-10-15,-3 0 12 16,3 3-4-16,0 0 7 15,-3-4-15-15,5 2 8 16,-2-2-2-16,-3-2 0 16,0 0 1-16,0 3-10 15,0-3 19-15,0 0-24 16,0 3 30-16,0-3-25 16,0 3 15-16,3 0-7 15,-3-3 1-15,0 0 0 0,0 0-2 16,0 0 5-1,0 0-11-15,0 0 16 0,0 0 3 16,0 0-9-16,0 0-2 16,0 0 1-16,0 0 1 15,0 0-2-15,0 0 2 16,0 0-10-16,0 0 16 16,0 0-7-16,0 0 6 15,0 0-12-15,0 0 12 16,3 0-14-16,0-3 6 15,0-6 1-15,1-2-3 16,2 2 7-16,0-3-18 16,0 1 28-16,4-4-22 0,-1 4 11 15,5 0-6 1,-1 2-5-16,-4 0 7 0,1 3 0 16,-1 4-8-16,0-1 8 15,2 3 2-15,-5 0-2 16,4-3 11-16,-4 3-20 15,4 0 22-15,-1 0-19 16,0 0 7-16,5 0 0 16,-4 0-1-16,2 0 3 15,1 0-9-15,-4 0 19 16,8 6-18-16,-4 0 13 16,-4-1-7-16,1-2 1 15,-4 0 0-15,0 0-2 16,-3 0-2-16,8 2 1 0,-5 4 4 15,4 0 2 1,-4-1 1-16,0 4-9 0,2-4 19 16,-3 4-22-16,1 0 7 15,0-4 0-15,-6 4-5 16,5-6 13-16,-2 2-19 16,-3 1 23-16,0-2-9 15,0-3 1-15,0 5-8 16,0-3 8-16,0 3-1 15,0-4-3-15,0 1 3 16,0-1-9-16,-3 4 16 16,-8 0-6-16,5-3 2 15,-4 0-6-15,-2 4 8 16,2-5-8-16,1 0 0 16,-5 1 2-16,2-2-5 0,5 3 9 15,-5-3-5 1,2 1 5-16,1-1 6 0,-2-3-5 15,2-1-5-15,-1 5 1 16,1-5-3-16,-4 0 4 16,1 0 0-16,-5 0-1 15,4 0 5-15,-3 0-3 16,1 0-1-16,-2 0-8 16,1 0 18-16,0 0-17 15,7 0 3-15,-5 0 0 0,5 0-2 16,-1 0 4-1,1 0-9-15,-1 0 19 0,1 0-17 16,-5 0 15-16,8 0-17 16,-4 0 11-16,4 0-8 15,3 0 2-15,0 0 2 16,3 0-8-16,-3 0 22 16,3 0-24-16,0 0 15 15,-3 0-10-15,-4 6-26 16,1 5-11-16,3 3-54 15,3-2-49-15,0-3 27 16</inkml:trace>
  <inkml:trace contextRef="#ctx0" brushRef="#br0" timeOffset="16597">908 1112 60 0,'0'0'90'0,"0"0"-65"16,0 0 12-16,0 0 15 16,0 0-4-16,0 0-36 15,-53 26 36-15,42-18-28 0,2 0 20 16,-1 1-20 0,1 0-6-16,-5 3 5 0,5 2-12 15,-1 3 8-15,1 0-9 16,-1 3 13-16,4 1-15 15,0-1-4-15,0 3 5 16,1-3-5-16,5 0 0 16,0-2-1-16,0 2-12 15,0-3 26-15,0 0-17 16,0-3 12-16,0 1-11 16,11 0 9-16,-2-4-9 15,1 2 3-15,-1-6 0 0,2-1-4 16,-3-1 4-1,3-1-4-15,-2 0 8 0,7-4 4 16,1 0 0-16,-3 0-12 16,6 0 7-16,-1 0-3 15,-3 0 0-15,4-8 0 16,-4 0-3-16,1 0 12 16,-6-4-17-16,0 0 21 15,-5-2-13-15,-3 2 10 16,0-2-13-16,0-6 3 15,-3-3 0-15,0-3-4 16,0-3 8-16,0-3-10 16,0 4 18-16,0 2-12 15,-15 0 7-15,-1 6-14 16,-1 2 5-16,5 4 2 0,-4 5 0 16,0 4-8-16,-4-1 1 15,4 3 14-15,-4 3-2 16,1 0 0-16,4 0-5 15,-1 0 9-15,2 0-18 16,3 0 9-16,-3 5 0 16,4 10-2-16,1 0 7 15,0 2-20-15,1 3 29 16,5 0-20-16,0 3 12 16,3 0-11-16,0 3 8 15,0 0-6-15,0 0 0 16,0-3-51-16,0-6-25 0,6 0-50 15,8-8 6-15</inkml:trace>
  <inkml:trace contextRef="#ctx0" brushRef="#br0" timeOffset="17137">1316 958 207 0,'0'0'23'0,"0"0"-6"16,0 0 54-16,0 0-20 15,0 0-48-15,0 0 13 16,0 0-10-16,0 0 36 16,0 0-38-16,0 11 24 15,0 2-20-15,-9 3 2 0,2 5-5 16,-2 5 2-1,3 0 4-15,-5 3-5 0,2 0 1 16,2 2-1-16,-2 4-6 16,3 0 0-16,-1 2 0 15,1-2-1-15,0-4 5 16,3-5-10-16,3 0 12 16,-5-6-9-16,5-5 20 15,0 2-21-15,0-3 4 16,0 1-2-16,0-4-6 15,0 4-12-15,0-5-6 16,0-3-27-16,0-2 16 16,11-1-45-16,2-4 35 15,2 0-56-15</inkml:trace>
  <inkml:trace contextRef="#ctx0" brushRef="#br0" timeOffset="17405">1505 1376 267 0,'0'0'45'0,"0"0"-11"16,0 0 60-16,0 0-14 0,0 0-66 15,0 0 8-15,-12 0-11 16,-1 0 8-16,-4 0-13 16,2 0-12-16,-7 0-34 15,-2 0-100-15,-1 0-128 16</inkml:trace>
  <inkml:trace contextRef="#ctx0" brushRef="#br0" timeOffset="17743">980 1107 261 0,'0'0'51'0,"0"0"-48"16,0 0 96-16,0 0-8 16,0 0-67-16,0 0 7 15,-3-1-6-15,3 1 17 16,0 0-25-16,0 0 20 16,0 0-36-16,0 0 7 15,0 0-8-15,0 0-1 0,0 0 0 16,0 0-10-1,0 0 8-15,0 0-64 0,0 0 8 16,0 0-102-16,0 0-1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7:42.2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1407 243 12 0,'0'0'49'15,"0"0"19"-15,0 0-8 16,0 0-45-16,0 0 6 16,0 0 5-16,0 0-6 15,28-69-6-15,-23 57-7 0,-5-2-6 16,0 0 10 0,0-4-11-16,0-2-8 0,0 3 7 15,0 0-9-15,-8 3 8 16,-4-1 0-16,-1 0 0 15,-1 7-3-15,3 2 5 16,-6 4-1-16,1 2-1 16,-4 0-2-16,-2 0 0 15,-3 0 3-15,-5 0 1 16,5 11-2-16,2 3 4 16,4-2-2-16,0-1 2 15,7-2 2-15,1 0-4 0,5-1 0 16,1-2 0-1,-3 2 0-15,5 4 1 0,-3 2-1 16,3 1 1-16,-4 0 8 16,7-1-7-16,-3 0-1 15,0 0 3-15,0 1-1 16,0-4 1-16,3 4-4 16,0-1 9-16,0-2-3 15,0 2-6-15,0 1 7 16,0-4-4-16,0 0 4 15,0-2-2-15,6 1-2 16,3-3-3-16,1 5 0 16,6-5 7-16,1-5-5 15,-2-2 3-15,7 0 6 16,0 0-7-16,2 0 11 0,-1 0-5 16,-9 0-7-16,3 0 5 15,-7-6 0-15,-1-3 0 16,2 7-1-16,-5-7 4 15,-1 3 0-15,-2-5 1 16,2-1 2-16,1-2-11 16,0-1 0-16,0 1-3 15,1-1 0-15,-4 1 0 16,3 0 0-16,-6 2 4 16,3 4-4-16,-3-1 2 15,0 6 0-15,0 0 3 16,0 3 5-16,0 0-6 0,0 0 8 15,0 0-1-15,0 0-1 16,0 0-4-16,0 0 2 16,0 0-4-16,0 0-2 15,0 0-2-15,0 0 0 16,0 0-1-16,0 0-4 16,0 0 2-16,0 0-1 15,0 0 0-15,0 0-3 16,0 0 5-16,0 0-5 15,0 0 5-15,8 11 2 16,0 4 0-16,-2-4 1 16,2 4-1-16,1-1 0 15,1 1 0-15,7-4 0 0,-3 6 0 16,3-2 0 0,2-1 0-16,1 3 1 0,-1-5 1 15,-3 1 0-15,4-6-1 16,-1 2-1-16,3-4 0 15,1 1 0-15,-8-1 0 16,8-4 4-16,-8 2-4 16,5-3 0-16,-4 0 8 15,-3 0-8-15,-1 0 0 16,2 0 0-16,2 0 5 16,-1 0-5-16,-2 0-2 15,-2 0-2-15,-2 0-7 0,1-9-23 16,-1 2-26-1,-3 0-50-15,-6 0-83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6.05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183 0 22 0,'-125'20'2'0,"116"-20"15"0,-2 0-16 16,2 0 12-16,-4 0-5 16,7 0-5-16,0 0 3 15,2 0 0-15,4 0 2 16,0 0-7-16,0 0-2 16,0 0-5-16,0 0-4 15,0 0-3-15,0 0 1 16,0 0 10-16,0 0 1 15,0 0 2-15,0 0-3 0,0 0 2 16,0 0-6 0,0 4 12-16,0 2-6 0,4-4 0 15,2 1-3-15,7 2 2 16,2-3 1-16,5 6 0 16,2-6-8-16,0 4-3 15,1-3 9-15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5:01.6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 83 41 0,'0'0'22'16,"0"0"-10"-16,0 0 50 16,0 0-25-16,0 0-14 15,0 0-10-15,0 0 21 0,0-7-10 16,0 5-13-16,0 2 10 15,-3 0-2-15,3 0 12 16,0 0-22-16,0-4 27 16,0 4-36-16,0 0 25 15,0 0-11-15,0 0 5 16,0 0-14-16,0 0-1 16,0 0-4-16,0 0 10 15,0 0-12-15,0 0 6 16,0 0-8-16,0 0 2 15,0 16 2-15,0 4-2 16,0 3 5-16,6 6-5 16,5 0 16-16,-2 2-6 15,1 1-6-15,-1-1 3 16,4 1 1-16,-7-6-8 0,5-3 2 16,-11-8 0-16,3-7-8 15,0-2 21-15,-3-6-23 16,0 3 22-16,0-3-13 15,0 0 10-15,0 0-18 16,0 0 18-16,0 0-8 16,0 0 1-16,0 0 2 15,0 0-4-15,0 0 14 16,-3-17-24-16,-14-12 10 16,1 0-5-16,0-5-28 15,1-1 27-15,7-2-17 16,-1-3-21-16,9 8 5 0,0 0 22 15,0 6 15 1,0 6-12-16,0 1 11 0,0 8 3 16,0 1-4-16,6 0-5 15,5 4 9-15,-2 3-2 16,4 1 5-16,-4 2-10 16,4 0 11-16,-7 0-4 15,5 0 0-15,-2 0 0 16,0 0 11-16,-2 5-9 15,-1 11 0-15,0-6 7 16,-2 7 7-16,-1-3-15 16,-3 2 7-16,0 0-1 15,0 0 10-15,0-6-13 0,0 0 1 16,-3-1-2-16,-1-2-6 16,-5 0 3-16,6-1 0 15,-4 0 0-15,7-6 9 16,0 0-19-16,0 0-5 15,0 0 12-15,0 0-30 16,0 2 20-16,0-2-3 16,0 0 16-16,13 0 0 15,0 0-3-15,2 0 1 16,-1 0 4-16,-1 0-4 16,-1 0 12-16,4 3-10 15,-5 6 3-15,-2-1-3 0,4 4 3 16,-4 0-1-1,4 2 5-15,-1 3 4 0,-1 0 9 16,-2-2-9-16,-2-4-7 16,-4 1 8-16,-3 0 12 15,0-1-23-15,0-2 6 16,0-3 5-16,0 2 3 16,0-2 0-16,0 0-5 15,0-1 16-15,-6 1-25 16,-7 0 8-16,-1-1-8 15,5 1 12-15,-4-3-11 16,4 0-2-16,-1-3 0 16,1 0 4-16,-2 0-7 15,2 0 11-15,-1 0-16 16,4 0-1-16,-3 0-2 0,5 0-27 16,4 0 23-16,-3 0-18 15,3-3-47-15,0-11-55 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5:18.6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74 113 117 0,'0'0'50'0,"0"0"-19"15,0 0-5-15,0 0 33 16,0 0-18-16,0 0-26 16,0 0 12-16,0-9-3 15,0 9 25-15,0 0-40 16,0 0 29-16,0 0-29 15,0 0 15-15,0 0-21 16,0 0 10-16,0 0-12 16,0 0 3-16,0 0 10 15,0 0-8-15,0 0-6 16,0 0 9-16,0 0-8 0,0 0 1 16,0 0-4-16,0 0-9 15,0 9 11-15,6 17 0 16,0 11 2-16,4 2-4 15,-1 0 10-15,2-3-6 16,-2-5 3-16,-2 1-6 16,2-3 7-16,2-3-9 15,-3 3 3-15,-2-6 0 16,5-3-3-16,-5 0 7 16,-3-5-13-16,0-4 20 15,1 0-21-15,-4-5 10 16,3 0-11-16,-3-3-38 0,0-3-17 15,3 3-12-15,-3-3-4 16,0 0-6-16,0 0-107 16</inkml:trace>
  <inkml:trace contextRef="#ctx0" brushRef="#br0" timeOffset="870">0 232 62 0,'0'0'86'0,"0"0"-86"16,0 0 38-16,0 0-16 16,0 0 20-16,0 0-34 15,13-63 19-15,-7 54 14 16,0-2-22-16,1 5 13 16,2-1-25-16,-1 5 28 15,1 2-34-15,4-4 19 16,-4-2-18-16,7 6-2 15,-2 0 0-15,-2 0 0 16,-2 0-3-16,-1 0 7 0,2 0-7 16,0 12 6-16,0 7-4 15,-2-5 8-15,-3 3-14 16,-2-7 7-16,-4 6-2 16,0-6-3-16,0 0 9 15,0 2-11-15,0-2 14 16,-7 3 2-16,-5-5-9 15,-5 4 6-15,4 0 2 16,-3-6-14-16,4 8 6 16,1-6 0-16,2-2 2 15,4-3 1-15,0 0-6 16,5-1 13-16,0-2-15 0,-3 4 18 16,3-4-22-16,0 0 9 15,0 0 0-15,0 0 1 16,0 0-1-16,0 0-2 15,0 0 2-15,0 0-11 16,0 0 23-16,0 0-21 16,8 0 17-16,6 0-14 15,3 0 6-15,2 0 0 16,0 0-1-16,-2 0 5 16,2 0-5-16,-7 0 11 15,4 5-14-15,-2 4 18 16,2-1-21-16,-4 1 15 15,5 0-8-15,-9-1 4 0,3 1 0 16,-5-3-4 0,0 3 8-16,1-1 13 0,-4-2-20 15,3 2 4-15,-3 1 3 16,2 0-4-16,-2-1-3 16,0-2-1-16,2 0 0 15,3 2 6-15,-5-2-15 16,3 0 9-16,0 0 0 15,1 0-49-15,2 0-5 16,2-6-53-16,-2 0-43 16</inkml:trace>
  <inkml:trace contextRef="#ctx0" brushRef="#br0" timeOffset="1514">568 515 153 0,'0'0'44'0,"0"0"-40"0,0 0 13 16,0 0 45-16,0 0-40 16,0 0-3-16,-25-41 19 15,15 27-25-15,-4-7 11 16,8-1-18-16,-3-7 9 16,2-3-15-16,-2 1 0 15,6-4-9-15,3 3 21 16,0 6-12-16,0 2 2 15,0 12 2-15,0 8-2 16,0 1-2-16,0 3 2 16,0 0 1-16,0 0-3 0,0 0-1 15,0 0-4 1,0 0 10-16,0 0-3 0,0 0 4 16,0 0-12-16,0 0 7 15,0 0-1-15,0 0 0 16,9 6 2-16,1 7-3 15,2 6 2-15,2 2 24 16,-1 4-25-16,-1 3 31 16,1 1-29-16,4-3 3 15,-5-3-3-15,-2 3 3 16,2-6-9-16,1 0 20 16,1-2-19-16,-2-1 13 15,-2-3-8-15,2-2 9 16,-2-1-22-16,2-2-5 15,2-3-15-15,-5-3-2 0,4-1-37 16,-3-2 20-16,-1 0-40 16,0 0-20-16</inkml:trace>
  <inkml:trace contextRef="#ctx0" brushRef="#br0" timeOffset="1797">497 451 134 0,'0'0'67'0,"0"0"-65"15,0 0 26-15,0 0 8 16,0 0 9-16,0 0-34 16,36-17 15-16,-17 8-11 15,3-3-15-15,4 1 0 16,3-3-50-16,-6-3-67 16</inkml:trace>
  <inkml:trace contextRef="#ctx0" brushRef="#br0" timeOffset="2588">741 253 134 0,'0'0'29'0,"0"0"-12"16,0 0 32-16,0 0-11 16,0 0 4-16,0 0-2 0,39 103-17 15,-33-92 11-15,-2 4-25 16,-4-6 19-16,3-3-24 16,-3-1-1-16,0 4 0 15,0-3-3-15,0-4 0 16,0 1 10-16,0-3-14 15,0 0 11-15,0 0-7 16,0 0 6-16,0 0 9 16,0 0-10-16,0 0 4 15,0 0-9-15,0-5 2 16,0-15-6-16,-13-4 1 16,-4 1 3-16,8 0 0 15,-1 1-1-15,7 10 12 16,3-1-22-16,0 6 15 15,0 1-5-15,0 3 1 0,0 0 0 16,0 0-10 0,0-2 20-16,0 5-15 0,13 0 11 15,-1 0-10-15,2 0 10 16,2 0-9-16,3 0 3 16,1 0 0-16,2 0 0 15,-3 5 7-15,1 4-12 16,-1-1 13-16,0 1-7 15,-4 0 8-15,5-1-18 16,-4-5 14-16,0 3-12 16,-4-3 9-16,-1-3-2 15,-5 0 0-15,-3 0 9 16,-3 0-12-16,4 0 7 16,-4 0 8-16,0 0-5 0,0 0 1 15,0-9-7-15,0-11 1 16,0-3 0-16,0 0 7 15,-10-7-18-15,-7 3 23 16,2-4-20-16,-1 5 15 16,3 6-17-16,4-3 8 15,1 9 0-15,2 2-1 16,3 4 3-16,0 8-7 16,3 0-3-16,0 0-6 15,0 0-50-15,0 0-34 16,0 0-39-16,3 0 1 15</inkml:trace>
  <inkml:trace contextRef="#ctx0" brushRef="#br0" timeOffset="3442">1181 47 107 0,'0'0'17'0,"0"0"0"0,0 0 30 16,0 0 2-16,0 0-16 16,0 0-9-16,-77 0 20 15,70 0-6-15,-2 0 6 16,3 4-25-16,-5 6 9 15,2 2-26-15,-1 2 18 16,4-3-18-16,3 4 6 16,0 2 0-16,3 3-10 15,0 0 2-15,0 5 0 16,0-5-2-16,0-3 7 16,0-1-11-16,9 0 19 15,10-2-13-15,-2-2 7 16,5-7-13-16,0-1 10 0,1-2-4 15,2-2 0 1,5 0 6-16,-5 0-13 16,-3 0 16-16,-2-8-17 0,-4-7 17 15,-4 6-12-15,-2-2 8 16,-1 0-10-16,-1 5 5 16,-5-2 0-16,-3 3-5 15,3 5 6-15,0-1-8 16,-3 1 14-16,3 0-9 15,0 0 10-15,7 0-16 16,-4 0 9-16,4 0-1 16,2 0 0-16,2 0 1 15,2 0-9-15,3 0 16 16,1 0-14-16,-1 0 15 16,-1 0-9-16,1-6 9 0,1-7-12 15,-4 6 3-15,-5-5 0 16,-3 4-5-16,-5-3 10 15,-3 1-10-15,0-5 17 16,0-1-10-16,0-6 6 16,0 2-12-16,-16 4 4 15,1-4-9-15,-1 4 6 16,-4 4-2-16,1 1 3 16,3 5-1-16,-4 3-7 15,6 0 18-15,-3 3-8 16,-2 0 6-16,2 0-3 15,-2 0-3-15,3 9-1 0,7 8-1 16,-2 4 4-16,8-1-9 16,0 0 17-1,0 3-7-15,0 1 7 0,3-2-20 16,0-2 2-16,0 0 1 16,0 5-45-16,0 1-55 15,23-4-16-15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5:39.8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0 262 79 0,'0'0'60'0,"0"0"-48"15,0 0 37-15,0 0-8 16,0 0-15-16,0 0-17 16,0 0 4-16,0 0 13 15,0-1-1-15,0 1 25 16,0 0-32-16,0 0 32 15,0 0-34-15,0 0 16 16,0 0-27-16,0 0 9 16,0 0-8-16,0-4-1 15,0 4-5-15,0 0 9 16,0 0-20-16,0 0 22 16,0-3-4-16,0 3-3 15,0 0-8-15,3-3-2 0,-3-1 6 16,4-1-4-16,2-2 2 15,0-6-3-15,8-4 10 16,-3 1-10-16,3 0 11 16,-1 6-7-16,-7 0 1 15,3 4-5-15,-1-2 2 16,0-1-3-16,0 3 0 16,-5 4 2-16,0 2-1 15,-3 0 10-15,0 0-2 16,0 0 2-16,0 0-10 15,0 0-5-15,0 0 9 16,0 0 0-16,0 0-8 16,3 0 4-16,-3 0 3 15,0 0-3-15,3 0 10 0,-3 0-10 16,0 0 1-16,0 0 1 16,0 0-1-16,0 0-5 15,0 0 9-15,0 0-16 16,0 2 15-16,0 10 2 15,0 2-1-15,0 1 8 16,0 2-13-16,0 0 7 16,0 5-2-16,0-6 0 15,0 1-1-15,0 2 1 16,0-4 1-16,0 1 7 16,0-1 3-16,0-4-13 15,0-2 6-15,0-2-6 16,0-3 2-16,0 2-7 0,0-3 2 15,0 3-8-15,0-5-23 16,6 3-13-16,4-4 22 16,4 0-48-16,-3 0-12 15,3 0-88-15</inkml:trace>
  <inkml:trace contextRef="#ctx0" brushRef="#br0" timeOffset="584">272 182 42 0,'0'0'15'0,"0"0"45"15,0 0-22-15,0 0 7 16,0 0-9-16,0 0-10 16,72 144-12-16,-56-124-4 15,-1 0 15-15,4-1-19 16,-2-2 2-16,5-5 3 16,5-4-14-16,-5 1 13 15,3-3-10-15,-2-3 0 0,-7-3 2 16,-4 0 3-1,-2 0-3-15,2 0-4 0,-4 0 4 16,1-6 15-16,1-11-8 16,-7-2 8-16,-3-3-16 15,0 2 17-15,0-3-18 16,0-1 1-16,-6 3-8 16,-10 1 13-16,5 6-13 15,-5 2 14-15,4 7-21 16,-1 3 24-16,-4-2-10 15,5 1 4-15,-4 3 1 16,3 0-3-16,1 0 3 0,-2 0-10 16,2 0 7-1,-4 7-4-15,3 0 4 0,4 8-3 16,-2-4 8-16,8 2-14 16,0 0 7-16,3 0-1 15,-3 0-3-15,3 1-12 16,0 2-19-16,0-1-43 15,3-10 20-15,17-3-68 16</inkml:trace>
  <inkml:trace contextRef="#ctx0" brushRef="#br0" timeOffset="1185">808 104 160 0,'0'0'48'16,"0"0"-48"-16,0 0 0 16,0 0 46-16,0 0-6 15,0 0-16-15,16 55-11 16,-8-35 15-16,-2 0-24 15,3 2 17-15,4-1-18 16,-4-1 4-16,4 1 6 16,1-4-13-16,-2-3 0 0,4-2 8 15,-3-4-10-15,-1-2 9 16,2-1-6-16,-1-5-1 16,-1 0 2-16,4 0-2 15,-2 0 10-15,-2-12-9 16,1-7 6-16,-4 3-7 15,1-8 6-15,-4 1-6 16,-3 0 9-16,-3-3-4 16,0 3-5-16,0 0 0 15,0 3-13-15,-9 2 25 16,-7 4-30-16,-3 3 31 16,-4-1-16-16,1 6 6 15,0 1 0-15,-1 5-1 16,-3 0-2-16,3 0 6 15,1 0-3-15,-3 0-6 0,5 8 13 16,-2 7-14-16,6-1 13 16,7 3-18-16,1 3 7 15,5 4 1-15,3-3 0 16,0 1-2-16,0-2-4 16,8 0-37-16,11-3-4 15,6-4-42-15,4-11 15 16,-4-2-83-16</inkml:trace>
  <inkml:trace contextRef="#ctx0" brushRef="#br0" timeOffset="1500">1507 0 37 0,'0'0'271'15,"0"0"-266"-15,0 0-4 16,0 0 3-16,0 0 23 16,0 0-21-16,5 41 28 15,-5-21-21-15,3 0 10 16,-3 3-12-16,0 3-6 0,3 0-2 15,-3 0 4 1,0-3-14-16,0-3-9 0,0 2-13 16,0-12-58-16,0 0 2 15,3-10-127-15</inkml:trace>
  <inkml:trace contextRef="#ctx0" brushRef="#br0" timeOffset="1750">1732 225 145 0,'0'0'11'0,"0"0"20"0,0 0 20 15,0 0-14-15,0 0 9 16,0 0-34-16,0 29 26 15,0-26-21-15,0 1 12 16,0 2-22-16,-6 1-14 16,-10-4-34-16,-3 1-42 15,-4-4-16-15,1 0-51 16</inkml:trace>
  <inkml:trace contextRef="#ctx0" brushRef="#br0" timeOffset="1992">1412 150 199 0,'0'0'71'0,"0"0"-48"16,0 0 62-16,0 0-7 15,0 0-13-15,0 0-34 16,-36-3-13-16,36 3 8 16,0 0-7-16,0 0 9 15,0 0-26-15,0-3 31 16,0 3-29-16,0-2 9 15,0 2-12-15,0 0-2 16,-2 0-4-16,-1 0-40 16,-5-6-10-16,5 3-67 15,-3-3-105-15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5:53.0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347 269 103 0,'0'0'41'0,"0"0"26"0,0 0-36 16,0 0 16-16,0 0-37 15,0 0-8-15,0 0-1 16,0 7 9-16,0 13 23 16,0 0-22-16,10 5 27 15,-1 1-30-15,2-3 32 16,0 3-36-16,6-6 0 16,2 0 0-16,4-3-5 15,2-2 2-15,5-7-1 16,1-2 5-16,2-3 3 15,5-3-1-15,1 0-2 16,3 0-3-16,-5-14 3 16,-1-6-8-16,-11-1 3 15,-6 4 0-15,-2-3-3 16,-11-3 5-16,-2 0-10 0,-4-3 13 16,0-4-15-16,0 1 15 15,0-3-10-15,-16 3-14 16,-7 1 16-16,-3 2-4 15,0 6 4-15,-2 2 2 16,3 7-5-16,-2-1-5 16,5 6 22-16,-1 1-18 15,-5 5 17-15,3 0-1 16,-5 0-4-16,2 0-4 16,1 5 5-16,2 13 2 0,2-1-5 15,4-3 8-15,2 9-7 16,3 6-4-16,0 3-4 15,1 5 2-15,1 1 2 16,-2 1-4-16,9-6 10 16,-1 3-17-16,6-7 14 15,0-1-13-15,0-2-3 16,0-3-18-16,14 0-19 16,19-8-25-16,3-7-17 15,1-8-105-15</inkml:trace>
  <inkml:trace contextRef="#ctx0" brushRef="#br0" timeOffset="422">1216 0 334 0,'0'0'28'16,"0"0"-20"-16,0 0-8 0,0 0 7 16,0 0 38-16,0 0-43 15,-12 75 27-15,2-47-12 16,-2 7 16-16,-5-1-28 15,4 1 12-15,-6 2-8 16,7-2-7-16,-2 2-4 16,2 1 8-16,-1 1-10 15,0 1 10-15,1-2-3 16,1-1 8-16,2-5-21 16,-1-1 10-16,4-2-5 15,0-6-7-15,-1-3-18 16,4-5 16-16,0-1-56 15,3-2 8-15,0-1-43 16,0-8-23-16</inkml:trace>
  <inkml:trace contextRef="#ctx0" brushRef="#br0" timeOffset="710">1451 574 180 0,'0'0'23'0,"0"0"-14"0,0 0 21 15,0 0 33-15,0 0 23 16,0 0-43-16,0 20-15 15,0-17-11-15,0-3 4 16,0 0-21-16,0 6-7 16,-10-3 3-16,-16 0-102 15,-5-3-35-15</inkml:trace>
  <inkml:trace contextRef="#ctx0" brushRef="#br0" timeOffset="1005">954 193 362 0,'0'0'22'0,"0"0"-6"15,0 0 10-15,0 0 64 16,0 0-39-16,0 0-41 15,-10-18 8-15,10 18-11 16,0 0 28-16,0 0-33 16,0 0 23-16,0 0-17 15,0 0-16-15,0 0 7 16,0 0-26-16,0 0-12 0,0 0-50 16,0 0-48-1,0 0 15-15,10 0 24 0</inkml:trace>
  <inkml:trace contextRef="#ctx0" brushRef="#br0" timeOffset="2224">0 138 104 0,'0'0'59'16,"0"0"-54"-16,0 0 41 0,0 0-10 15,0 0 33-15,0 0-49 16,0-12 16-16,0 10-15 15,0-1 25-15,0 0-13 16,0 0-15-16,0 3 15 16,0-3-20-16,0 3 17 15,0 0-26-15,0 0 23 16,0 0-21-16,0 0 3 16,0 0-9-16,0 0 0 15,0 0 1-15,0-3 5 16,0 3-8-16,0 0 13 15,0 0 2-15,0 0-12 16,0 0 4-16,0 0-2 16,0 0-6-16,0 0-4 0,0 0 7 15,0 0 0-15,0 0-11 16,0 0 3-16,0 0 12 16,0 0-10-16,0 0 2 15,0 0 4-15,13 0 0 16,4 0 0-16,2 0-4 15,-2 0 4-15,0 0 0 16,7 0 1-16,-1-6-3 16,-1 1 11-16,-3-4-14 15,1 3 11-15,-9 3-12 16,0-2 6-16,-8 2 0 16,-3 3-4-16,0 0 13 15,0 0-9-15,0 0 9 16,0 0-6-16,0 0-3 0,0 0 0 15,0 0-14-15,0 0-4 16,0 0 5-16,0 0-25 16,0 0 7-16,0 0-23 15,0 0-12-15,0 0-52 16,0 0-36-16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6:07.9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247 0 72 0,'0'0'19'0,"0"0"-9"16,0 0 9-16,0 0 40 16,0 0-35-16,0 0 5 15,0 0-16-15,0 0 15 16,0 0-13-16,0 0 6 16,0 0-6-16,0 0-7 15,0 0 4-15,0 0-10 16,0 0 16-16,0 0-16 15,0 0 26-15,0 0-27 16,0 0 10-16,0 0-11 0,0 0 0 16,0 0 0-16,-5 0-3 15,-1 3 3-15,0 14 0 16,3-3 3-16,-4 4 4 16,4-4-10-16,0 0 3 15,3 4-2-15,-3-7-2 16,3 4 4-16,-3-4 0 15,-1 1 9-15,4-1-9 16,-3 3 6-16,0-2-12 16,3 1 16-16,0 0-13 15,-3 1 3-15,3 1 0 16,0 2-3-16,-3-3 8 16,3-2-13-16,0 2 17 15,0-4-9-15,0-1 10 16,0 3-17-16,0-11 9 0,0 3-3 15,0 2 1-15,0-6 0 16,0 0-6-16,0 0 12 16,0 0-12-16,0 0 13 15,0 0-11-15,0 0 9 16,0 0-10-16,0 0 3 16,0 0-1-16,0 0 0 15,0 0 0-15,0 0-3 16,0 0 12-16,0 0-2 15,0 0 5-15,3-10-16 16,10 0 9-16,-1-2-4 16,4 1 2-16,-2 2-2 0,-2-2-6 15,1-1 14-15,1-1-17 16,-3 2 22-16,3 5-12 16,-5-3 1-16,-2 8 0 15,-4 1-4-15,0 0 4 16,0 0 0-16,0 0-1 15,5 0-6-15,-3 0 14 16,4 0-14-16,2 0 15 16,-2 0-16-16,1 0 13 15,-1 7-5-15,2 2 0 16,-3 7 1-16,3-1 0 16,-5 1 5-16,3 0-4 15,-2 3 3-15,-1-5 20 0,-3 5-25 16,0 0 16-16,-3 1-14 15,3 0 2-15,-3 0 8 16,0 0-5-16,0-2 0 16,0-1 3-16,0 0 0 15,0-2-4-15,0-1-1 16,-6 3-5-16,-7-2 6 16,1 2-2-16,-5 0 1 15,-5 0 0-15,3 4-4 16,-7-4 17-16,4 0-14 15,3-2 2-15,-4-4-1 16,4 3-5-16,-3-2 0 0,-1-3 3 16,4-4 10-16,-3 0-13 15,2-5 17-15,-2 0-13 16,-2 0 9-16,6 0-8 16,-1 0-2-16,0 0 0 15,5 0-6-15,1-5 3 16,4 0 0-16,-1-4-3 15,4 3 7-15,0 0-9 16,3 1 15-16,0 2-17 16,3 3 13-16,0-3-12 15,0 3-6-15,0 0-9 16,0 0-6-16,0-6-47 16,0-2-58-16,6-4-44 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0:16:10.3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70 352 17 0,'0'0'117'0,"0"0"-97"0,0 0 11 15,0 0-13 1,0 0 33-16,0 0-22 0,0 0 0 16,0 0-4-16,0-2 4 15,0 2 37-15,0-4-51 16,0 4 23-16,0 0-18 16,0 0 3-16,0 0-13 15,0 0-6-15,0 0 1 16,0 0 0-16,0 0-10 15,0 0 3-15,0 0-5 16,0 0 14-16,0 17-11 16,0 9 11-16,0 4-11 15,0-1 5-15,0 3-1 16,0-5 0-16,0 3 1 16,0-1-8-16,0-3 19 0,0 3-17 15,0 2 11-15,0-5-7 16,0 0 5-16,0-3-7 15,3-2 3-15,-3-4 0 16,3-3-5-16,-3-2 2 16,0-7 0-16,0 1-11 15,0-3 8-15,0 0-9 16,0-3-3-16,0 0-22 16,0 0-5-16,0 0-2 15,0 0-14-15,0 0 23 16,0 0-19-16,0-3-58 15</inkml:trace>
  <inkml:trace contextRef="#ctx0" brushRef="#br0" timeOffset="401">223 280 166 0,'0'0'38'0,"0"0"-38"16,0 0 0-16,0 0 35 0,0 0-14 16,0 0 6-16,11 76-14 15,-8-49 27-15,0 5-24 16,4 3 9-16,-4 1-18 15,3-2 13-15,0 1 7 16,4-4-19-16,-4 1 2 16,0 0-5-16,5-4 3 15,-5-4 0-15,1-2 6 16,-1-4-4-16,-3-7-15 16,3-2 5-16,-6-6 0 15,0 0-5-15,0-3 0 16,0 3-12-16,0-3-59 15,0 0 13-15,0 0-13 16,0 0 12-16</inkml:trace>
  <inkml:trace contextRef="#ctx0" brushRef="#br0" timeOffset="1079">0 555 126 0,'0'0'44'16,"0"0"-32"-16,0 0-9 15,0 0 24-15,0 0 3 16,0 0-23-16,131-49-4 16,-89 37 11-16,2-2-7 0,1 1-5 15,-6 1 4 1,-4 2-12-16,-3 0 5 0,-6 4-9 15,-6 1-7-15,-11 5 3 16,-3 0 11-16,-2 0-1 16,-1 0-3-16,0 0 14 15,0 0-9-15,3 10 6 16,-2 6 4-16,2 5-5 16,0 5 16-16,0-3-4 15,5 3-8-15,-5-3 9 16,4 0-14-16,-1 0 12 15,4 0-14-15,4-6 8 0,-5 1-4 16,4-10-5 0,0 1 1-16,1-3 0 0,-2-3-3 15,1-3 7-15,0 0-2 16,-2 0 5-16,1 0 0 16,-5-6-1-16,2-6-8 15,-5-5 5-15,-1 0-3 16,-3-6 0-16,-3-3 2 15,0-3-6-15,0-3-5 16,0-2 9-16,-12 2-15 16,-14-4 11-16,-3 4-7 15,0 7 10-15,-3-1-4 16,7 10 3-16,-2 4 2 0,2 5 3 16,6 4 17-1,-1 3-17-15,1 0 17 0,7 0-19 16,-1 0-1-16,4 12 4 15,-2 8-4-15,5 0 0 16,0 2 0-16,-1-1-5 16,7 4 10-16,0-4-10 15,0 1 4-15,0-5-17 16,0-5-53-16,22-7-45 16</inkml:trace>
  <inkml:trace contextRef="#ctx0" brushRef="#br0" timeOffset="2002">763 317 113 0,'0'0'74'0,"0"0"-64"16,0 0-10-16,0 0 29 16,0 0 0-16,0 0 12 15,26 138-26-15,-23-112 6 16,-3-1-9-16,0-5 10 16,0-3-5-16,0-2-13 0,0-4 15 15,0 0-17-15,0-5 29 16,0 0-25-16,0-6-3 15,0 3-3-15,0-3 0 16,0 0 0-16,0 0 8 16,0 0-10-16,0 0 14 15,0 0-16-15,0-17 4 16,0-9-23-16,0-6-8 16,0-2 7-16,0-4-33 15,0 5 32-15,0 6 10 16,16 1-5-16,0 7 11 15,-1 6 8-15,2 7-6 0,-4-1 8 16,4 7-1 0,-3 0 1-16,0 0 3 0,2 0 3 15,4 13 1-15,-1 7 16 16,0 6-18-16,-1 0 25 16,1 1-10-16,-2-1 5 15,-4 5-14-15,-4-6 11 16,-1-2-10-16,0-2-8 15,-5-7 3-15,0-3-5 16,-3-2 0-16,0-3 3 16,0-3 10-16,0-3-16 15,0 0 12-15,0 0-12 16,0 0 5-16,0 0 9 16,0 0-10-16,0 0 14 15,0-6-14-15,0-14-8 0,-6-9-19 16,-2-1 11-16,0-2-35 15,2-1 6-15,6 4-6 16,0-1 22-16,0 7 16 16,0 3-38-16,14 5 47 15,5 4 0-15,-4 5 0 16,1 6 6-16,4 0-11 16,-1 0 10-16,3 0 1 15,3 16 12-15,5 4 7 16,-4 6 5-16,-1 0-15 15,-3 0 16-15,-2 1 2 16,-1 4 0-16,0-6-21 0,-5-2 4 16,-2 1-6-1,-2-4 1-15,-1 0-11 0,-2-3 11 16,-1 3-13-16,-3-3 4 16,-3 1-4-16,0-4-15 15,0-2-37-15,0-4-54 16,0-5 20-16,0-3-20 15</inkml:trace>
  <inkml:trace contextRef="#ctx0" brushRef="#br0" timeOffset="2281">1482 586 364 0,'0'0'53'16,"0"0"-42"-16,0 0-10 15,0 0 110-15,0 0-72 16,0 0-17-16,0 0-16 16,3 0 14-16,-3 0-8 15,0 0-8-15,0 0-4 16,0 0 8-16,0 0-16 15,0 0-27-15,0 0-6 0,6 0-152 16,3 0-25 0</inkml:trace>
  <inkml:trace contextRef="#ctx0" brushRef="#br0" timeOffset="3365">1847 288 138 0,'0'0'5'0,"0"0"24"16,0 0 12-16,0 0 4 15,0 0 3-15,86 179-27 16,-62-140 7-16,-9-6-13 16,-2-6 23-16,1-4-27 15,-5-3 10-15,-3-5-19 16,-2-4 11-16,-1-5-2 15,-3-3-11-15,0 0 12 16,0-3-3-16,0 0 3 16,0 0-12-16,0 0 23 15,0 0-11-15,0 0 17 16,0 0-24-16,0 0 7 16,-13-17-12-16,-10-7-8 15,1-7-2-15,-3-7-12 16,-2-2 6-16,12-7-26 0,2 0 30 15,10 1-26-15,3 6-37 16,0 5 33-16,0 10 32 16,3 10 6-16,13 6 8 15,-4 7-4-15,1 2 1 16,-4 0 8-16,5 0-4 16,2 0 8-16,-7 0-6 15,4 11 9-15,-4 4-4 16,2 2-11-16,2 0 21 15,-7 0-17-15,0 1 27 16,-3 2-30-16,0 0 18 16,-3 2-18-16,4-2 1 0,-4 0 1 15,0-3 0-15,0-1-4 16,0 0 7-16,0-2-11 16,0-2 14-16,0-2-10 15,0 0 4-15,0-1-8 16,0-4-9-16,0-3 9 15,0 5 3-15,0-4-4 16,0 3-9-16,0-3 28 16,3-1-26-16,0 4 23 15,0 0-22-15,3 0 17 16,2-1-13-16,1 1 7 16,1 6 0-16,2-4-5 15,4 4 10-15,1 2-5 0,-1-2 9 16,-1-1-6-1,1-2 0-15,-2-3-6 0,-2-3 6 16,-5-1-4-16,2 4 1 16,-6-6 0-16,7 3-2 15,-4-3 12-15,0 0-20 16,2 0 4-16,1 0-21 16,-2 0-18-16,-1-3-22 15,-6-11 15-15,0-6-30 16,0-6-75-16</inkml:trace>
  <inkml:trace contextRef="#ctx0" brushRef="#br0" timeOffset="3729">2258 317 216 0,'0'0'26'0,"0"0"-19"16,0 0-2-16,0 0 42 15,0 0 4-15,0 0-18 16,16 124-1-16,-7-94 0 16,1-1-20-16,-1 0 27 15,2-3-30-15,-2-3 6 16,4 0-11-16,-4-3-3 0,4-3 8 16,4-3-8-16,-5-2 0 15,4 0 3 1,0-7-2-16,1 1 13 0,-1-3-16 15,-1-3 8-15,4 0-13 16,-2 0 6-16,-4 0-5 16,-1 0 4-16,-1 0-20 15,-8 0 5-15,0-12-28 16,-3-8-34-16,0-3-29 16,0-3 50-16,-6-3-113 15</inkml:trace>
  <inkml:trace contextRef="#ctx0" brushRef="#br0" timeOffset="3943">2410 517 9 0,'0'0'122'0,"0"0"-83"0,0 0-17 16,0 0 5-16,0 0 2 15,0 0-7-15,-61-4 12 16,56 4-29-16,5 0 29 16,0 0-11-16,0 0 19 15,0-2-37-15,0 2 12 16,0-4 2-16,0 4-7 15,0-1-8-15,0-5 4 16,0-3-16-16,13-5 17 16,4 2-18-16,-1-3-19 15,-1 0-32-15,-4 2-55 0,-6-1 14 16</inkml:trace>
  <inkml:trace contextRef="#ctx0" brushRef="#br0" timeOffset="4180">2246 285 84 0,'0'0'47'15,"0"0"-43"-15,0 0-4 16,0 0 10-16,0 0 18 0,0 0-2 15,31-5-24 1,-15 5 13-16,4 0-14 0,2 0-2 16,0 0-14-16,1 0-93 15</inkml:trace>
  <inkml:trace contextRef="#ctx0" brushRef="#br0" timeOffset="4986">2794 337 101 0,'0'0'8'0,"0"0"-6"16,0 0-1-16,0 0 42 15,0 0-6-15,0 0 0 16,-106 0-6-16,87 6 17 16,7 3 13-16,-5 1-39 15,1 0 16-15,2 1-32 16,3 1 11-16,3 2-9 16,2 1-15-16,3 0 12 15,0 0-5-15,3 2 3 16,0-1-3-16,0 4 4 15,0-1 5-15,0-2-5 0,0 3 1 16,3-3-1 0,14 1 4-16,2-1-14 0,0-2 6 15,4-1 0-15,-1-6-1 16,0 1 7-16,-2-3-8 16,5-3 11-16,-3 0-11 15,1-3 11-15,-1 0-18 16,0 0 8-16,-2 0-8 15,-4-3 1-15,-3-12-3 16,-7 1 9-16,-3-3-13 16,0-6 15-16,-3-3-29 15,0-3 22-15,0 0-32 16,0-1 27-16,0 8-21 16,-3 7 33-16,3 6 1 0,-3 3 1 15,3 6 19-15,0 0-9 16,0 0 25-16,0 0-30 15,0 0 13-15,0 0-19 16,0 0 1-16,0 0-2 16,0 0 0-16,0 4 19 15,0 11-13-15,0 5 16 16,0-3-17-16,11 5 23 16,-2-1-23-16,0 0 6 15,4-1-11-15,0 0 0 16,-1 0 0-16,5 3 8 0,-1-6-14 15,0-2 14 1,-1-1-3-16,5-2 2 0,-1-4-13 16,0-2 9-16,4 0-5 15,-4-6 2-15,8 0-9 16,-5 0 8-16,0 0-33 16,-2 0 1-16,-5-14-58 15,-2-1-29-15,-10-5-82 16</inkml:trace>
  <inkml:trace contextRef="#ctx0" brushRef="#br0" timeOffset="5243">2910 419 28 0,'0'0'190'16,"0"0"-183"-16,0 0-6 15,0 0 34-15,0 0-11 16,0 0 9-16,92-24-30 16,-73 12 0-16,-2 1-3 15,-1 1-13-15,-7-2-68 16,-2-1-146-16</inkml:trace>
  <inkml:trace contextRef="#ctx0" brushRef="#br0" timeOffset="5461">2910 419 139 0,'61'-115'111'0,"-61"115"-111"15,0 0 2-15,0 0 3 16,0 0 50-16,16 0-54 16,9-13 4-16,-2 2 2 15,2-1-14-15,-3 3-25 16,4 2-15-16,-3-3-24 0,3 1-61 16</inkml:trace>
  <inkml:trace contextRef="#ctx0" brushRef="#br0" timeOffset="6005">3240 202 92 0,'0'0'52'0,"0"0"-45"0,0 0 9 16,0 0 14-16,0 0-7 16,0 0-18-16,-67 102 7 15,63-89-12-15,4 0 2 16,0-3 1-16,0 2-2 16,0-2-1-16,0 0 1 15,16 0 9-15,3-3-6 16,1 2-4-16,2-4 3 15,0 6-3-15,1-6 6 16,3 0-4-16,0 5-4 16,-1-5 6-16,0 1-5 0,2 3 7 15,-5 2-9 1,1 1 9-16,-4-2-12 16,-7 0 4-16,-2 0 2 0,-4 0 0 15,-6 2 0-15,0-7 0 16,0 4 5-16,0 3 43 15,0-4-16-15,0 1 18 16,-13 2-13-16,1-5-2 16,-4 0-13-16,-1 3-21 15,2-7 20-15,-4 4-16 16,-5-3-10-16,-1 0 21 16,3 0-34-16,-1-3 12 15,1 0-15-15,3 0 14 16,2 0-59-16,5-3-30 15,2-14-15-15</inkml:trace>
  <inkml:trace contextRef="#ctx0" brushRef="#br0" timeOffset="6584">3554 179 109 0,'0'0'55'15,"0"0"-40"-15,0 0-14 16,0 0 55-16,0 0-23 15,0 0-21-15,-83 52-7 16,80-41-10-16,3-1 5 16,0 0 0-16,0-1 0 15,0 0 0-15,0-1 1 16,0 4 2-16,16-4 8 16,3 4-6-16,4-1-4 15,-1 1-1-15,-3-3 0 16,1 5 0-16,2-4 0 15,-3 2 3-15,4 2 1 16,-1-2-4-16,0-2 8 0,1 5-7 16,-7-4 6-16,1 0-12 15,-9 2 5 1,-2-1 0-16,-6-7 3 0,0 1 1 16,0-3 41-16,0 3 5 15,0 1 6-15,-9 0-27 16,-7 2 0-16,4-6-24 15,-7-1 16-15,0 1-21 16,2-1 0-16,-5-2-9 16,5 0 9-16,1 0 0 15,-3 0-51-15,-1 0 10 16,1 0-75-16,4-5 21 0,2-6-60 16</inkml:trace>
  <inkml:trace contextRef="#ctx0" brushRef="#br0" timeOffset="6892">3859 252 73 0,'0'0'64'0,"0"0"-35"16,0 0 6-16,0 0-7 15,0 0 16-15,0 0-21 16,55 120-10-16,-46-104 1 16,-3-6-12-16,5 1 9 15,-5 2 0-15,-6-6-5 16,2-1-6-16,1 4-22 15,-3-7-52-15,5-3-57 16</inkml:trace>
  <inkml:trace contextRef="#ctx0" brushRef="#br0" timeOffset="7363">3859 252 173 0,'112'-96'25'0,"-102"110"-12"16,2 3-7-16,5 1 35 15,-1 5 0-15,3-3 3 16,4 3-28-16,-4 0-6 0,3-3 9 15,-2 2-13 1,-1-2 15-16,-6-4-16 0,2 0 9 16,-1-9-8-16,-5 1-9 15,-2-2 3-15,-1-1 0 16,-6-5 0-16,0 0 4 16,0 0-2-16,0 0 3 15,0 0 32-15,0 0-2 16,0 0 17-16,0 0-50 15,0-12 4-15,0-8-6 16,-3-6-3-16,-3-4 2 16,-4-5-24-16,4 1 20 15,3 2 5-15,-2 3-18 16,5 6 18-16,0 0-9 0,0 6-23 16,0-3-3-16,5 5-61 15,7 1-35-15,1-1 18 16</inkml:trace>
  <inkml:trace contextRef="#ctx0" brushRef="#br0" timeOffset="7842">4426 118 89 0,'0'0'40'15,"0"0"-6"-15,0 0 10 0,0 0-12 16,0 0 36-16,0 0-35 16,81 164 22-16,-68-141-33 15,0 2-2-15,-1-9-16 16,2 1 15-16,-2-4-19 16,4-1 12-16,-3-5-18 15,1-4 18-15,1 1-8 16,-2-4 10-16,-4 0-14 15,4 0 0-15,-7 0 0 16,8 0 0-16,-5-19 5 16,-5-2-14-16,-1-4 16 15,-3-4-13-15,0-1 12 16,-3-3-12-16,-21-2-14 16,-1 4 14-16,0 5 5 0,-1 6-16 15,0 5 14-15,8 10 3 16,4 5 6-16,1 0-6 15,4 0 31-15,-1 0-27 16,7 0 0-16,-6 0-4 16,6 8-3-16,3 7 3 15,-5 5-12-15,5-3-12 16,0 3-52-16,0-3-36 16,20-5-72-16</inkml:trace>
  <inkml:trace contextRef="#ctx0" brushRef="#br0" timeOffset="8325">4969 0 238 0,'0'0'81'16,"0"0"-80"-16,0 0 6 16,0 0 12-16,0 0 18 15,0 0-28-15,-83 29-18 16,83-20 10-16,0-4-6 0,0 7 4 16,0-3 0-16,17-1 1 15,5-2 0-15,6 3-8 16,0-4 16-16,2 4-17 15,-2 3 18-15,2 2-7 16,-5 3-2-16,-2 0-1 16,-4 4 0-16,-2-1 1 15,-6-3 0-15,-3 0 0 16,-5-1-9-16,-3-3 18 16,0-4 11-16,0-1-1 15,-3 1 18-15,-13 4 4 16,-4-6-3-16,1-1-29 15,2 1-1-15,-2-1 5 0,0-6-8 16,-1 1-10 0,1-1 1-16,-3 0-30 0,-4 0-50 15,4 0-36-15,-6 0-102 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8:11:12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8494 8556 18 0,'0'0'11'0,"0"0"-11"15,0 0-1-15,0 0-5 16,0 0 6-16,0 0-2 15,-44 14 7-15,36-4-6 16,7 12 1-16,-4 8 0 16,5 13 1-16,-2 7 4 15,0 1-1-15,-5 6-4 16,1-1-10-16,-2 2 10 16,-5-2 19-16,-2 6-17 15,-3-5-2-15,-2-1 4 16,2-8 4-16,2-12 5 0,3-8-5 15,7-12 7-15,1-6-15 16,2-2 0-16,3-2-1 16,0-2-2-16,0 0-7 15,0 0-3-15,0 4 10 16,8-2 3-16,-4 2 5 16,0 0-4-16,1 1 2 15,-1 0 0-15,3 4-3 16,-3-3 0-16,-1-2 4 15,-1 2-3-15,-2-2 0 16,0-1 4-16,0 1 1 16,0-1-4-16,0-3 1 0,0-4 7 15,0 0-7-15,0 0-3 16,0 0-16-16,0 0 4 16,0 0 10-16,0 0 1 15,0-21 1-15,0-13 1 16,0-12-1-16,-5-6-2 15,-2-4 0-15,1 4-13 16,-5-1-4-16,-1 8 14 16,2 4 2-16,-3 5 0 15,-1 4 3-15,1 0-1 16,-3 8 2-16,1 4-1 16,1 6 3-16,1 8-2 0,-1 0 3 15,3 4-2 1,0 2 2-16,2 0 5 15,2 0 7-15,-1 0-5 0,1 0 0 16,2 0-10-16,0 4-1 16,5 0 0-16,0 4-5 15,0 6-1-15,0 10 6 16,0 6 3-16,0 4 1 16,0 6 0-16,3-3 6 15,2-6-7-15,-3-2-3 16,-2-9 4-16,2-2-2 15,0-6-1-15,-2-4-2 16,3-4-2-16,-1-2-1 16,-2-2 0-16,0 0-4 15,0 0-1-15,0 0 7 0,0 0 0 16,0 0 2-16,0 0 9 16,0 0 0-16,0 0 12 15,0-16-17-15,0-6-5 16,0-14 1-16,0-2 0 15,-7-5 1-15,3 3 0 16,1 4-2-16,-2 8 3 16,1 4-3-16,0 10 3 15,-1 2 0-15,3 4-1 16,2 4 0-16,-2 2 1 16,0 2 2-16,0 0 14 15,0 0 2-15,-3 0-20 16,0 12-10-16,-1 16 1 0,-1 12 18 15,1 10-11-15,0 9 2 16,2 3 0-16,-2 4 11 16,-1-6-10-16,-1-4 10 15,-4-11-8-15,3-18-2 16,3-11 11-16,1-12-12 16,5-4-8-16,0 0-10 15,0 0 3-15,0 0 12 16,0 0 3-16,0-18 0 15,0-11 5-15,0-16-4 0,0-7-1 16,0-4 5 0,0 2-5-16,0 8 5 0,7 6-5 15,-1 12 0-15,1 6-1 16,1 1 1-16,2 7-9 16,-6 2 8-16,1 4-12 15,-1 6 12-15,-2 2-11 16,-2 0 8-16,2 0 4 15,-2 0 0-15,0 0-6 16,0 0-8-16,6 18 2 16,2 12 12-16,1 6 3 15,2 9-3-15,-4 3-4 16,-3 0 3-16,-2-6 1 16,-2-4-3-16,0-12 3 15,0-8 9-15,0-10-6 16,0-6-3-16,0-2 0 0,0 0-2 15,0 0-21-15,0 0 10 16,0-8-13-16,3-24 26 16,5-14 6-16,2-10-2 15,1-2-2-15,-1 3-2 16,4 12 4-16,-3 7 0 16,0 9-4-16,1 7-1 15,-6 8-5-15,-1 8 6 16,-5 4-2-16,0 0 2 15,0 0 13-15,0 22 2 16,-3 15-10-16,-5 10 13 0,-2 8-12 16,4-3 7-1,3-10-6-15,1-10-6 0,0-12-1 16,2-10 2-16,0-6-2 16,0-4-25-16,0 0-21 15,0 0 38-15,9-12 8 16,0-20 2-16,4-14-2 15,-2-6 6-15,3-5-5 16,3 7 3-16,-1 6 0 16,3 10-7-16,-6 10 6 15,-5 12-6-15,-3 10 2 16,-5 2-12-16,0 10 6 0,0 24 7 16,0 20 20-1,0 10-16-15,0 7 4 16,-3-9-6-16,-3-10 8 0,4-12-7 15,-3-14-6-15,5-10 14 16,0-8-22-16,0-8 5 16,0 0-39-16,0 0 36 15,7-4 8-15,11-22 1 16,2-12 0-16,0-10 10 16,2 0-8-16,-4 5-1 15,-2 18 0-15,-3 14-2 16,-7 10-7-16,-3 1-19 15,-3 18 18-15,0 26 9 16,0 14 12-16,0 10 17 16,-18 0-13-16,-2-10 15 0,2-7-5 15,2-9-14-15,8-14-8 16,3-12-4-16,3-10 0 16,2-6-16-16,0 0-70 15,9 0 78-15,9-12 0 16,-1-21 8-16,4-8 5 15,-2-8-2-15,4-3-1 16,-5 10 4-16,-1 12-6 16,-1 12 0-16,-5 10 0 15,-4 8-3-15,-2 0 2 16,-3 0 1-16,-2 4 0 16,2 16 0-16,-2 6 13 15,0 6-5-15,0-1 2 16,0-8 7-16,0-10-17 0,2-12-2 15,3-1-45-15,-1 0 24 16,0 0 23-16,2-19 0 16,-2-10 0-16,5-7 0 15,-3 0 0-15,1 4 0 16,-2 10 0-16,-1 10 0 16,0 6 0-16,-4 6 0 15,0 0 0-15,0 0 3 16,0 10 12-16,0 14 10 15,0 2-12-15,-4-2 3 16,-5-8-4-16,4-10 18 0,3-6-10 16,2 0-20-16,0 0-16 15,0 0 3-15,0-8-3 16,0-24 16-16,0-12 5 16,0-8-4-16,2 2-1 15,5 8-2-15,0 12-29 16,0 3-19-16</inkml:trace>
  <inkml:trace contextRef="#ctx0" brushRef="#br0" timeOffset="1172.97">12446 8401 85 0,'0'0'49'0,"0"0"-44"15,0 0-5-15,0 0-5 16,0 0 5-16,-84 107-4 15,82-107 4-15,-2 0 0 16,-4 0-14-16,0-2 3 16,-5-12-24-16</inkml:trace>
  <inkml:trace contextRef="#ctx0" brushRef="#br0" timeOffset="2318.67">12294 8195 12 0,'0'0'0'0,"0"0"5"16,0 0 6-16,0 0 31 16,0 0-5-16,0 0-13 0,-27 14 1 15,18-10-2-15,6 0-3 16,-1 0-9-16,-1 0 11 15,1-2-18-15,4 0 1 16,-2 7-4-16,-3 4-2 16,5 6 2-16,-6 3-1 15,-1-3 5-15,0 3-3 16,-4 3-2-16,-1-1 5 16,-3 0-3-16,4 2-2 15,2 2 0-15,0 0-2 16,5 2 2-16,2 0 0 15,-3 4 1-15,0 2-1 16,-1 6 0-16,-1-2 2 16,-4 0-1-16,0-4 4 15,-2-1-5-15,-1 1 3 0,3-2-3 16,5-2 0-16,1-2-6 16,1-4 9-16,1-6-10 15,-4-2 11-15,5-4-7 16,-4-3 6-16,4-5-6 15,2-6 4-15,0 0-2 16,0 0 1-16,0 0-19 16,0 0-19-16,0 0-49 15,0 0-1-15,0-5 63 16</inkml:trace>
  <inkml:trace contextRef="#ctx0" brushRef="#br0" timeOffset="2850.17">12284 8223 1 0,'0'0'35'16,"0"0"-22"-16,0 0 5 15,0 0-17-15,0 0 4 16,0 0-4-16,0 0 1 16,0 0 11-16,0 2-1 0,0-2 10 15,0 2-9-15,0 2-4 16,0 3-1-16,0 0-8 15,2 8 0-15,1 0 0 16,4 3 0-16,-3 4 7 16,5-1-7-16,-1 3 0 15,2-1 6-15,1 4-4 16,-1-1 9-16,2 4-3 16,1-2-3-16,3-2 3 15</inkml:trace>
  <inkml:trace contextRef="#ctx0" brushRef="#br0" timeOffset="5955.42">12257 8271 16 0,'0'0'40'16,"0"0"-4"-16,0 0-14 16,0 0-19-16,0 0-4 15,0 0 2-15,20 39 1 0,-11-27-2 16,-1-1-2-16,-2 2-2 16,0-1 8-16,1-2-2 15,-1 0 7-15,2 0-3 16,-2 2-5-16,1 0-1 15,1 2 12-15,0-2-6 16,3-2-4-16,-5 0 2 16,1 0 0-16,0-2 3 15,4 2-1-15,0 0-3 16,-2 2 9-16,0 4-10 0,-3-2 12 16,3 0-8-1,-2 0-5-15,2 0 5 16,-3 1-6-16,3-2-1 0,-1-1 1 15,-2-1 10-15,-2-2-4 16,1-3 7-16,-1 2-10 16,-2-2 4-16,0 1 5 15,4 1-5-15,-2-1-2 16,2 1 7-16,-1 2-8 16,1 3 0-16,1-1-2 15,-2-1 1-15,1 0-1 16,-3 0-2-16,1-2 0 15,-2-1 11-15,0-4-10 16,3 0 9-16,-5 0-10 16,1 0 12-16,2 0-8 0,0 0-4 15,-1 2 6 1,-2-6 0-16,2 4-6 0,-2-2 3 16,0 0-5-16,2 0 7 15,-2 4-5-15,3-4 0 16,-1 2 4-16,0 0-3 15,-2 0-1-15,2-2-1 16,-2 2 1-16,0-2 0 16,0-2 2-16,0 4-1 15,2 0 6-15,3 2-10 16,-3 2 3-16,2 4 0 16,1 0-1-16,0 2 1 0,-1 0 0 15,-2 0 3-15,2-6-3 16,1 0 0-16,-5-2 13 15,2-4-6-15,-2 2-7 16,0 0 8-16,2-2-11 16,-2 4 6-16,2-4-2 15,1 0-1-15,-3-2 3 16,0 0-5-16,0 0 11 16,0 2 7-16,0-2-13 15,0 0 24-15,0 0-12 16,0 0-4-16,0 0 0 15,0 0-9-15,0 0 4 16,0 0-3-16,0 0-6 0,0 0 3 16,0 0-34-1,0 2-38-15,5 4-28 0,-3 2-36 16,0-2 31-16</inkml:trace>
  <inkml:trace contextRef="#ctx0" brushRef="#br0" timeOffset="7079.78">12668 8921 72 0,'0'0'46'0,"0"0"-13"16,0 0-29-16,0 0 22 16,0 0-1-16,0 0-20 15,-39-10-3-15,35 10 9 16,-3 0-9-16,1 0 9 15,1 0-9-15,-5 0 1 16,7 0 28-16,-6 0-31 16,2 2 12-16,-2 2-12 0,2 0 21 15,3 0-21-15,-2 2 1 16,1 2-1-16,-1 4 0 16,-2-2-3-16,2 0 3 15,-1 2 0-15,3 2 0 16,0 2 0-16,-2 0 4 15,2 2-3-15,2-1-1 16,2-3-9-16,0 1 8 16,0 2 2-16,0 3-5 15,0-2 8-15,0 0-9 16,0-4 6-16,2-2-2 16,6-2-1-16,-2 0 2 0,3 0 0 15,-3-2 0-15,6-2-4 16,-1 0 7-16,-3 0-3 15,4-2 0-15,-1 0 0 16,0-2 0-16,3 0-4 16,1 2 5-16,-1-2-1 15,3 0 3-15,1-2 3 16,-1 0-12-16,2 0 13 16,-6 0-11-16,0 0 8 15,-2 0-4-15,-1 0 6 16,-1 0-6-16,-5 0-3 15,2-2 3-15,1-4 0 16,0 0 9-16,0-2-9 16,-1 0 3-16,1 0 7 15,-5-2-2-15,0 2 11 0,-2-2 5 16,0 0-14-16,0 2-7 16,0-2 0-16,0 2-3 15,0-4 1-15,0 0 5 16,0-2-4-16,0 0 5 15,0 0-4-15,-4-3 10 16,-9 2-2-16,1-2-4 16,-1 4 19-16,2 3-23 15,-3-1 10-15,1 1-8 16,2 2-5-16,-2 1 3 0,4 0-3 16,-5 1 1-16,3-2-1 15,-3 2 1-15,4 2 6 16,-1-2-14-1,-1 0 14-15,3 2-12 0,1 0 12 16,1 2-11-16,-2 0 4 16,2 0 0-16,1-2-4 15,-3 2 10-15,1 0-12 16,0 0 8-16,4 2-17 16,-3 0 29-16,3 0-20 15,-1 0 6-15,2 0-2 16,-3 0 1-16,2 0-7 15,-3 0-4-15,-1 4-31 16,0 10 7-16,2-2 8 16,1 4 20-16,1-2-16 0,4 2-21 15,0 4-20-15,0-2-22 16,0 0-17-16</inkml:trace>
  <inkml:trace contextRef="#ctx0" brushRef="#br0" timeOffset="8490.45">11887 9051 5 0,'0'0'40'0,"0"0"-16"16,0 0 27-16,0 0-27 15,0 0-15-15,0 0-9 16,-24 42 0-16,19-29 3 16,5-1-2-16,-4 0 6 15,2 0-5-15,0 0 4 16,-1 2-6-16,1-4 0 15,2 4 2-15,0 0 0 16,0 2-3-16,0-2 5 16,0 2-5-16,0-2 5 0,0 0-6 15,2 0 4-15,5-2-4 16,-1 2 2-16,4-2 0 16,-4 0-1-16,3 0 3 15,3 2 1-15,-4-2 1 16,3-2 2-16,-1 1-2 15,3-4-1-15,-2 1 0 16,0 0-2-16,-2-2 4 16,4 1 3-16,1-6-8 15,-1 3 5-15,5 1-10 16,-2-5 10-16,1 0-5 16,-3 0 0-16,-1 0 6 0,-2 0-6 15,-2 0 0 1,2 0 4-16,-2 0-2 0,5-9 7 15,1 1-6-15,1-3 11 16,1-2-9-16,-3 1 5 16,-3 1-5-16,-2-2 3 15,-3 5 5-15,-1-2 3 16,-5 4 10-16,3-2-14 16,-3-2 24-16,0 0-32 15,0 0 6-15,0-2-10 16,0 2 0-16,0-6 0 15,0 0 3-15,0 0-9 16,-3-2 12-16,-10 2-11 16,2 0 14-16,-5 2 2 15,-2-4-8-15,2 4 6 0,1 0-4 16,-1-1 2-16,3 6 10 16,0-1-14-16,-1 0 10 15,4 3-6-15,-2-1-6 16,-3 1 4-16,1 0-8 15,-1 0 6-15,3 3-4 16,1-3 1-16,2 3 0 16,0 1-4-16,2-1 10 15,1 1-8-15,-1 2 7 16,1-4-5-16,1 3 5 16,-2 0-10-16,1 0 5 15,-1 0-2-15,3 2-1 0,-3-1-4 16,2 1 3-16,1 0 8 15,-3 0-10-15,1 0 13 16,-2 0-9-16,4 0 5 16,-2 0-6-16,1 0 0 15,1 3-1-15,2 8-7 16,-2 3-19-16,1 8-12 16,0 4-8-16,3-1-6 15,0 2-44-15,0-7 20 16</inkml:trace>
  <inkml:trace contextRef="#ctx0" brushRef="#br0" timeOffset="12519.79">9800 7971 81 0,'0'0'42'0,"0"0"-42"16,0 0-14-16,0 0-13 15,0 0 12-15</inkml:trace>
  <inkml:trace contextRef="#ctx0" brushRef="#br0" timeOffset="13034.31">9580 7907 11 0,'0'0'74'15,"0"0"-20"-15,0 0 21 16,0 0 23-16,0 0-50 16,0 0-18-16,-10-26-12 15,10 23 27-15,0 2-23 16,0 1 10-16,0-3-30 16,0 3 35-16,0 0-35 15,0 0-1-15,0 0-1 0,0 0-2 16,-2 0-1-16,2 0-7 15,0 0 4-15,0 0-11 16,0 0 15-16,0 3-25 16,0 8 17-16,0 5-9 15,7 2 19-15,-1 0-1 16,-1-1 2-16,0 1-6 16,-3-3 2-16,2 3 1 15,0 3-22-15,1-1 13 16,0-4 11-16,-4-2-32 15,2-6-17-15,2-4 8 16,-1-4-81-16,-2 0-42 0</inkml:trace>
  <inkml:trace contextRef="#ctx0" brushRef="#br0" timeOffset="13136.08">9580 7907 311 0</inkml:trace>
  <inkml:trace contextRef="#ctx0" brushRef="#br0" timeOffset="13296.74">9580 7907 311 0,'75'-105'46'0,"-75"105"-25"0,0 0-8 16,0 0 19-16,0 0-32 15,0 0-6-15,2 2-3 16,3 12 18-16,3 4-7 16,2 4 20-16,-2 1-15 0,1 0 0 15,0 1-1-15,0 1-2 16,0-6-4-16,-3-1-38 15,2-3 6-15,-4-3-54 16,-4-4 16-16,0-2-6 16,0-6-17-16</inkml:trace>
  <inkml:trace contextRef="#ctx0" brushRef="#br0" timeOffset="13671.96">9604 7903 35 0,'0'0'39'0,"0"0"-21"0,0 0 7 16,0 0 14 0,0 0-21-16,0 0-3 0,-16-45-6 15,16 39 18-15,13-1-13 16,1 0 4-16,-1 3-6 16,2 4-7-16,4 0 2 15,3 0-2-15,-2 0 8 16,4 2-6-16,-1 11-5 15,-1 1 3-15,-2 1-5 16,-2 3 1-16,-5 0 9 16,-6 3-2-16,-2-3 9 15,-5-4 2-15,0 2-19 16,0-2-2-16,0 0 2 16,-8 0 19-16,-5 0-17 15,0-2 15-15,-3-2-17 0,-1 0 4 16,-1-2 3-16,-3-2-1 15,2-2-12-15,-1-2-33 16,0 0-35-16,6-2 2 16,4 0-84-16</inkml:trace>
  <inkml:trace contextRef="#ctx0" brushRef="#br0" timeOffset="14087.95">9853 7840 5 0,'0'0'33'15,"0"0"-9"-15,0 0 2 16,0 0-21-16,0 0 26 15,0 0 34-15,0 88-48 16,0-69 20-16,0 1-36 16,0-1 10-16,0 0-8 15,6-1 2-15,2-2-5 16,1 0 8-16,-1-2-2 16,4-2-2-16,-3-4 1 0,1 0 3 15,4-4-7-15,-1 0 0 16,-1-2-1-16,1-2 0 15,-1 0 2-15,3 0-1 16,-4-2 6-16,3-10-9 16,-6 0 2-16,1 0-37 15,-7 0-37-15,-2 0 26 16,0 0 0-16,0 0 1 16</inkml:trace>
  <inkml:trace contextRef="#ctx0" brushRef="#br0" timeOffset="14295.43">9902 7968 93 0,'0'0'62'16,"0"0"-56"-16,0 0 1 15,0 0 26-15,0 0-23 16,0 0-4-16,13-10 6 15,-3 2-9-15,1-2-3 16,-5-2-10-16,2 1-58 16,-7-3-86-16</inkml:trace>
  <inkml:trace contextRef="#ctx0" brushRef="#br0" timeOffset="14503.92">9902 7968 321 0,'-78'-118'82'0,"78"118"-82"15,0 0 19-15,0 0 13 16,0-4-28-16,12-4-4 16,7-2 2-16,8 2-9 15,0 0-3-15,2-2-42 16,-4 2-106-16,-6 0-72 0</inkml:trace>
  <inkml:trace contextRef="#ctx0" brushRef="#br0" timeOffset="14822.07">9851 7742 9 0,'0'0'52'0,"0"0"-37"15,0 0-9-15,0 0 18 16,0 0-21-16,0 0 1 16,-11-12-1-16,11 12-6 0,0 0 4 15,0 0-1-15,0-2 5 16,7 0 7-16,2 2 11 15,6-2-22-15,-2 2 1 16,3 0-2-16,-5 0 0 16,1 0-10-16,-4 0-25 15,-1 0-18-15,-3 0 16 16</inkml:trace>
  <inkml:trace contextRef="#ctx0" brushRef="#br0" timeOffset="15540.74">10048 7899 32 0,'0'0'42'0,"0"0"20"15,0 0-22-15,0 0-19 16,19 102-2-16,-15-92-9 0,-4-4 5 16,0-4-9-1,0-2-3-15,0 0 15 0,0 0 9 16,0 0 18-16,0 0-11 15,0 0 24-15,0 0-45 16,0 0 24-16,0 0-36 16,-6 0-2-16,-3-11 0 15,1-2-6-15,-2-3 3 16,3-2 2-16,3 2-1 16,2-1 3-16,2 7-2 15,0 5 0-15,0 0 2 16,0 5 0-16,0 0 0 15,0 0-3-15,0 0-1 16,0 0-4-16,11 0 15 0,5 0-13 16,-3 10 12-16,5 3 0 15,-3 1 1-15,-1-1-8 16,1 4 5-16,-1-3-5 16,-3 0 1-16,1-4 0 15,1 0 0-15,-7-4 4 16,0-2-8-16,-1-2 10 15,-3-2-4-15,0 0 0 16,1 0 8-16,-3 0-4 16,0 0 19-16,0 0 25 15,0 0 1-15,0-9-2 16,-5-6-48-16,-6 1 2 16,3 0 3-16,-2 2-11 0,3 4 5 15,5-1-3-15,2 5 1 16,-2-1-37-16,2-4-15 15,0 0-54-15,0-4-5 16,4-1-22-16,6 4-56 16</inkml:trace>
  <inkml:trace contextRef="#ctx0" brushRef="#br0" timeOffset="15727.25">10189 7846 132 0,'0'0'62'16,"0"0"-31"-16,0 0-13 15,0 0 1-15,0 0-19 0,0 0 0 16,34-14-2 0,-22 12 4-16,1 0 7 0,-1 1-7 15,5-2-4-15,-4-3 7 16,3 2-10-16,2-4-29 16,-3 0-41-16,-4-2-64 15</inkml:trace>
  <inkml:trace contextRef="#ctx0" brushRef="#br0" timeOffset="15936.9">10301 7832 57 0,'0'0'25'0,"0"0"-1"0,0 0 43 15,0 0-56-15,0 0 40 16,0 0-36-16,-6 117 3 15,6-94 26-15,0 4-36 16,8-3 2-16,-1 0-10 16,4-4-7-16,5-6-83 15,-5-8-44-15</inkml:trace>
  <inkml:trace contextRef="#ctx0" brushRef="#br0" timeOffset="16193.9">10428 7921 198 0,'0'0'46'15,"0"0"-42"-15,0 0 78 16,0 0-9-16,0 0-52 16,0 0-16-16,2 0-2 15,0 1 7-15,7 9-10 16,-1 3 11-16,-2 3-9 15,3 0 4-15,1 4-2 16,7-2-8-16,-2-2-34 16,-1-4-51-16,3-4-7 15,1-4-39-15,0-4 48 16</inkml:trace>
  <inkml:trace contextRef="#ctx0" brushRef="#br0" timeOffset="16814.97">10694 7914 14 0,'0'0'31'0,"0"0"30"15,0 0-25-15,0 0 22 16,0 0-10-16,0 0-8 16,-54-40 46-16,40 38-44 15,1 0 20-15,7 2-58 16,1 0 1-16,0 0-5 15,3 0-12-15,-5 15 12 0,1 3-1 16,6 4 1 0,-2 0 1-16,2-4-1 0,0 0 0 15,0-2 1-15,8-4 6 16,8 0-14-16,0-2-3 16,2-4-9-16,2-2-18 15,2-4-17-15,-4 0-1 16,1 0 10-16,-5 0 18 15,-5-4-1-15,-7 2 28 16,0 2 19-16,-2 0 22 16,0 0-1-16,0 0-33 15,7 0-7-15,2 0-1 16,4 0 1-16,1 4 10 16,-3 2 20-16,-2-6-14 15,0 2 3-15,0-2 6 0,2 0-12 16,3 0 1-16,-1 0-9 15,3-4 8-15,-3-12-10 16,-2-2 17-16,-4-3-16 16,-5 2 18-16,-2-3-11 15,0 4 4-15,-14 4-11 16,-5 4 1-16,0 2 0 16,2 4 1-16,-1 1-12 15,0 3 9-15,3 0-8 16,1 0 2-16,5 0-2 0,0 3 5 15,2 5-6 1,0 3-8-16,3 3-19 0,2 5-19 16,2 2-34-16,0-4-31 15,0-5-77-15</inkml:trace>
  <inkml:trace contextRef="#ctx0" brushRef="#br0" timeOffset="17297.73">11037 7834 211 0,'0'0'59'16,"0"0"-18"-16,0 0 62 16,0 0-26-16,0 0-40 0,0 0-29 15,2-12 7-15,-2 12-1 16,0 0-14-16,0 0 1 15,0 0 3-15,0 0-8 16,0 0-14-16,0 0 14 16,0 2-22-16,-7 10-18 15,-2 1 43-15,4-4-11 16,5 0 10-16,0-4-12 16,0 5 9-16,0-2-13 15,0 1 15-15,0-1-3 16,3 2 2-16,5-2 5 15,4-1-3-15,-1 1-2 0,3-1 4 16,-4-4-3-16,1 1 6 16,-1-1-9-16,-4-2 17 15,-3 2-12-15,-1-3 6 16,-2 0-3-16,0 0 5 16,0 0 4-16,0 2 14 15,0 0-15-15,-2 0 15 16,-11 2-25-16,-6-3 22 15,-1 2-19-15,-5-1-6 16,-6 2-37-16,-4-4-77 16,-7 0-44-16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8:11:56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16689 4117 220 0,'0'0'30'16,"0"0"-22"-16,0 0 43 15,0 0 18-15,0 0-26 16,0 0-40-16,0 0 12 15,0 0-13-15,4 0 5 16,-4 0-7-16,0 0 0 16,2 0-8-16,1 6 8 15,4 12-7-15,-1 12 21 16,3 6-24-16,3 4 20 16,-4-2-2-16,1-6 2 15,-2-6-10-15,0-4 0 16,-3-4-3-16,-2-3 3 15,3-4 5-15,-1-1-5 0,-2 1 0 16,0-7-1-16,0-3-10 16,-2 1-1-16,0-2-2 15,0 0 14-15,0 0 0 16,0 0 0-16,0 0 13 16,-4-12 1-16,-11-2-17 15,-1-4 9-15,1-2-9 16,-1-2 10-16,1 0-7 15,1 2 0-15,3-2 3 16,-3 2-1-16,5 0 5 16,3-2-4-16,-3 0 1 15,7 1-5-15,-1-2 1 0,3 3-3 16,0-2-21-16,0 0-33 16,5 4 44-16,4 1 11 15,0 3-6-15,-3 5 16 16,4 0-8-16,-6 4 6 15,2 0-2-15,-1 3-1 16,1 2-1-16,2 0-2 16,0 0 0-16,3 0-1 15,1 4 3-15,-1 8-13 16,-5 6 12-16,-1 5-6 16,-5 3 10-16,0 2-3 15,0-2 0-15,-9-2 6 16,-4-1-7-16,4-4 5 0,-3 1-7 15,4-4 1 1,-2-4 0-16,6 2-31 0,0-4-27 16,1-2-56-16,1 0-11 15</inkml:trace>
  <inkml:trace contextRef="#ctx0" brushRef="#br0" timeOffset="556.17">16827 4401 80 0,'0'0'121'15,"0"0"-47"-15,0 0-4 16,0 0-38-16,0 0 1 16,0 0 0-16,-4-54-7 15,-3 30-15-15,2 0-5 16,1-4-6-16,0-2 2 16,4 6-2-16,0 4-1 15,0 5-1-15,0 8-1 16,0 3 2-16,0 0 0 15,0 1-3-15,0 2 1 0,0 1 4 16,0 0-9 0,0 0 8-16,0 0 0 0,0 0-7 15,6 0 6-15,5 0-1 16,3 0 2-16,1 1-8 16,1 8 16-16,-1 0-16 15,1 6 18-15,2-1-14 16,-2-2 9-16,0 2-9 15,-3 0 4-15,0-4 0 16,-2 2-3-16,0-4 10 16,1 2-13-16,-4-4 13 15,-3 0-4-15,-1-2-3 0,0 0-2 16,-1 0 2-16,0-4-44 16,1 2-48-16,-4-2-45 15,0 0-27-15</inkml:trace>
  <inkml:trace contextRef="#ctx0" brushRef="#br0" timeOffset="773.74">16859 4249 56 0,'0'0'231'0,"0"0"-198"16,0 0-21-16,0 0 44 15,0 0 1-15,0 0-56 16,0 0 15-16,0-4-12 0,13-12-3 16,9-6-1-16,5 0-6 15,2-2-72-15,0-2-22 16,-5 0-41-16</inkml:trace>
  <inkml:trace contextRef="#ctx0" brushRef="#br0" timeOffset="1036.3">17041 3990 45 0,'0'0'191'0,"0"0"-116"15,0 0-33-15,0 0 25 16,0 0-39-16,0 0-28 0,-8 0-14 16,8 12 3-16,0 4 8 15,0 7 3-15,0 0 1 16,1 1 14-16,9 2-15 15,0 1 0-15,1 0 6 16,1 2-6-16,1-5 5 16,-1-2-13-16,-2-4 10 15,1-2-4-15,1 0-16 16,-1-2-41-16,-2-4-61 16,2-8-24-16</inkml:trace>
  <inkml:trace contextRef="#ctx0" brushRef="#br0" timeOffset="2596.05">18859 4159 244 0,'0'0'19'0,"0"0"-7"16,0 0 1-16,0 0 69 15,0 0-25-15,0 0-23 16,0 0 7-16,0 0-35 16,0 0-2-16,0 0-4 15,0 16-3-15,0 12 3 0,7 8 0 16,2 8 4 0,2 6-3-16,2-2-1 0,-4 1 5 15,0-12-11-15,-2-8 9 16,-5-11-6-16,0-11 4 15,0-4-1-15,1-3 0 16,-3 0 1-16,0 0-9 16,0 0 16-16,0 0-14 15,0-13 6-15,0-9-6 16,-9-8-23-16,-3-4 28 16,-1-4-23-16,5-2-10 15,3 2 4-15,2 2 21 16,3 6-10-16,0 4 13 0,0 12 1 15,8 4 5 1,-2 4 4-16,1 6 3 0,-1 0-7 16,6 0 2-16,1 2-2 15,1 14 6-15,3 2-5 16,-1 4 5-16,-3 0 5 16,1 2-4-16,-6 0-5 15,-1-4-2-15,-5-6 6 16,-2-6-4-16,0-4 5 15,0-2-7-15,0-2 2 16,0 0 5-16,0 0 9 16,0-2-16-16,-2-16-23 15,-7-2-24-15,3-4 36 0,-2 0-48 16,6-2-17-16,0 0 42 16,2 2-14-16,0 2 42 15,0 2 6-15,0 5-8 16,0 5 8-16,2 2 5 15,3 7 7-15,2 1-1 16,-1 0-8-16,5 0 0 16,3 0 13-16,1 1-2 15,1 12 12-15,4 3-1 16,-6 4 26-16,1 2-33 16,1 2-4-16,-3 2-12 15,-1 0-2-15,-4 2 7 16,-1-2-3-16,-3-4-8 15,0-4-48-15,1-8-38 0,0-10-82 16</inkml:trace>
  <inkml:trace contextRef="#ctx0" brushRef="#br0" timeOffset="3000.26">19238 4291 112 0,'0'0'124'0,"0"0"-104"15,0 0-9-15,0 0-9 0,0 0 15 16,0 0-17-16,-18-94-19 16,9 61-62-16,0-3 14 15,1 4 45-15,0 2-15 16,4 6 12-16,4 6 25 15,0 6 20-15,0 10-15 16,0 2 2-16,0 0-5 16,16 14 2-16,6 12 40 15,0 2-1-15,3 3 23 16,-3-8-48-16,-2 2 15 16,0 0 1-16,-1 0-13 15,-2-3-2-15,1-2-19 16,-5-4 14-16,1-4-9 0,-3 0 1 15,-5-4-4 1,1-2-4-16,-2-4-44 0,-5 0-53 16,0-2-45-16,0 0 69 15</inkml:trace>
  <inkml:trace contextRef="#ctx0" brushRef="#br0" timeOffset="3108.97">19238 4291 22 0</inkml:trace>
  <inkml:trace contextRef="#ctx0" brushRef="#br0" timeOffset="3496.45">19238 4291 22 0,'2'-64'51'0,"0"54"-36"0,7-4 27 0,5-2-40 16,1-3-4-16,-1 0-12 16,5-3-22-16,-3 0-6 15,-1-1 24-15,1 3 5 16,-5 0 13-16,-1 6 19 15,-2 0-10-15,-1 6-1 16,-1 4-8-16,-1 0 12 16,-5 4 8-16,0 0-10 15,0 0 31-15,0 0-23 16,0 0 32-16,0 6-27 16,0 8-16-16,3 6 61 15,-1 1-52-15,5 1-9 16,1-3-2-16,4 2 27 15,1-1-31-15,2-2 21 0,-1-4-20 16,-1 0 5 0,-1-1-6-16,3 0 1 0,1-3 0 15,-1 2-1-15,1-6-2 16,-1-2 2-16,1-4 17 16,-1 0-18-16,-3 0 9 15,-1 0-3-15,0 0 0 16,0-6-6-16,-2-8 4 15,-3 0-1-15,-1-4-3 16,-4-7-29-16,-1 6-46 16,0-7-7-16,0 5-93 15</inkml:trace>
  <inkml:trace contextRef="#ctx0" brushRef="#br0" timeOffset="3669.99">19574 4074 38 0,'0'0'94'0,"0"0"-92"15,0 0 43-15,0 0 20 16,0 0-16-16,0 0-33 16,-4 0-14-16,4 0 1 15,0 0 2-15,0 0-4 16,0-8-1-16,11-2 0 16,5-4-83-16,-5-4-43 15</inkml:trace>
  <inkml:trace contextRef="#ctx0" brushRef="#br0" timeOffset="3861.48">19574 4074 57 0,'-107'-140'182'0,"106"140"-159"16,1 0 24-16,0 0-28 15,0 0-4-15,0 0-15 16,0-4-4-16,4-6 3 15,11-2-6-15,1 2 0 16,-1-2-80-16,-2 0 9 16,-5-2-37-16</inkml:trace>
  <inkml:trace contextRef="#ctx0" brushRef="#br0" timeOffset="4201.59">19076 3852 99 0,'0'0'7'16,"0"0"-6"-16,0 0 14 15,0 0-9-15,0 0 11 16,0 0-13-16,62-60 10 16,-47 48-13-16,3 2-2 15,-3-4 1-15,-3 0-4 16,-1-1-37-16,-3 1 12 15</inkml:trace>
  <inkml:trace contextRef="#ctx0" brushRef="#br0" timeOffset="10716.92">13108 7393 11 0,'0'0'26'0,"0"0"-6"0,0 0-3 15,0 0-12-15,0 0 10 16,0 0-14-16,0 0 2 16,0 0-3-16,0 0 9 15,0 0-6-15,0 0 10 16,0 0 9-16,0 0 6 15,0 0 6-15,0 0-9 16,0 0 29-16,0 0-27 16,0 0 0-16,0 0-9 15,0 0-12-15,0 0-1 16,0 0-3-16,0 0-4 16,0 0 12-16,0 0-15 0,0 0 15 15,0 0-9 1,-2 0 1-16,2 0 6 0,0 0-7 15,0 0 13-15,0 0-5 16,0 0 2-16,0 0 8 16,0 0-18-16,0 0 9 15,0 0-5-15,0 0-9 16,0 0 4-16,0 0 0 16,0 0-2-16,0 0 5 15,0 0-6-15,0 0-1 16,0 0-6-16,0 4-91 15,0 0-76-15,9 0 49 16</inkml:trace>
  <inkml:trace contextRef="#ctx0" brushRef="#br0" timeOffset="13917.14">12525 7608 5 0,'0'0'108'0,"0"0"-78"16,0 0 33-16,0 0 4 16,0 0 9-16,0 0 7 0,-34-40-42 15,32 40 5 1,2 0-37-16,0 0-8 0,-2 0 8 16,2 0-18-16,0 0-9 15,0 4-4-15,4 12 20 16,11 6-7-16,6 1 9 15,1 4 2-15,-2-5 6 16,0-2 3-16,-2-4-11 16,-7-6 0-16,-2-2 3 15,-2-4-6-15,-2-2 6 16,-3 0-7-16,0-2 9 16,-2 0-1-16,0 0 7 15,0 0-8-15,0 0 10 0,0 0-6 16,0 0 3-1,0 0 21-15,0-2 9 0,-4-14-39 16,-12-6 7-16,-4-4-1 16,0-2-14-16,2 0 6 15,0-1 1-15,4 4-8 16,1-1-20-16,5 1 20 16,2 3-1-16,2 4 2 15,4 6 14-15,0 6-10 16,0 4 3-16,0 0-4 15,0 0-7-15,0 1 8 16,0-2-8-16,10 3-3 0,3 0 11 16,5 0-18-16,-1 0 15 15,6 14 8-15,1 2-10 16,-2 0 16-16,3 0-12 16,-5-2 4-16,-5-4-7 15,-1 2 3-15,-5-7 8 16,-7-1-8-16,2-3 9 15,-2-1 3-15,-2 0-3 16,0 0-5-16,0 0 0 16,0 0 0-16,0 0 1 15,0 0 14-15,0 0 3 16,0 0-17-16,0-5 11 16,-8-9-3-16,-7-7-15 15,-1-1 12-15,3 1-12 16,1-1 2-16,3 1-4 0,5 5-18 15,2 2 11-15,2 4 12 16,0 2 4-16,0-2-9 16,0 2 8-16,0 0-4 15,0 4 4-15,2 0-6 16,7 4-3-16,5 0-2 16,1 0 3-16,5 0 8 15,2 8-8-15,2 8 13 16,1 0-12-16,4 2 14 15,-2 0-3-15,-5-2-4 16,0-2 0-16,-6-2-3 16,-3-4 12-16,-1-2-5 0,-6-2-2 15,1-1 10-15,-5-2-6 16,0-1-6-16,0 0 6 16,-2 0-6-16,2 0 1 15,-2 0 8-15,0 0 0 16,0 0-8-16,0 0 13 15,0 0-13-15,0 0 10 16,0 0-3-16,0 0-8 16,0 0 6-16,0 0-6 15,3 0 0-15,-3 0-17 16,0 0 2-16,0 6-42 16,0 9-123-16,0-1-36 15</inkml:trace>
  <inkml:trace contextRef="#ctx0" brushRef="#br0" timeOffset="18184.91">15782 7391 78 0,'0'0'7'0,"0"0"5"0,0 0-11 16,0 0 8-16,0 0 14 16,0 0-2-16,0 0-5 15,27 6 35-15,-20-2-34 16,-1 2 21-16,1 2-9 15,4 4-11-15,5 8-7 16,2 8 1-16,3 4-3 16,0 7-6-16,-3-6 4 15,-3-2 7-15,-1-8-16 16,-5-6 11-16,-3-7-5 16,-2-6-2-16,0-4 0 15,-4 0 7-15,0 0 18 16,0 0 16-16,0 0-14 0,0 0-1 15,0 0-24-15,0 0 16 16,-6-16-18-16,-11-8-4 16,-1-10-13-16,-1 0 3 15,7 2 10-15,5 5-17 16,3 7 17-16,4 2-7 16,0 8 6-16,0 2-3 15,0 6-2-15,8 2 7 16,3 0 1-16,5 0-13 15,5 8 12-15,-2 8-4 0,-1 2 5 16,0 0 0 0,-5 0 1-16,-2-2-3 0,-4-3 10 15,0-3-16-15,-5-6 19 16,1-4-14-16,-3 0 3 16,0 1 0-16,0-1-6 15,0 0 15-15,0 0-9 16,0 0 2-16,0 0 10 15,0 0-9-15,0 0 18 16,0-8-21-16,-14-7 4 16,-2-8-4-16,0 0-1 15,1-4-6-15,9 3 1 16,3 0-2-16,3 2-8 16,0 4 14-16,0 2 2 0,3 8-6 15,3 2 4 1,3 0 1-16,0 4-3 0,4 2 8 15,3 0-10-15,2 0 14 16,-2 0-13-16,1 0 10 16,0 0-6-16,0 10 2 15,-1 2 4-15,-3 0-3 16,-3 0 3-16,2-2 5 16,-3 0-7-16,-1-2 11 15,-1-2-13-15,0 0 4 16,-2-2 3-16,-1-2-1 15,-2-2-7-15,0 2-1 16,0-2-3-16,3 2 4 16,-1 0 1-16,-1 0 3 15,-1 0 4-15,-2-2-4 0,0 0-8 16,0 0 3-16,2 0 1 16,-2 0-1-16,3 0 4 15,-1 2-5-15,-2-2 4 16,0 0 1-16,0 0 0 15,0 2-6-15,0-2 5 16,0 0-4-16,2 2 2 16,-2 0 0-16,2-2 2 15,-2 0 0-15,0 0 2 16,0 0 2-16,0 3 15 0,0-3-12 16,0 0 5-1,0 1-12-15,0-1-2 16,2 2 0-16,0 2 4 0,5 2-13 15,2 3 18-15,2-2-13 16,0 1 14-16,-4 0-16 16,0-2 11-16,-1-2-5 15,1 2 0-15,3-2-15 16,-2 3-12-16,3 1-8 16,3 2-1-16,-3 5-52 15,-1 0-24-15,-5-1-148 16</inkml:trace>
  <inkml:trace contextRef="#ctx0" brushRef="#br0" timeOffset="20233.03">19441 7463 17 0,'0'0'31'16,"0"0"18"-1,0 0-4-15,0 0 16 0,0 0 2 16,0 0-18-16,0 0 13 15,-7-8-21-15,7 6 9 16,-3 2-22-16,1 0 15 16,2 0-33-16,0 0-5 15,0 0-1-15,0 0-11 16,-2 0 8-16,2 0 3 16,-2 0-7-16,2 0 7 15,0 0-3-15,0 2-8 16,0 13 7-16,2 3 1 15,12 5 3-15,5 1 2 16,-2 2 2-16,0 5-3 16,1-3 1-16,-4-2 9 0,3-2-11 15,-4 2-7-15,-3-4 6 16,-2-2-5-16,1-2 3 16,-4-6-10-16,4 0 9 15,-5-6 8-15,-4-2 4 16,0-2-6-16,0 0 4 15,0-2-4-15,0 0 3 16,0 0-4-16,0 0 1 16,0 0 13-16,2 0-15 15,-2 0 5-15,0 0 1 16,0 0 26-16,0 0-21 16,0-6-1-16,-8-10-10 0,-10-6 0 15,-2-4 0-15,2-2 7 16,-7-4-15-16,3-4 11 15,0 0-7-15,0 0 7 16,3 0-5-16,6 5 2 16,4 7-11-16,4 0-4 15,3 4 2-15,2 2-1 16,0 4 14-16,0 4-10 16,0 4 20-16,0 0-15 15,0 2 10-15,0 4-10 16,0 0 8-16,0-2-7 15,0-6 1-15,0-2 3 16,0-4-1-16,2 2 4 16,10 2-6-16,-1 0 6 15,0 2-2-15,1-2-1 0,0 0-2 16,2 2 2-16,-5 0 1 16,2 4-1-16,1-2-3 15,-4 2-2-15,4-2-20 16,1 2 14-16,0 0-37 15,1 1-10-15,-3 3-10 16,-5 0-44-16,-4 0 1 16</inkml:trace>
  <inkml:trace contextRef="#ctx0" brushRef="#br0" timeOffset="20556.1">19472 7539 28 0,'0'0'50'16,"0"0"2"-16,0 0-9 15,0 0 19-15,0 0-14 16,0 0 6-16,0 3-31 15,0-3-4-15,0 0-1 16,0 0-15-16,9 0-2 16,8-9 2-16,1-4-1 0,3-4 12 15,-4 2-10-15,-1 1-4 16,-1-1-2-16,-1 8-22 16,-3 0-27-16,-1 5-23 15,-4 2-67-15</inkml:trace>
  <inkml:trace contextRef="#ctx0" brushRef="#br0" timeOffset="23178.3">22382 7215 92 0,'0'0'136'0,"0"0"-89"15,0 0 23-15,0 0-6 16,0 0 22-16,0 0-57 15,0 0-26-15,0 0-3 16,2 6-15-16,6 16 14 16,4 12 2-16,3 8-7 15,4 4 16-15,-2 2-8 16,1 2-2-16,-5-3 2 0,-1-7 3 16,-4-7-5-1,1-8 0-15,-7-7 0 0,3-6-3 16,-5-8 7-16,0 0 1 15,3-4 2-15,-3 0-6 16,0 0 6-16,0 0-1 16,0 0-2-16,0 0 0 15,0-4-3-15,-8-16-1 16,-7-10-6-16,-1-5-30 16,3 2 8-16,2 2 18 15,4 5-11-15,4 12 17 16,3 4 4-16,0 2 0 15,0 4-4-15,0 0 2 16,0-4 2-16,0 4 2 16,12-2 1-16,1-2-3 0,-1 6-2 15,-1 2-6-15,-3 0 5 16,6 0-5-16,2 6 6 16,0 14-3-16,3 8 0 15,-1 2 10-15,-3 0 4 16,-1-1-8-16,-5-6-1 15,-3-5 0-15,-1-5 3 16,-5-7-1-16,0-2-1 16,0-4-2-16,0 0 5 15,0 0 6-15,0 0-8 16,0 0 0-16,0 0-2 16,0 0-11-16,0-6-1 0,0-6 7 15,0-4-1-15,-2-3 10 16,-5-1-4-16,1 0 2 15,-1-1 2-15,-2-6 5 16,4 1-15-16,1-4 6 16,2 0-5-16,2 0 1 15,0 4 2-15,0 4-5 16,6 6-10-16,6 6 15 16,-3 4 3-16,-1 6-4 15,2 0-6-15,-2 0 8 16,1 0-4-16,2 0 4 15,1 14-5-15,1 4 12 16,-2 4 8-16,2 0-11 0,3 4 23 16,2 0-20-16,2 0 4 15,-7 0-10-15,3-1 0 16,-3-2 4-16,1-3-4 16,-1 1-4-16,-2-6-67 15,-2-7-85-15</inkml:trace>
  <inkml:trace contextRef="#ctx0" brushRef="#br0" timeOffset="32506.49">3524 4343 17 0,'0'0'50'16,"0"0"-23"-1,0 0 4-15,0 0-25 0,0 0-12 16,0 0 3-16,0 0 3 15,0 0-2-15,-7-40-7 16,7 36 7-16,0 2-20 16,-3-2-2-16,2 0 24 15,1 0 3-15,-6 0 0 16,4-2-5-16,0 2 5 16,0 0-3-16,0 0 3 15,0 2 5-15,0 0 10 16,-1-2 14-16,1 4 3 0,0-2-10 15,-1 0 23-15,3 2-7 16,0 0-8-16,0 0 3 16,0 0-35-16,0 0 7 15,0 0-2-15,0 0-12 16,0 0-2-16,0 0 5 16,0 8-5-16,14 6 3 15,1 0 5-15,5 2 0 16,-6 2-3-16,4-2 9 15,-5-2-4-15,0 0 3 16,-1 0-10-16,1-2 12 16,-2 0-11-16,-2-2 5 15,2-2-1-15,-4 1 6 16,-1-4-3-16,1 1-6 16,-4-2 10-16,3 0-6 0,-1-1 0 15,-3 1-2-15,2-1 2 16,-2 1 4-16,0-1-5 15,1-3-4-15,0 0-8 16,-3 0-10-16,0 0 4 16,1 0-47-16,-1 0-18 15,0 0-56-15</inkml:trace>
  <inkml:trace contextRef="#ctx0" brushRef="#br0" timeOffset="32964.96">3463 4223 276 0,'0'0'48'16,"0"0"-38"-16,0 0-8 15,0 0 6-15,0 0 14 16,0 0-19-16,-53-48 0 15,50 41 8-15,3-4-19 16,0-1 11-16,0-5-6 16,5-1-10-16,11 4 13 15,1-1-5-15,-1 0-7 16,-1 8 9-16,1 3-5 16,-1 4 5-16,4 0 0 15,0 0 1-15,-3 0 2 0,-1 0 0 16,-5 9-14-16,-1 5 4 15,-5-1 1-15,-2 5-1 16,-2 1 10-16,0 2 2 16,0-2 20-16,0 0-20 15,0-3 13-15,-9 2-3 16,1 0 10-16,-1 0-20 16,0 0 0-16,0 0-1 15,2 0-1-15,1 2 0 16,3-2-38-16,1 0-24 0,2-8-62 15,0-8-15 1</inkml:trace>
  <inkml:trace contextRef="#ctx0" brushRef="#br0" timeOffset="34771.01">5867 4339 28 0,'0'0'41'0,"0"0"-7"16,0 0-12-16,0 0 1 15,0 0-7-15,0 0 0 16,87 96 16-16,-74-79-22 15,3-2-3-15,-3 2 7 16,-1-3-13-16,-3-5 2 0,-3 1-1 16,-1-6 1-16,-3 0 6 15,-2-4-1-15,0 0-6 16,0 0 47-16,0 0 21 16,0 0 0-16,0 0-29 15,-9-4-16-15,-9-7-11 16,1-3-6-16,-4-8-8 15,2-3 7-15,-2-1-17 16,3-2 6-16,7 6 2 16,2 0 2-16,4 4 0 15,3 4-10-15,2-4-4 16,0 6 13-16,0-4-13 16,7 2 14-16,9 0-14 15,4 0 11-15,3 2 3 0,1 6-2 16,0 4-6-16,1 2-3 15,0 0 7-15,-4 6 8 16,2 10-10-16,-3 2 11 16,-5-2-10-16,-1 2 10 15,-1-2-3-15,-4-2 4 16,3-2-8-16,-6-4 2 16,-4-2 0-16,3-4-5 15,-5 0 10-15,0-2-23 16,0 0 31-16,0 0-13 0,0 0 5 15,0 0 13 1,0 0-12-16,0 0 4 0,-5 0-10 16,-8-8-1-16,-1-10 0 15,-1-6-5-15,1-2 5 16,8-2-23-16,2-2 23 16,4 4-16-16,0 2 14 15,0 2-12-15,0 4 11 16,0 6-1-16,0 5 9 15,4 4-9-15,-2 3 10 16,2 0-12-16,4-3 9 16,5 3-5-16,5-1 0 15,4 1 3-15,2 0-10 16,3 0 24-16,0 1-19 16,2 9 10-16,0 2-5 0,-4 2 0 15,3-1 0-15,-6 1 1 16,-1-5-1-16,-6 4 2 15,-1-3-2-15,-1-1 3 16,-5 0 1-16,2-1-8 16,-1-2-12-16,-3 2 2 15,0 0-48-15,-4-2-68 16,-2 0-5-16</inkml:trace>
  <inkml:trace contextRef="#ctx0" brushRef="#br0" timeOffset="38940.85">1670 7820 13 0,'0'0'111'16,"0"0"-104"-16,0 0-7 15,0 0-1-15,0 0 1 16,0 0-1-16,0 0 6 0,0-2-10 16,0 2 10-16,0 0-10 15,0 0 10-15,2 0 4 16,0 0-7-16,-2 0 7 15,0 0 7-15,0 0-2 16,0 0 8-16,0 0 3 16,0 0-4-16,2 0-18 15,-2 0 9-15,0 0-12 16,0 0-3-16,0 0 3 16,0 0 2-16,0 0 3 15,0 0-3-15,0 0 11 16,0 0-12-16,0 0 7 15,0 0-5-15,0 0 6 16,0 0-5-16,0 0 6 0,0 0-5 16,0 0 2-16,0 0-4 15,0 0-3-15,0 0 3 16,0 0 3-16,0 0-9 16,0 0 7-16,0 0-4 15,0 0 0-15,0 0 5 16,0 0-13-16,0 0 17 15,0 0 1-15,0 0-9 16,0 0-1-16,0 0 1 16,0 0-2-16,0 0-5 15,0 0 6-15,0 0-2 16,0 0-3-16,0 0 5 16,5 0-6-16,-1 0 6 0,7 0 0 15,5 0 0-15,4 9 0 16,0 2-4-16,2 3-2 15,3 6 6-15,0-2 0 16,-4 5 0-16,0-1 0 16,-1 0 8-16,-3 2-18 15,2-2 17-15,-4-4-7 16,1-2 1-16,1-2 6 16,-3-4-7-16,-3-4 0 15,-2-2-7-15,-4-4 14 16,-3 0-1-16,-2 0-4 15,0 0 22-15,0 0-18 0,0 0 30 16,0 0-1 0,0 0-13-16,0 0 18 0,0 0-27 15,-10-6 1-15,-3-6-11 16,-3 0 0-16,1-4 2 16,-1-2-5-16,-1-4-4 15,1-2 0-15,1-2 4 16,-2-2-13-16,7-2 7 15,-4 2-2-15,3 1 6 16,0 5-4-16,-1 2 5 16,4 2 2-16,-3-2-6 15,1 2-14-15,2 4 6 16,1 2 12-16,1 2 1 0,2 2-2 16,-2 2-11-16,4 4 8 15,0 2 5-15,0 0 0 16,0-2-1-16,2-2-5 15,0 0 1-15,0 0 9 16,0-4-16-16,0 4 24 16,0 0-19-16,0-6 14 15,2 2-14-15,6-1 2 16,6 2 5-16,1-1 0 16,2 4-20-16,1-2-18 15,1 4-53-15,-1 2-8 16,-3 0-25-16</inkml:trace>
  <inkml:trace contextRef="#ctx0" brushRef="#br0" timeOffset="39327.31">1879 7999 25 0,'0'0'9'0,"0"0"8"0,0 0 1 15,0 0 36-15,0 0-22 16,0 0-17-16,11 0-5 15,-8 0-1-15,3 0 10 16,3-10-10-16,0-7 18 16,2 2-21-16,0-2 11 15,1 5-13-15,-4 1-1 16,1 1-3-16,1-1 2 16,-2 1-10-16,1 1 17 15,0-1-17-15,0 3 8 16,0 7-38-16,-3 0-95 15</inkml:trace>
  <inkml:trace contextRef="#ctx0" brushRef="#br0" timeOffset="41657.03">6015 7449 270 0,'0'0'95'0,"0"0"-94"15,0 0 15-15,0 0 8 16,0 0 36-16,0 0-33 15,0 0-2-15,-6-6-18 0,6 6-5 16,0 0 0 0,0 0-2-16,0 0 0 0,0 0-28 15,0 0 21-15,0 10 2 16,12 12 5-16,1 9 3 16,1-2 0-16,-3 0 1 15,3-3-2-15,-3-2-4 16,1 0 9-16,0-4-13 15,-3-4 14-15,-3-4-10 16,3-2 4-16,-4-2-2 16,0-6 5-16,-5 2-10 15,2-4 5-15,-2 0 0 16,0 0 1-16,0 0 2 0,0 0 11 16,0 0-12-16,0 0 1 15,0 0 13-15,-2 0-23 16,-12-8 9-16,1-6-3 15,-1-2 1-15,1-2-6 16,2 0-1-16,-1 2 3 16,4-2-7-16,3 4 1 15,1 5 10-15,2 4 3 16,0 3-3-16,2 0-4 16,0 2 4-16,0-5-1 15,0 4-11-15,0-3 3 16,0 1 5-16,6 2 2 15,3 1-2-15,-1 0 0 16,4 0-1-16,1 0-3 0,1 0 3 16,1 8 5-16,1 3-6 15,-1 4 11-15,1-3-5 16,-3 0 6-16,-4-4-4 16,-5-2-2-16,2-4-2 15,-6-2-1-15,0 0 3 16,0 0-4-16,0 0 18 15,0 0-14-15,0 0 7 16,0 0-4-16,0 0 6 16,0 0-1-16,0 0-8 15,0-4 6-15,-6-10-4 16,-7-5-2-16,0-2 0 16,-3-5 0-16,3 0-8 0,2 1 0 15,2 4-3-15,5 0 3 16,2 7 3-16,2 2 0 15,0 4 5-15,0 2-1 16,0 0-2-16,0 2 3 16,0 0 0-16,0 2-1 15,6 2-7-15,0-2 8 16,4 2 0-16,1 0-16 16,0 0 15-16,5 0 2 15,-1 0-3-15,5 10 3 16,1 4-1-16,0-2 6 15,0 0-3-15,-3 0-2 0,-5 0 11 16,1 0-12 0,-4-3 7-16,1 0-3 0,-3 0-1 15,5-2 4-15,-5 1-7 16,1 0-35-16,-5-4-135 16</inkml:trace>
  <inkml:trace contextRef="#ctx0" brushRef="#br0" timeOffset="43509.84">8080 7452 75 0,'0'0'59'15,"0"0"-30"-15,0 0 34 16,0 0-1-16,0 0 21 15,0 0-54-15,-16-3-16 16,14 3-12-16,2-2 7 16,0 2-8-16,0 0 0 15,-2-2-2-15,-1 0 5 16,-1-2-11-16,-2 0 7 0,-2 0-5 16,4 0 12-16,0 2-3 15,1 0 0-15,3 2 10 16,0-2 2-16,0 2-11 15,0 0 0-15,0-2 1 16,0 2-7-16,0 0 5 16,0 0-6-16,0 0-2 15,0 0-1-15,0 0 5 16,0 2-22-16,0 16 23 16,19 8 2-16,0 8-2 15,4 0 10-15,-3 3-7 16,-1-5 0-16,-2-1-3 15,-2-2-2-15,-4-5 2 16,2-2 0-16,-6-8 3 0,0-4-13 16,-2-2 24-16,-3-4-18 15,0 0 9-15,-2-2 0 16,0-2 0-16,0 0 0 16,0 0-3-16,0 0 16 15,0 0-5-15,0 0-9 16,0 0 23-16,0 0-20 15,-12-4-5-15,-1-6-2 16,-3-2-1-16,1-6-9 16,-1 0 5-16,3-4 3 15,0 0-13-15,3-2 13 16,2 0-25-16,6 0 13 16,2 4 4-16,0 3 3 0,0 6-9 15,0 4 15-15,0 1-1 16,0 2 1-16,0 3-3 15,0-2 6-15,2 3-7 16,2 0 8-16,8 0-9 16,3 0-3-16,1 7 9 15,6 7-3-15,-2 1 3 16,-2 2 1-16,0-1-1 16,-2 0 0-16,-1 0 1 15,-5-5 5-15,2 4 0 16,-5-7 2-16,-1 0-5 15,-1-2-6-15,-3 0 6 0,1-2-2 16,-1-2-1-16,-2-2 1 16,0 0 10-16,0 0-11 15,0 0 15-15,0 0-14 16,0 0 11-16,0 0-12 16,0 0 0-16,0 0 5 15,-5-10-2-15,-4-2-6 16,-2-4 6-16,-1-4-9 15,4-3 13-15,-1 0-13 16,1-4 12-16,1 1-12 16,4 0 5-16,1 4-5 15,2 6 3-15,0 4-3 16,0 4 0-16,0 2 6 0,0-2-5 16,0 2 14-1,6 0-9-15,4 4 0 0,-1-2-4 16,2 4 1-16,0 0 1 15,2 0 2-15,3 0 0 16,1 0 4-16,-1 8 4 16,0 2-8-16,2 4 4 15,-2 2-8-15,-1 0 8 16,2 0-4-16,-1 2 8 16,-2-1 4-16,1 1-4 15,-2 0-8-15,3 0 9 16,-5-4-5-16,1-2-2 15,-3-6-2-15,-7-1 0 16,2 0-2-16,-2-1-6 0,2-4-17 16,0 2-32-16,-4 2-48 15,0-2-46-15</inkml:trace>
  <inkml:trace contextRef="#ctx0" brushRef="#br0" timeOffset="67697.75">19365 8649 6 0,'0'0'3'16,"0"0"-3"-16</inkml:trace>
  <inkml:trace contextRef="#ctx0" brushRef="#br0" timeOffset="68009.92">19436 8610 12 0,'0'0'12'16,"0"0"-10"-16,0 0-2 0,0 0-9 15,0 0-8-15</inkml:trace>
  <inkml:trace contextRef="#ctx0" brushRef="#br0" timeOffset="86061.6">11241 13076 38 0,'0'0'24'0,"0"0"25"16,0 0-5-16,0 0 17 15,0 0 27-15,0 0-39 0,0 0-10 16,0 0-2-16,-11-22 15 16,7 22-18-16,2-2-22 15,-3 0-12-15,-3 0 4 16,3 0 0-16,-8 2-4 15,-4 0-13-15,-4 0 5 16,-4 0 8-16,-2 0 0 16,3 0-6-16,-3 0 4 15,4 10-6-15,8-2 6 16,2-2-3-16,6 0 3 16,0-2-9-16,5 0 6 15,0 0-8-15,0-2 12 16,2 2 0-16,0-4-8 0,0 6 6 15,0 0 4-15,0 0-16 16,2 2 13-16,12-2-1 16,1 0-10-16,5-2 8 15,2 0 2-15,5-2 0 16,2 0 1-16,0 0 4 16,2 2-1-16,-4 2 3 15,-2 2-4-15,-6 2 1 16,-3 0-7-16,-1 0 11 15,-1 3-12-15,-3-2 7 16,-5 1-10-16,2 2 9 16,-4 3 2-16,-4 2-1 15,0 4 3-15,0 1 1 16,0 0-1-16,-12 0 2 0,-1 2-5 16,-5-2 4-16,1-4 10 15,-1-4-14-15,-2-2 11 16,-4-2-10-16,-10 2 9 15,1-2-3-15,-6-4-7 16,9-2 5-16,8-2-9 16,5-4 4-16,7 0-5 15,5 0-4-15,0 0 15 16,4 2-17-16,-2-2 11 16,1 0-22-16,2 0-32 15,0 0-79-15,0 0-50 16</inkml:trace>
  <inkml:trace contextRef="#ctx0" brushRef="#br0" timeOffset="86606.3">11409 13361 1 0,'0'0'29'0,"0"0"-15"16,0 0 2-16,0 0-13 15,0 0 33-15,0 0 9 0,10 2 25 16,-10-2-1-16,0 0 5 16,0-2-34-16,0-14-29 15,0-6-10-15,-4-3 6 16,0-2 6-16,0-4-13 15,1 2-2-15,1-6-29 16,2-1 20-16,0 4-11 16,0 2 16-16,0 6-7 15,0 8 24-15,0 6-22 16,0 2 18-16,2 4-13 16,1 2 6-16,-1 0-5 15,2 2 3-15,2 0 2 0,3 0-4 16,-1 0 1-16,2 2-2 15,-1 10-9-15,5 2 11 16,1 4 6-16,1 4 15 16,1 4-17-16,-1 0 10 15,-1-2-8-15,2 0-1 16,-4-1-2-16,-2-5 0 16,-4 1 0-16,-1-2 5 15,-1-5 1-15,-3-5-2 16,0 0-4-16,0-1-20 15,-2-2 2-15,0 0-54 16,0 0-67-16,-13-4 26 16</inkml:trace>
  <inkml:trace contextRef="#ctx0" brushRef="#br0" timeOffset="87553.07">11355 13211 101 0,'0'0'6'0,"0"0"-4"15,0 0 13-15,0 0-9 16,100-103 20-16,-80 81-12 16,3 4 2-16,-4 0-15 15,2 6-1-15,-6 4-9 16,1 6-44-16,-3 2 6 0,1 0 1 15,-1 0 42-15,3 8 4 16,-3 2 0-16,-2-2 8 16,0 0 16-16,-2-2-15 15,3 4 17-15,-4 2 1 16,5 0-23-16,-1 4 17 16,-1-2-11-16,0 2 9 15,-4-4-13-15,0-1 1 16,-5-2 1-16,0 0 1 15,0-5-5-15,-2-1 0 16,2-1-1-16,-2-2-1 16,0 0 7-16,0 0 19 15,0 0 36-15,-2 0-46 0,-13-5-18 16,-6-12-13-16,1 1 5 16,3-6-4-16,1-2-43 15,7 2 16-15,3 2 21 16,6 4 16-16,0 4 4 15,0 6 2-15,0 0-1 16,4 2-3-16,7 2 1 16,3 2-1-16,3 0 13 15,3 0-7-15,0 0 10 16,2 0-7-16,-1 0-3 16,-6 8 0-16,3 0-2 15,-5 2-4-15,1 0 0 0,-5-4 0 16,-5-2 7-1,-2-2-9-15,-2-2 4 0,0 0 10 16,0 0 1-16,0 0 24 16,0 0-5-16,0 0-13 15,0 0-2-15,-6 0 12 16,-5 0-27-16,1 0 1 16,-1-8 0-16,1-4-2 15,0 0 9-15,3 0-6 16,3 0-8-16,2-2 1 15,2 0-1-15,0 0 1 16,0 0 6-16,0 2-10 16,4 3 14-16,5 4-19 15,1 3 15-15,0 2-6 0,3 0-3 16,6 0 6-16,-1 0-6 16,-1 0 6-16,3 10-7 15,1-2 18-15,-4 2-22 16,-3 0 22-16,1 0-14 15,-2 0 6-15,-1 2-6 16,1 0-5-16,-1 0 8 16,-4-2 0-16,-1 0 5 15,-3 0-20-15,-1 0 19 16,-2-2-9-16,2 0-36 16,-3-2-34-16,0-4-69 15,0-2 45-15</inkml:trace>
  <inkml:trace contextRef="#ctx0" brushRef="#br0" timeOffset="88094.73">11985 12851 187 0,'0'0'29'15,"0"0"-20"-15,0 0 8 16,0 0 23-16,0 0-40 16,0 0 36-16,27 36-26 15,-13-22 8-15,-1-1-7 0,3 5 17 16,4-2-28-16,4 2 5 16,5 4 6-16,4-2-6 15,-2 2-7-15,6-4 4 16,-8-4 5-16,-1-4-7 15,-5-2 0-15,-7-4 2 16,-10-2 0-16,1-2-2 16,-5 0-2-16,-2 0 2 15,2 0 7-15,-2 0 24 16,0 0 1-16,0 0 21 16,0-12-21-16,-9-4-9 15,-5 2-22-15,4-4 5 0,-5 2-6 16,3 0 9-1,1-2-21-15,-5 0 28 0,1 1-20 16,-1-1 9-16,1 4-2 16,-2 5-3-16,5-1 0 15,0 6 0-15,1 0-1 16,5 0-4-16,-1 2-9 16,2-1 4-16,3 2-10 15,-1 1 2-15,3 0-44 16,0-4-5-16,0-6-54 15,0-2-31-15,3-1 67 16</inkml:trace>
  <inkml:trace contextRef="#ctx0" brushRef="#br0" timeOffset="88520.81">12242 12765 41 0,'0'0'87'16,"0"0"-85"-16,0 0 0 16,0 0 10-16,0 0 6 15,0 0-18-15,4 0 6 16,3 0-6-16,1 0 5 16,4 8 13-16,3 4-4 15,-1 0-14-15,1 2 7 16,-1 3-5-16,-3-4 3 0,0 5 2 15,-2-1 2-15,2-2-8 16,0-1 6-16,1-1-7 16,-4-3 0-16,0-2-4 15,3 0 4-15,-5-4 2 16,3 0 0-16,-4-2-4 16,6 0 4-16,-1-2 2 15,1 2-3-15,3-2 12 16,-3 0-11-16,1 0-1 15,-4 0 15-15,-3 0-13 16,3 0 10-16,2-2-9 16,-1-13-4-16,1 2-7 15,0-3-47-15,-4-2-44 0,-1 3-5 16</inkml:trace>
  <inkml:trace contextRef="#ctx0" brushRef="#br0" timeOffset="88785.28">12273 12825 26 0,'0'0'48'0,"0"0"-6"0,0 0 8 16,0 0 4-16,0 0 3 15,0 0-35-15,4-4 3 16,13-8-25-16,0-1 16 16,-1-4-14-16,-3 5-4 15,0 2-38-15,-8 2-37 16,1 2-26-16,-3-4-17 16</inkml:trace>
  <inkml:trace contextRef="#ctx0" brushRef="#br0" timeOffset="89390.75">12367 12685 55 0,'0'0'132'0,"0"0"-105"0,0 0-24 16,0 0 10-16,0 0 18 15,0 0-19-15,4 0-6 16,5 0-4-16,-2 0 3 15,-5 0-5-15,3 0 0 16,-1 0-4-16,-2 0 4 16,0 0 3-16,-2 0-3 15,2 0 0-15,0 0 8 16,3 0-14-16,2 0 13 16,-2 0-14-16,1 0 2 15,0 8 3-15,1 2-4 16,3 4 1-16,-4-2 5 0,0 0 1 15,-3 0 10-15,3-2-5 16,-2 0-6-16,4 0 5 16,-2-2-5-16,1 0 0 15,-1-2-5-15,0 0 4 16,0-2 1-16,1 0 0 16,-3 0 9-16,0-2-18 15,6 1 18-15,-4-2-18 16,5-1 15-16,0 0-6 15,1 0 0-15,3 0 0 16,1 0 0-16,1-4 3 16,-1-3-3-16,-1-2 1 15,-3 1 16-15,-3 0-9 0,-3 2 28 16,2 2-35-16,-6 2 12 16,0 2 8-16,0 0-21 15,0 0 2-15,2-2-1 16,-1-2 10-16,3 0-4 15,-2 2-11-15,2-2 8 16,0 2-8-16,-6-2 2 16,2-4-55-16,-2 0 21 15,0-2-72-15,0 2-24 16</inkml:trace>
  <inkml:trace contextRef="#ctx0" brushRef="#br0" timeOffset="89848.05">12213 12775 10 0,'0'0'53'0,"0"0"-6"15,0 0-19-15,0 0 40 16,0 0-30-16,0 0-21 16,-9-40 10-16,9 30 0 15,0-2 4-15,5-2-12 16,3 2 18-16,4 2-35 16,1-2 22-16,-2 4-18 0,3 2 0 15,1-2-6 1,3 4-10-16,1-2-4 0,2 0-71 15,-3 0 21-15,-1-2-69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6.55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0 114 5 0,'0'0'9'0,"0"0"-5"15,0 0 0-15,0 0-4 16,0 0 6-16,175-12-2 16,-136 12-4-16,0 0 0 15,-1 0 2-15,1 0 1 16,-5 0-1-16,-1 0-2 16,-5 0 0-16,-1 0 0 15,1 0 2-15,-2 0-2 16,-4 0-3-16,5 0 3 0,-2 0 0 15,3 0 5-15,2-6-4 16,-5 4-2-16,7-4 0 16,-3 4 1-16,7-4 2 15,-5-2 4-15,2 4-2 16,-5-2-2-16,-2 4-4 16,-7-2 4-16,3-2 6 15,1 1 2-15,-4-1-9 16,-3 1 0-16,-2-3-1 15,-2 6-2-15,1-2 2 16,3 4 1-16,7-1-1 16,-1-4 1-16,3 5-3 15,-2-4 6-15,3 2-8 0,0-2 3 16,-1 4-10-16,0-4 11 16,2 4-12-16,-4 0-16 15,-1 0 6-15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7:48.11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0 150 4 0,'0'0'9'0,"0"0"14"16,0 0-15-16,0 0 8 15,0 0-4-15,0 0-8 16,99-29 5-16,-85 27-7 16,5-2-1-16,1-2 2 15,2 6 0-15,3 0-3 16,3-2-2-16,2 2 2 16,4 0 1-16,5 0-1 15,3 0-1-15,-3 0 1 0,-1 0 2 16,1 0-2-1,0 0-2-15,2 0 1 0,1 0-1 16,3 0 0-16,-4 0 2 16,-2-3 4-16,-3-2-4 15,-2-1-6-15,2 2 6 16,-1 0 2-16,4 2-2 16,-8 0 6-16,2 2-6 15,-5-3 0-15,-2 3-4 16,3 0 7-16,-3 0-4 15,-1 0 1-15,0 0 0 16,-1 0 0-16,-2 0 3 16,1 0-3-16,-1 0-1 15,3-3 1-15,1 3 0 16,0-2 2-16,0 2-2 0,-4 0-1 16,-6-4 0-16,-1 4-1 15,-1 0 2-15,-4 0 0 16,-1 0 1-16,2 0-1 15,-3 0 1-15,6 0-1 16,1 0-1-16,4 0 1 16,0 0 0-16,1 0 0 15,-7 0-1-15,-1 0-14 16,-2 0 14-16,-4-2 1 16,2 2 0-16,-5 0 0 15,0 0 0-15,0 0 0 16,0 0 1-16,-3 0-1 0,0 0-1 15,3 0 1-15,4 0 0 16,-1 0 5-16,8 0-5 16,-6-4 0-16,1 0-5 15,-4 4-3-15,-2-6 5 16,-3 6 3-16,0 0 0 16,0 0 0-16,3 0 0 15,-3 0 0-15,0 0 0 16,3 0 0-16,7-4 0 15,-1 2 5-15,8-6 4 16,-6 6-8-16,-3-2 0 16,-2 3-1-16,0-4 1 0,-2 5 5 15,-1-4 1-15,-3 2-6 16,6-6-1 0,0 6 3-16,2-2 3 0,-5-2-4 15,0 6 5-15,-3 0-14 16,0 0 13-16,3 0-8 15,2 0 2-15,0 0-18 16,1 0 1-16,3 0 1 16,-6 0-43-16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16.615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167 43 5 0,'0'0'0'16,"0"0"0"-16,0 0 7 16,0 0-2-16,0 0-5 15,0 0 0-15,0 0 5 16,167 11-4-16,-145-11 0 16,0 3 0-16,5-3-1 15,-8 0 0-15,-1 0-2 0,-1 0 8 16,2 0-6-16,-3 0 1 15,-2 0 1-15,-5 0-2 16,-3 0 0-16,-2 0-2 16,-1 0 2-16,0 0 2 15,6 0-2-15,-2 0 2 16,-1 0-2-16,3 0 0 16,-1 0 0-16,-2 0 1 15,4 0-2-15,-1 0 1 16,0 0 0-16,4 0 0 15,-2-3-2-15,-8 3 0 16,0 0-27-16,0 0 29 16,-3 0 3-16,0-2-2 15,0 2 0-15,0-4 2 0,0 4 4 16,0-2 11-16,0-1 2 16,0 0-17-16,0-6 4 15,0 4-2-15,-9-1-4 16,-11 0 1-16,1 3-2 15,-8-2 0-15,-1 1 4 16,-5 4-4-16,2 0 2 16,-5 0 8-16,5 0-10 15,-5 0-1-15,4 15-5 16,0-6 4-16,-3 5-24 16,3-6 23-16,0 4 3 15,-1 0 4-15,8-4-2 0,2 1-2 16,1 0 0-1,6-1-42-15,-4 8 28 0,4-3 14 16,1 6 0-16,-4-3 0 16,2-2 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17.292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0 94 7 0,'0'0'15'0,"0"0"-2"16,0 0-5-16,0 0-1 0,0 0-6 15,0 0 1-15,167-57-4 16,-151 55 1-16,1-6 1 15,-1 8 0-15,6-6 3 16,1 0-3-16,-4 2 1 16,0 0-1-16,-4 4 0 15,-1-2 0-15,-5-1 0 16,-2 3 0-16,-4 0 1 16,0 0-2-16,-3 0-2 15,0 0-4-15,0 0 2 16,0 0 5-16,0 0 2 15,0 0-2-15,0 0 0 16,0 0 1-16,0 0-1 16,0 0-1-16,0 0 1 15,3 0-10-15,4 0-15 0,-1 0 25 16,3 0 1-16,-1 0-1 16,-2 0 0-16,-3 0 0 15,3 0 0-15,-2 0 0 16,2 0 0-16,3 0 2 15,-2 0-2-15,-1 0 0 16,0 0 0-16,-3 0 0 16,5 0 0-16,-8 0 0 15,3 0-2-15,-3 0-4 16,0 0 5-16,0 0 1 16,0 0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18.197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742 111 9 0,'0'0'8'0,"0"0"-8"15,0 0 3-15,0 0 19 16,-176 21-3-16,140-17 2 16,4 2-6-16,0 0 1 15,4 2-13-15,4-1-1 16,2-2-2-16,7 3 0 15,5-5 0-15,4 0 0 16,-2 3-14-16,2-1-8 16,-6 1 13-16,-1 4-13 0,0 0 22 15,-2-1 6 1,4-3-6-16,-2 0-4 0,4 2 4 16,-4-2 0-16,4 0-5 15,3-4 5-15,-5 1 5 16,2-2-5-16,-4 7 0 15,0-2 0-15,1 0 0 16,-5 2 4-16,4 0 8 16,-2 2-9-16,-1-5-3 15,-4 1-3-15,4-1 3 16,-3 4 5-16,2 0 0 16,8-7-5-16,3-2 7 15,2 0-4-15,4 0-6 16,0 0-13-16,0 0-19 0,0 4 28 15,0-4 1-15,16 0 6 16,4 0 1-16,2 0 5 16,3 0 3-16,5-12-9 15,-2 0 4-15,8 1 2 16,0 0-1-16,-2-1-5 16,2 0 2-16,-4 1-2 15,-3 0 0-15,-1-1 2 16,2 4 3-16,-5 2-5 15,0 0 0-15,2-2 2 16,-2 3 1-16,-2-1-1 16,-1 1-1-16,-3 0-1 15,1-1 2-15,-4-4 1 0,3 3 0 16,-4-1-3-16,-4 2 8 16,-5 0-6-16,1 6 3 15,-7 0 1-15,0-4 6 16,0-5 14-16,0-2-26 15,0-5-15-15,-7-4 13 16,-13 4-5-16,-2-4-5 16,-3 5 9-16,-4-2-28 15,0 8 30-15,0 0-2 16,-6 5-19-16,-1 0 16 16,-6 4-1-16,-5 0 4 15,-1 0 3-15,-1 0 25 0,4 0-8 16,1 0-16-1,2 0 20-15,6 0-21 0,-3 0 0 16,11 4 14-16,9-2-12 16,8-2 2-16,8 0 10 15,3 0-14-15,0 0-11 16,0 0-14-16,0 0 19 16,0 0 3-16,0 0-5 15,0 0-20-15,0 0-7 16,0 0 28-16,0 0 7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18.427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6 5 18 0,'0'0'12'16,"0"0"-6"-16,0 0-5 15,0 0-1-15,0 0 0 16,0 0 5-16,14-4-5 16,-14 4-13-16,-20 0-16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18.964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364 0 5 0,'0'0'-5'15,"0"0"5"-15,-164 60 0 16,112-44 12-16,4-6 36 16,12 2-36-16,5-2-2 15,12-4-5-15,5-6-3 16,14 4-2-16,0 0-10 15,0 2-57-15,14 0 67 16,11-5-3-16,8-1 1 16,1 0-1-16,5 0 3 15,10 0 2-15,-1 0 3 0,2-6-3 16,2-5 3-16,-4 1 0 16,7-6 2-16,-7 6-5 15,4-6 7-15,-2 6-6 16,-5-9 20-16,-6 8-17 15,-4-1 0-15,-9 6-3 16,-7 3-1-16,-6 0 3 16,-7 3-5-16,-6 0 0 15,0 0 11-15,0 0-7 16,0 0 3-16,0 0-7 16,0 0-1-16,0 0-8 15,-6 0 8-15,-19 0-43 0,-11 3 44 16,-5 16-18-16,-8-1 4 15,1 3 12-15,0 2 4 16,10-1-10-16,2-6 22 16,14-1-14-16,5-6 7 15,11-3-7-15,6 0-3 16,0-5-5-16,0 8-5 16,0-5 5-16,14-4 3 15,5 0 5-15,3 0 0 16,7 0 0-16,-1 0 0 15,8 0 0-15,2-14 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19.324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128 0 3 0,'0'0'8'16,"0"0"-5"-16,0 0 2 15,0 0-5-15,0 0 0 16,0 0 7-16,-108 73-5 16,97-62 2-16,5-3-4 0,3-2 0 15,3 0 0-15,0-5-1 16,0 3 1-16,0-3-13 15,0-1 6-15,12 0 7 16,18 0 0-16,1 0 0 16,8-1 0-16,0-10 5 15,-4-3-5-15,-3 2 0 16,-6 3 0-16,-8-1 3 16,-1 5-2-16,-7 5-1 15,-4 0 2-15,0-2-2 16,-3 2-2-16,4-4-18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22.742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0 437 35 0,'0'0'32'15,"0"0"-30"-15,0 0 21 16,0 0-20-16,0 0 13 15,0 0-3-15,0 0-9 16,35-129 3-16,-15 103-7 16,8-6 2-16,2 3-2 0,5 1 0 15,0-4 1-15,3 3 3 16,1 0-4-16,-3 0 3 16,-8 4 1-16,-3 7-3 15,-5 4-1-15,-4 8 1 16,-2 0-1-16,-9 6-1 15,-2-3-1-15,0 3 1 16,5 0-1-16,4 0-1 16,1 0 2-16,4 0 1 15,-3 0-3-15,3 0 4 16,-1 6-2-16,4 6 1 16,-4-4-1-16,0 4 1 0,-4 2-8 15,-6 1-1-15,2-1 6 16,-5 0-9-16,-3-2 7 15,0 2 5-15,0 4 1 16,0-1 1-16,0 3 5 16,-3-3-7-16,-5-2 0 15,2-1 0-15,3-2 0 16,-3 2 4-16,-4 6 0 16,1 6-8-16,-2 6 8 15,3 4-5-15,-3-3 3 16,5 2-2-16,0 1 3 15,3-9-2-15,-1 6-1 16,1-1 1-16,0-3 0 16,-3 2-2-16,-2 1 1 15,2 2 0-15,3-5 0 0,-5 0 4 16,0-3-2-16,-1-3-3 16,2 3 1-16,1-3 0 15,-6 3 0-15,4 0 7 16,2 0-7-16,-4 0 0 15,4 0-2-15,0 1 2 16,0-4-4-16,2 3 4 16,1 3 0-16,0 2 0 15,3 1 0-15,-3 3-1 16,3 2 1-16,0 3 0 16,0 1-1-16,0-7 1 15,0 1 6-15,0-4-6 16,0-5-2-16,0 5-1 15,0-5-2-15,3-5 10 0,3 4-10 16,4-4 5-16,-1 4-1 16,4-2 0-16,-4-3 1 15,8 0 0-15,-1 0 0 16,4 3-9-16,-1-3 9 16,-3 1 3-16,-4-4 4 15,2-6-7-15,-9 1-5 16,-2-6 5-16,0-3 8 15,-3-3-8-15,5 0 0 16,-2 2-3-16,-3 1-20 16,3 0-15-16,-3-3-24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7:48.7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391 313 44 0,'0'0'35'15,"0"0"-10"-15,0 0-4 16,0 0 5-16,0 0-3 0,0 0 3 16,0 0-3-16,6-92-1 15,-6 80-9-15,0 4 4 16,0-4-9-16,0-2 1 15,0-3-6-15,-6-1 0 16,-3 1 1-16,-4-3 2 16,4 3-1-16,-4 2 1 15,-1 1 6-15,5 2 2 16,-1 2-8-16,1 3 8 16,-1-2-13-16,-2 5-1 15,1-2-2-15,-1 5 1 16,-1-2 0-16,4 0-6 0,-4 3 4 15,4 0 3 1,-5 0-8-16,4 0 7 0,-2 0-4 16,2 0 0-16,-2 0 2 15,-2 0-1-15,1 0 2 16,1 0-1-16,-4 6 3 16,2 5-3-16,-1-2 2 15,2-2-2 1,0 6 3-16,4-7-1 0,3 1 1 15,-2 6-2-15,2 1 2 16,3 4-2-16,-3-1 1 16,6 0 1-16,-4-2 0 15,1 2-1-15,3-3 1 16,0 1 1-16,0-1-1 16,0-2 0-16,0 2 1 0,0-2 1 15,7-1 1-15,5 1-3 16,5-1 1-16,-1-2-1 15,3-1 2-15,-4-2 0 16,2-3 0-16,-1 0 0 16,0-3 0-16,4 0 4 15,-1 0-4-15,3 0 1 16,1 0-3-16,-1 0 3 0,3 0 2 16,-5 0 0-1,-1-3-4-15,-6-6 0 16,2 1 0-16,-1 2-1 15,-4-3 3-15,-4 4-2 0,3-4-1 16,-2 0 2-16,-1-2 5 16,3-1-7-16,-1-2 0 15,-5-3 0-15,3 2 1 16,-6 1 4-16,3 2-5 16,-3 4 4-16,0-1-1 15,0 3 1-15,0 1 4 16,0-1-2-16,0 3 12 15,0 0-11-15,0 3 9 16,0 0-7-16,0 0-1 16,0 0-8-16,0 0 1 15,0 0 0-15,0 0-1 16,0 0-1-16,0 0-8 0,0 0 6 16,0 0 3-16,0 0-2 15,0 0-11-15,0 0 9 16,3 0 3-16,1 0 2 15,-1 0-4-15,3 12 8 16,0-4-10-16,4 4 10 16,-4 5-10-16,5 0 6 15,-2 3-2-15,1 1 2 16,2-1-1-16,-2 0 8 16,2-3-8-16,5 3 0 15,-1-2-4-15,-4-4 4 16,4 0 1-16,-2-2-1 15,-5-1 0-15,4-2 0 16,0 0 0-16,-1-1 0 0,-1-5 0 16,1 0 0-16,1 3 1 15,-7-2 5-15,4-2-8 16,-4 2 6-16,0-4-3 16,2 0-1-16,-5 0-3 15,0 0 3-15,-3 0 0 16,3 0 0-16,0 0-7 15,4 0-17-15,-1 0-32 16,3 0-23-16,1 0-42 16,-1 0-10-16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8:23.683"/>
    </inkml:context>
    <inkml:brush xml:id="br0">
      <inkml:brushProperty name="width" value="0.25" units="cm"/>
      <inkml:brushProperty name="height" value="0.5" units="cm"/>
      <inkml:brushProperty name="color" value="#F379C2"/>
      <inkml:brushProperty name="tip" value="rectangle"/>
      <inkml:brushProperty name="rasterOp" value="maskPen"/>
      <inkml:brushProperty name="fitToCurve" value="1"/>
    </inkml:brush>
  </inkml:definitions>
  <inkml:trace contextRef="#ctx0" brushRef="#br0">5 181 6 0,'0'0'6'0,"0"0"-6"0,0 0 0 15,0 0 7-15,0 0 31 16,0 0-10-16,0 0-21 15,0 0 6-15,0 0 1 16,0 0-1-16,0 0 11 16,0 0-18-16,0 0-5 15,0 0-2-15,0 0 1 16,0-3-28-16,0 0 16 16,0-1-17-16,0 0 29 15,8-2 6-15,-2 3-5 0,2 0 2 16,-2 3-2-16,-3 0 0 15,-3 0-1-15,0 0 0 16,0 0 1-16,0 0-2 16,0 0 1-16,0 0 0 15,0 0 4-15,0 0-2 16,0 0 1-16,0 0 14 16,0 0-5-16,0 0-5 15,0-3-1-15,-6-2-2 16,0-1-4-16,-5-3-3 15,6-5 2-15,2-3-27 16,0-4 24-16,3 7 4 16,0 0-4-16,0 5 4 0,0-3-3 15,0 4-28-15,3-1 31 16,5 0 0-16,-5 7 8 16,0-1-8-16,2 3 0 15,-5 0-5-15,0 0 10 16,0 0-7-16,0 0 8 15,0 0-4-15,0 0 3 16,0 0 6-16,0 0 9 16,0 0-18-16,0 0 4 15,0 0-2-15,0 0 1 16,0 0-10-16,0 0 2 16,0 0-25-16,0 0-10 15,0 0-16-15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6:56.7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195 39 36 0,'0'0'32'15,"0"0"-13"-15,0 0 8 0,0 0-2 16,0 0 8-16,0 0-12 16,0 0-4-16,0-9-3 15,0 7 3-15,0 2 0 16,0 0-2-16,0 0-3 16,0 0-2-16,0 0-1 15,0 0-7-15,0 0 3 16,2 0-4-16,-2 0 5 15,0 0 1-15,0 0 1 16,0 0 1-16,0 0-2 16,0 0 4-16,0 0-3 15,0 0 2-15,0 0-5 16,0 0-1-16,0 0 1 0,0 0-5 16,0 0-2-16,0 0-4 15,0 0 3-15,0 0 3 16,0 14 0-16,0 3 0 15,0 4 9-15,0-1 8 16,0 2-3-16,0 4-5 16,0 0 3-16,0 0-1 15,0 0 2-15,0 0-5 16,0-3 0-16,0 0 5 16,0 3 0-16,0-2 0 15,5-2 2-15,-2 2-5 16,0-2 0-16,-3 4 0 0,0-2 3 15,0 6-10 1,0-4 9-16,0-1-3 0,0 1 2 16,0-5-4-16,3-5 0 15,-3 2-3-15,3-4 0 16,-3 0 1-16,0-4-2 16,0-5-1-16,0-2 0 15,0 0-2-15,0-3 3 16,0 0-1-16,0 0 1 15,0 0-1-15,3 0-2 16,-3 0 5-16,0 0 1 16,0 0-1-16,0 0-5 15,0 0-1-15,0-9-30 0,0-14-60 16,0-3-10 0,-6-3-34-16,-8 1-74 0</inkml:trace>
  <inkml:trace contextRef="#ctx0" brushRef="#br0" timeOffset="785">0 94 3 0,'0'0'34'0,"0"0"30"16,0 0-16-16,0 0-16 15,0 0-7-15,0 0-7 16,0-14 12-16,0 10-10 15,0 2-9-15,0-4 4 16,0 0 2-16,8 0-9 16,3 0-3-16,-2 0 1 15,7 1-2-15,4-1-4 16,-1 1-1-16,3-1 1 0,1 0 0 16,-4 3 0-16,-3 0 0 15,4 1 0-15,-8-2 0 16,-2 4 0-16,2 0-1 15,-2 0 2-15,-1 0-2 16,5 0 1-16,-3 0-2 16,3 0 2-16,-1 0 0 15,4 0 0-15,-5 6 1 16,-2 0-1-16,-1 6-3 16,-3-1 3-16,4 0 0 15,-4 4 0-15,0 0 3 16,5-1-3-16,-5 3 2 0,-3-2 4 15,1-1 2 1,-1-3-8-16,-3 0 0 0,0 1 11 16,0 1-5-16,0-2 3 15,0 0-1-15,0 0-4 16,0 3 2-16,0-3 1 16,-10 3-5-16,-7-7 5 15,-1 7-1-15,-1-8 2 16,0 4-2-16,-1 0-2 15,1-5-1-15,3 1-1 16,-1-1 1-16,5-3-1 16,-1 5 0-16,-1-1-2 15,6-5 0-15,2 4 3 16,-2-5-3-16,5 1-3 0,-3 3 1 16,0 2 0-1,-1 3-6-15,-2 2-32 0,-4 1-39 16,4-2-25-16,1 3-60 15</inkml:trace>
  <inkml:trace contextRef="#ctx0" brushRef="#br0" timeOffset="1551">442 234 66 0,'0'0'71'0,"0"0"-69"15,0 0 45-15,0 0 46 16,0 0-52-16,0 0-36 16,0 0-3-16,0 0 7 15,0 5-9-15,0 8 7 0,0 6-3 16,0-4 1-16,0 6-2 16,0 3-1-16,0 2 3 15,0 3 1-15,0 1-2 16,13 4-2-16,-4 0 0 15,1 0 4-15,2-5-6 16,2 0 1-16,-1-9-1 16,2 0 2-16,-2-8-2 15,4 0 0-15,-5-7 2 16,1 1-1-16,3-3-1 16,1-1 0-16,-2-2 1 15,4 0-1-15,-3 0 3 16,1 0-3-16,-4 0 0 0,-4 0 3 15,4-11 6 1,-4-9-9-16,2-6 4 0,-2 3 1 16,-3-6 2-16,1 0 2 15,-1 1-6-15,-6-1 1 16,3 3 5-16,-3 0-2 16,0-3 0-16,0 6 6 15,0-3 0-15,-6 2-7 16,-10 2 3-16,-1 2-9 15,-2 0 8-15,0 1-7 16,-1 6 8-16,1 3-6 16,7 1 7-16,-4 3 3 15,2 5-13-15,2 1-5 16,-4 0-2-16,0 0 0 16,-4 0 1-16,5 0 3 0,-4 0-1 15,0 16 0-15,-4 1-18 16,4 8-14-16,0 1-17 15,8 1-49-15,5 3-62 16</inkml:trace>
  <inkml:trace contextRef="#ctx0" brushRef="#br0" timeOffset="2632">1125 194 35 0,'0'0'66'0,"0"0"-61"16,0 0 40-16,0 0 5 15,0 0-45-15,0 0-4 0,0 0-1 16,0 0 4-16,0 0-4 16,0 0 1-16,0 0-1 15,0 0 1-15,0 0 0 16,0 0 2-16,0 0 10 15,0 0 1-15,0 0-9 16,0 0 15-16,0 0-16 16,0 0 4-16,0 0-1 15,0 0 5-15,0 0-5 16,0 0 1-16,0 0 0 16,-3 0 0-16,0-2 1 15,0-2-7-15,-3 3-1 16,-2 1-1-16,-4 0 0 0,2 0-5 15,-2 0 0 1,-4 0 5-16,-1 0-2 0,-5 0 1 16,0 0 1-16,-1 0 3 15,4 11-3-15,0-1 1 16,-1-4 1-16,4 6-4 16,4 1 2-16,-1-6-2 15,-1 6 2-15,8-6-1 16,-3-1 1-16,2 3 0 15,1-4 0-15,3 1-6 16,3 0-12-16,0-3-4 16,0 2 6-16,0 0-9 15,0 1 9-15,0-1 7 16,3 1 7-16,10-2-5 0,-1 2 2 16,5 4 5-16,-8-6-2 15,4 1 2-15,0-4-2 16,-1-1 2-16,5 5 0 15,-1-4 3-15,3 3-3 16,4 6-4-16,-1-2 4 16,0 0 8-16,-2 4-4 15,-1-3 4-15,-3 2-3 16,-4 3 6-16,2-2 10 16,-5 2-5-16,-2-2-2 15,-4 2 0-15,0 1-6 16,-3-4 3-16,0 1-5 15,0-6-1-15,0 0-2 0,0 2 3 16,0 1 0 0,0 0 0-16,0-1-1 0,-9 4 7 15,-7-1-2-15,-7 0 0 16,-3-2-4-16,0 3-4 16,-2-7 5-16,6 1-7 15,-1-3 5-15,7 0-4 16,0-3 9-16,2 3-3 15,5-3 14-15,-4 0-9 16,4 0 1-16,-4 0-3 16,4 0-5-16,-5 0-2 15,2 0-3-15,5 0 0 0,-2-3-29 16,6-5-33 0,-1-7-13-16,4-2-80 0,0-1-15 15</inkml:trace>
  <inkml:trace contextRef="#ctx0" brushRef="#br0" timeOffset="3394">1479 240 13 0,'0'0'12'15,"0"0"33"-15,0 0 24 16,0 0-24-16,0 0-29 16,0 0-5-16,-155 40 2 15,142-34 1-15,4 0-9 16,6 0-5-16,-5 2 0 0,5-3 1 16,0 1-1-16,3 1 0 15,-3 1 4-15,3 3-4 16,0-2-4-16,0-4-16 15,0 1 15-15,0 1-3 16,6-3-11-16,11 2 2 16,5 0 9-16,0-3 7 15,1-2 1-15,-4 3 0 16,0 2 0-16,1-3 1 16,-4 6 0-16,1-5-2 15,-6 6 2-15,3-1 3 16,-5 2-2-16,1 4 3 15,-1 5 3-15,-1-3 3 0,-2 7 14 16,0-4-10-16,-6 0 1 16,0 0-2-16,0 0-6 15,0-3 1-15,0 0 7 16,-6-2-2-16,-11-4-1 16,-5 1 5-16,0-4-6 15,2-2 1-15,-2 0-9 16,0-3 0-16,2-3 6 15,1 0-1-15,-3 0 2 16,2 0 9-16,-5 0-1 16,0 0-13-16,-2-11-4 15,4-4 3-15,4 4-3 0,7-1-2 16,2 4-1-16,4-1-7 16,3 3-29-16,3-3-30 15,0-2-57-15,3-4-102 16</inkml:trace>
  <inkml:trace contextRef="#ctx0" brushRef="#br0" timeOffset="3765">1809 266 54 0,'0'0'65'15,"0"0"-52"-15,0 0 47 16,0 0 22-16,0 0-51 16,0 0-24-16,3 0-6 15,-3 14 0-15,3 4 23 16,3 6-2-16,-3 6 6 15,5-2-7-15,-5 1 15 16,0 2-29-16,0 1 1 16,3 0-2-16,-2 0 1 15,-1-4-7-15,0-2 2 16,0 0-2-16,3-6-17 0,-6 0-43 16,7-5-56-16,-1-12-52 15</inkml:trace>
  <inkml:trace contextRef="#ctx0" brushRef="#br0" timeOffset="4649">2101 220 134 0,'0'0'1'0,"0"0"-1"0,0 0 64 16,0 0-12-16,0 0-20 16,0 0 9-16,6 86-8 15,-6-55-16-15,3-5 4 16,0 1-14-16,-3 3 6 16,4-4-8-16,-4 0-3 15,0-2 4-15,0-2-5 16,0-7 3-16,0-1-1 15,0-5 0-15,0-6-3 16,0-3 0-16,0 0-5 16,0 0 5-16,0 0-2 15,0 0 0-15,0-12-5 0,-4-19-21 16,-5-10 27-16,6-5-15 16,0-3-11-16,3 0-5 15,0-1 31-15,0 8-22 16,15 3-9-16,7 7 24 15,2 10-4-15,-6 7 8 16,-2 6 4-16,-5 9-2 16,-5 0 6-16,3 0-2 15,-2 0 0-15,2 9 9 16,-2 14-5-16,-4 5 1 16,-3-1 16-16,0 3-11 15,0 2 2-15,-10-5 0 16,-9-1-6-16,-1-2-1 15,5-8-2-15,2 3-2 16,0-8 2-16,4-2-5 0,3-3-5 16,1-3-11-1,5-3-22-15,0 0-6 0,0 0 13 16,0 0 5-16,0 0 7 16,0 0 10-16,0 0 7 15,14 0 4-15,-1 0 1 16,-1 0-3-16,4 0 1 15,-2 0 10-15,1 0-9 16,1 8 6-16,0-2 1 16,10 6 7-16,-4 0-2 0,5 4-3 15,-5 2 4 1,-7 2-3-16,1 0 1 0,-5-2 6 16,-5 2 1-16,-6 0-8 15,0-3 8-15,0 3 3 16,0 1-10-16,-9-5 10 15,-18 5 3-15,-4-1-9 16,-2-3 15-16,-9-3-9 16,7-4-7-16,0 0-5 15,6-9-6-15,3-1 0 16,4 0-3-16,3 0-2 16,-1 0-14-16,1-9-27 15,3-11-31-15,1-6-25 16,4 0-15-16</inkml:trace>
  <inkml:trace contextRef="#ctx0" brushRef="#br0" timeOffset="5075">2524 220 82 0,'0'0'4'16,"0"0"5"-16,0 0 51 16,0 0-9-16,0 0-26 15,0 0 5-15,0 0-9 16,3 65 3-16,-3-44 1 15,0 1 1-15,4 2-7 16,-1-2 1-16,0 4 1 16,0-2-14-16,0 2 1 15,-3-6 0-15,0 2-5 16,0-2 1-16,0-2-3 16,0 2 1-16,0-2 1 15,0 2-2-15,0 0 0 16,0 3 0-16,0-3-1 0,0-3-14 15,0 1-20 1,0-7-24-16,0-2-19 0,0-7-12 16,0-2-36-16</inkml:trace>
  <inkml:trace contextRef="#ctx0" brushRef="#br0" timeOffset="5610">2857 54 130 0,'0'0'23'0,"0"0"-12"15,0 0 48-15,0 0-22 16,0 0-18-16,0 0 8 15,0 68 5-15,0-42-11 16,0 0-3-16,0 3-8 16,0-3 5-16,0 0-8 15,0 4-3-15,0-4-4 16,0 1 6-16,-6-2-5 16,0-2 2-16,0-6-3 15,2-5 0-15,1-7-16 16,3 1-2-16,0-3 1 15,0 0 1-15,0-3 12 0,0 0 1 16,0 3-2-16,0-3 4 16,13 3 2-16,4-1-2 15,-3-2 2-15,6 2 0 16,2-2 3-16,-5 0-3 16,-1 0 0-16,-3 0 7 15,-1 0 9-15,5 0-11 16,-1 0 4-16,3 0-8 15,1 0 0-15,-1 0-1 16,3 0-1-16,-2 0-1 16,-1-7-6-16,3-4-31 15,1-7 1-15,-1 2-32 16,-3-6-23-16,1-3-1 16</inkml:trace>
  <inkml:trace contextRef="#ctx0" brushRef="#br0" timeOffset="5874">3329 36 16 0,'0'0'40'0,"0"0"-37"16,0 0 45-16,0 0 36 15,0 0-23-15,0 0-11 16,0 112-18-16,0-73-1 15,0-3-13-15,0 6-3 16,0-6 0-16,0 6-8 0,0-7-5 16,0-4 3-16,0-5-5 15,0-3-21-15,0-6-55 16,0-8-43-16,10-9-73 16</inkml:trace>
  <inkml:trace contextRef="#ctx0" brushRef="#br0" timeOffset="6113">3589 208 67 0,'0'0'11'0,"0"0"36"16,0 0 45-16,0 0-34 15,0 0-26-15,-3 178-12 16,0-148-1-16,0 4-7 16,3-9-7-16,-4 1-4 15,4-5-1-15,0-5-13 16,-3-1-78-16,0-9-63 16</inkml:trace>
  <inkml:trace contextRef="#ctx0" brushRef="#br0" timeOffset="6576">3531 108 43 0,'0'0'30'16,"0"0"-29"-16,0 0 38 15,0 0 10-15,0 0-23 16,0 0-3-16,113-20-8 16,-93 20 2-16,-2 8 13 15,5 12 2-15,-3 6-7 0,2 6 0 16,-2 3 2-16,-3 2-17 16,7 8 17-16,-9-5-16 15,1-3-5-15,-2 1-2 16,-8-6-1-16,0 0 0 15,-6-4-1-15,0-2 2 16,0-3-3-16,-3-2 8 16,-17 1 4-16,-5-4-7 15,-8-4 14-15,5-2-13 16,0-1-6-16,-2-5 4 16,5-3 0-16,-1-3-3 15,4 0 3-15,0 0 0 16,-5-3-5-16,-1-14-4 15,2-3-11-15,4 2-25 16,9 6 1-16,10 1-9 0,3 2-54 16,0 4-97-16</inkml:trace>
  <inkml:trace contextRef="#ctx0" brushRef="#br0" timeOffset="7094">3767 805 175 0,'0'0'20'15,"0"0"33"-15,0 0 69 16,0 0-53-16,0 0-42 15,0 0-7-15,17-157 18 16,-9 117-13-16,1-9-14 16,-2-3-11-16,8 0-2 15,1 3 0-15,4 6-2 16,2 4 3-16,-3 11-12 16,-2 7 11-16,-5 11 1 15,-2 0 1-15,-4 7 0 16,2 0 0-16,-3 3-3 15,1 0-4-15,5 0 7 0,1 0-4 16,4 17 4-16,3 9 0 16,4 4 3-16,-7 5-2 15,1-3 10-15,-3 5-11 16,0-2 5-16,-4 2 7 16,2-2-2-16,2 0-1 15,-6-4-4 1,6-2-2-16,-8-6-1 0,0-6-1 15,1-3-1-15,-4 1 4 16,0-6-9-16,0-3-8 16,-3-1-45-16,0-2-69 15,0 0 7-15,0-3-32 16</inkml:trace>
  <inkml:trace contextRef="#ctx0" brushRef="#br0" timeOffset="7336">3929 524 98 0,'0'0'87'0,"0"0"-83"16,0 0 25-16,0 0 52 15,0 0-50-15,0 0-21 16,68-8 3-16,-43 2 6 0,1 0 0 15,4-2-12 1,-5 2-7-16,0 0-10 0,0-3-65 16,5 0-79-16</inkml:trace>
  <inkml:trace contextRef="#ctx0" brushRef="#br0" timeOffset="7641">4427 352 103 0,'0'0'15'0,"0"0"52"0,0 0 12 16,0 0-61-16,0 0-14 16,0 0 12-16,15 38 14 15,-4-12 1-15,-2 8-7 16,1 0 2-16,2 0-10 15,-2-2 0-15,-4 0-11 16,2-4 0-16,-5-4 2 16,-3-4-7-16,0-3-2 15,0-8-42-15,0-3 11 16,0-1-24-16,0-5-8 16,0 0 18-16,0 0-12 15,-14 0 3-15,1 0-30 16</inkml:trace>
  <inkml:trace contextRef="#ctx0" brushRef="#br0" timeOffset="8100">4372 239 6 0,'0'0'29'15,"0"0"-25"-15,0 0 35 16,0 0-3-16,0 0-19 15,0 0 9-15,125-73 1 16,-111 73 0-16,5 0-8 16,0 0 5-16,7 21-7 15,-1 0 12-15,0 5 5 0,-2 0-15 16,6 5 4-16,-3 2-10 16,-1 0 5-16,5 0-6 15,-8 6 5-15,-3-7-1 16,-4-1-14-16,-4-5 0 15,-5 0 0 1,-6 0 3-16,0-2-5 0,0-2 4 16,0 2-4-16,-3-4 0 15,-11 0 2-15,-4 0 8 16,-5-6-8-16,-3 0 2 16,-5-2 0-16,-5-3 3 15,-8-4-2-15,-5-1-5 16,4-4-5-16,3 0-13 0,4 0 16 15,12 0 1 1,4 0-7-16,3-4 8 0,-1-10-30 16,8 2 0-1,5-2-27-15,4-6-33 0,3 0-54 16</inkml:trace>
  <inkml:trace contextRef="#ctx0" brushRef="#br0" timeOffset="8744">4866 275 9 0,'0'0'55'15,"0"0"-46"-15,0 0 42 16,0 0 38-16,0 0-59 16,0 0-15-16,0 0 6 15,0 0 4-15,0 0-10 16,0 0 3-16,0 16 4 15,0 0 0-15,0 1 1 0,0 7-8 16,-6-4-8-16,6 6 2 16,0 0-9-16,0-4 5 15,0 2 2-15,0 0-5 16,0-2 2-16,0 2 4 16,0-4-7-16,0 0 3 15,0-2 5-15,0 2-8 16,0-3 1-16,3 0 0 15,3 1-2-15,0-4 3 16,2-3 0-16,1 1-2 16,1-1 1-16,2-2 0 15,-5-4-2-15,-1 1 2 0,3-2 0 16,-1 1 1-16,1 0-3 16,4-4 4-16,-4 3-3 15,4-4-1-15,-1 0 0 16,2 0 3-16,2 0-6 15,-3 0 2-15,-4 0-3 16,0 0 2-16,-1 0-14 16,-2 0 4-16,0 0-6 15,1-4-22-15,-4-5-6 16,3 1-19-16,0-4-35 16,-6 0-33-16</inkml:trace>
  <inkml:trace contextRef="#ctx0" brushRef="#br0" timeOffset="9112">4831 490 30 0,'0'0'29'0,"0"0"11"0,0 0 55 15,0 0-35-15,0 0-33 16,0 0 1-16,71-18-9 15,-46 10 3-15,1-4-12 16,-1 2-1-16,2 0-8 16,-8-2-1-16,0-2-4 15,-1 2-25-15,-4-2-54 16,2-2-45-16</inkml:trace>
  <inkml:trace contextRef="#ctx0" brushRef="#br0" timeOffset="9389">4956 209 10 0,'0'0'35'0,"0"0"-13"16,0 0 52-16,0 0-23 15,0 0-39-15,0 0-12 16,7 0 16-16,12 0-1 16,-1 0-7-16,2 0-4 15,-1 0-3-15,3-1-1 0,2-4-1 16,-2 2-22-16,1 3-7 16,-4 0-17-16,-4 0-18 15,-2 0-6-15</inkml:trace>
  <inkml:trace contextRef="#ctx0" brushRef="#br0" timeOffset="10378">5563 209 31 0,'0'0'25'0,"0"0"-3"16,0 0 6-16,0 0-3 16,0 0-17-16,0 0-4 15,0 0 4-15,-8 0 3 16,3 0 2-16,-1 0 12 15,0 0 7-15,-5 0-1 16,2 0-6-16,-4 0-6 16,-6 0-5-16,2 0-10 0,1 5-1 15,-2 4 0-15,2 2-3 16,-4 0 2-16,1-1 2 16,2 1-2-16,4 8-3 15,1-6 1-15,-1 6 0 16,-4-5 2-16,8 3 0 15,1-7-2-15,0 2-2 16,5 4 2-16,0-2-4 16,3-2-6-16,-3 2-14 15,3-5-1-15,0-2-5 16,0 3-3-16,0-4 6 16,0-3-6-16,0-3 26 15,9 3 2-15,5-3 4 16,5 0 1-16,3 0 0 15,3 0 0-15,1 0-9 0,-4 0-3 16,2 0 4-16,-2 0 6 16,1-3-2-16,-1 0 3 15,0 3 2-15,-5-3-1 16,2 3 4-16,-4-3-3 16,-2 3 10-16,4 0 10 15,-1 0 4-15,-1 0-4 16,1 0-3-16,1 0-3 15,2 0-2-15,-3 0 1 16,7 12 1-16,-4-1-5 16,-7 1-7-16,1-1 3 15,-1 1-1-15,-1 2 5 16,2 0 6-16,-1 4 2 16,-2-1-10-16,-1 0-4 0,-9 3 10 15,0-2 0-15,0-4-8 16,0 0-1-16,0-2 8 15,0 2-5-15,-6-2 1 16,-10 2 5-16,-6 1-2 16,-7-4 4-16,-6 4-3 15,-7-4-1-15,0-2-5 16,-2 2-6-16,2-5 4 16,3-3-2-16,6 0 1 15,8 0 2-15,3-3-3 16,3 0 3-16,-4 0 13 15,4 0-1-15,2-3 3 16,1-9 9-16,1 6-27 0,2-8 0 16,-4 2-3-1,9-2-2-15,-6 3-35 0,5 0-14 16,-1-1-12-16,4 0-36 16,-5-2-57-16,5 2-29 15</inkml:trace>
  <inkml:trace contextRef="#ctx0" brushRef="#br0" timeOffset="13312">186 1001 11 0,'0'0'13'0,"0"0"1"15,0 0 10-15,0 0 7 16,0 0-5-16,0 0-3 16,6 0 2-16,-6 0-4 15,0 0 2-15,0 0-6 16,0 0-4-16,0 0-4 16,0 0-4-16,0 0 1 15,0 0 0-15,0 0-2 16,0 0-2-16,0 0-2 15,3 0 0-15,-1 0-2 0,3 0 4 16,4 0 0-16,4 0-2 16,-1 0-1-16,8 0 1 15,2 0 5-15,5 0-5 16,1 0-3-16,3 0 2 16,5 0 2-16,0 0-1 15,5 0 4-15,1 0-1 16,3 0-3-16,-1 0 3 15,1 0-1-15,1 0-1 16,2 0 8-16,-1 0-9 16,5-3 7-16,-1 3-4 15,1-3 2-15,2 0 1 16,4 1-4-16,0 2 5 0,3-4-5 16,3 0-1-16,-6 0 1 15,0 1-1-15,-8 3 4 16,0 0-4-16,-6-3-1 15,-2 3 2-15,-8 0-1 16,2 0 0-16,0 0 0 16,-1 0-1-16,0 0 4 15,0 0-4-15,4 0 1 16,3 0-1-16,-1 0 0 16,-2 0 1-16,6 0 0 15,2 0 0-15,5 0 3 16,9 0 2-16,3-3-5 15,3 3-1-15,-3-3 0 16,5 1 1-16,-5 2 0 0,-6-4-1 16,-5 4 6-16,0 0-6 15,-6 0-2-15,1 0 1 16,1 0 1-16,-4 0-1 16,2 0 2-16,1 0-1 15,1 0 0-15,5 0 0 16,7 0 0-16,0 0-1 15,0 0 1-15,-6 0 1 16,-5 0-1-16,-4 0-1 16,2-4 1-16,7 4 0 15,-4 0 0-15,1 0 4 16,-5 0-4-16,4 0 0 0,4 0-1 16,3 0 1-16,3-1 0 15,-3 1 1-15,-4-3-1 16,1 0 0-16,0 3 0 15,-5-3 0-15,3 3 2 16,-9 0-2-16,-2 0 0 16,-6 0 0-16,-5 0 0 15,-3 0 0-15,2 0 1 16,-2 0-1-16,2 0 0 16,1 0 0-16,-1-3 4 0,9 3-6 15,11 0 2 1,11-3-1-16,9 3 1 15,2 0 0-15,1-4 0 0,1 4 0 16,3-2 1-16,-4 2 4 16,-4 0-5-16,-13 0-1 15,-1 0-3-15,-2 0 4 16,-12 0-1-16,1 0 1 16,-5 0 1-16,-1 0-1 15,3 0 0-15,-1 0 0 16,-7 0-1-16,5 0 1 15,-3 0 2-15,-2 0-1 16,2-4-2-16,-5 3-1 0,11 1 2 16,3-6-1-1,10 3 1-15,4-3 2 0,-4 2 0 16,-4 2-2-16,-3-2 0 16,-7 4-1-16,-5 0 0 15,-8 0 1-15,-11 0 0 16,-5 0 1-16,-6 0-1 15,0 0 1-15,-3 0-1 16,0 0 2-16,0 0-1 16,0 0 0-16,0 0 6 15,0 0-7-15,0 0 0 16,0 0 0-16,0 0-2 16,0 0-1-16,4 0 2 15,-1 0 1-15,-3 0 0 16,3 0 1-16,0 0-1 0,0 0-1 15,0 0-12-15,1 0-50 16,-4 0-102-16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7:32.8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2107 33 10 0,'0'0'19'16,"0"0"-4"-16,0 0 2 16,0 0-2-16,0 0 7 15,0 0-2-15,0 0-4 16,0-12 7-16,0 12-5 15,0 0-4-15,0-1-2 16,0 1-3-16,0 0 5 0,0 0-10 16,0 0 11-16,0 0-9 15,0 0 3-15,0 0-3 16,0-4-1-16,0 4 0 16,0 0 4-16,0 0-7 15,0 0 2-15,0 0 1 16,0 0 0-16,0 0 3 15,0 0-8-15,0 0 1 16,0 0-1-16,0 0 0 16,0 0-3-16,0 0-3 15,0 0 6-15,0 0-16 16,0 0 10-16,0 24 6 0,0-1 4 16,0 9-3-1,0-3 0-15,0 6 3 0,0-1 1 16,0-2 2-16,0-1-5 15,0 4 3-15,0-3 0 16,0-1 2-16,0 6-7 16,0-5 1-16,0 3 1 15,0-4 1-15,0 1-2 16,0 3 2-16,0 1 1 16,0 1-3-16,0-2 6 15,0 5-3-15,0-3 2 16,0 7-4-16,0-4 3 15,0 0 0-15,0-2-2 0,0-4 1 16,0 1 1 0,6-4-5-16,-3 1 2 0,1 0-2 15,-1-3 2-15,0 2 1 16,0 0 0-16,0-4-2 16,0 3 1-16,-3-1 0 15,5 0 0-15,-5-3-2 16,0 0 1-16,3 0 4 15,0 0-5-15,0 2 3 16,3 1-3-16,-3 0 2 16,1-3 3-16,-1 0-3 15,-3-3-2-15,3 0 4 16,0 0-3-16,0 0 1 16,0 0-1-16,1 0 1 0,-4-3-1 15,0 5 1-15,3-5-2 16,0 3 0-16,0 3 1 15,0 0 0-15,3 2-1 16,-1 4 0-16,-2-3 2 16,-3 3 0-16,3-3-2 15,-3-7 4-15,6 2-3 16,-3-1-1-16,1-3 1 16,-1 0 5-16,0-3-4 15,-3 3 2-15,3-1-3 16,-3-3 5-16,3 1-4 15,0 3-1-15,0-1 1 16,1 3-1-16,-1-1 2 0,-3 1-2 16,3-2 2-1,-3 0-3-15,3 5 0 0,-3-5 2 16,3-3-2-16,0 3 0 16,-3-5 0-16,0 5 1 15,0-3 0-15,5 0 2 16,-5 4 3-16,0-1-5 15,3-3 2-15,0 0-3 16,-3-5 0-16,0 2 0 16,3-2 4-16,-3-4-4 15,0 1 0-15,0 0 5 16,0-1-4-16,0 1-1 0,0 2 0 16,0 4-4-1,0 2 6-15,3 0-4 0,-3 1 4 16,0-7-4-16,0 2 5 15,3-6-3-15,-3 5 0 16,0-3 0-16,4-4 2 16,-4 0-2-16,0-4 0 15,0 2 0-15,0-3-2 16,0 0 2-16,0 0 0 16,0 0-1-16,0 0-20 15,0 0 5-15,0 0-14 16,0 0 4-16,0 0-21 15,0-20-52-15</inkml:trace>
  <inkml:trace contextRef="#ctx0" brushRef="#br0" timeOffset="1913">0 986 9 0,'0'0'46'15,"0"0"-4"-15,0 0-4 16,0 0-20-16,0 0 3 16,0 0 2-16,0 0-2 15,0 0-2-15,0 0-2 16,0 0 3-16,0 0-2 16,0 0-4-16,0 0-3 15,0 0-8-15,0 0 8 16,0 0 5-16,0 0 0 15,0 0-2-15,0 0 1 16,0 0 0-16,0 0-5 0,0 0-4 16,0 0-6-16,0 0 0 15,0 0-2-15,0 0-2 16,0 0 1-16,0 0 2 16,0 0 1-16,6 0-3 15,7 0 6-15,2 0-7 16,1 0 8-16,7 0-4 15,2 0 0-15,5 0 0 16,5 0 0-16,0-5 0 16,6 2 0-16,5 0-3 15,2 0 3-15,0-6 0 16,-4 1 6-16,2 2-6 0,2-3 0 16,-3 4-2-16,7-4 2 15,-5 0 0-15,4 3 0 16,-2 1 0-16,2-1 3 15,4 3-3-15,3-3 2 16,3-2 3-16,6-1-1 16,0-2 3-16,0-1-1 15,-6 3-1-15,0 4-4 16,-3-1 6-16,0 0 2 16,-3 0-5-16,-1 4 2 15,-2-4-5-15,-8 6-1 16,-2-3 0-16,0 0 2 15,-4 0 0-15,1 0-2 0,0 0 0 16,-2 3-2-16,2 0 2 16,-1-3 5-16,-2 3-5 15,3 0-3-15,-1 0 3 16,-3 0 0-16,3-2 1 16,-2 2-1-16,0 0 0 15,-2-4 0-15,-1 4 1 16,-2-5-1-16,5 2-1 15,-1 3 1-15,-3-3 0 16,6 3 1-16,1 0-2 16,3-3 4-16,-4 0-3 15,-2 0 3-15,-8 3-3 16,-5-2 0-16,-4 2 0 16,-2-3-2-16,-1 3 2 0,-4 0 4 15,7-3-4-15,1 0 0 16,2 0 0-16,0 0 0 15,2 0 2-15,-6 1 1 16,-2 2-2-16,1 0 2 16,-11-4-3-16,-3 4-2 15,1 0 2-15,-1-2 6 16,0 2-3-16,0-3-3 16,0 3 3-16,-3 0-3 15,3 0 0-15,1 0 2 16,2-3-1-16,0 3-1 15,2 0 2-15,-8 0-2 16,6 0-9-16,-3 0-31 16,3 0-44-16,-6 0-83 0</inkml:trace>
  <inkml:trace contextRef="#ctx0" brushRef="#br0" timeOffset="3662">95 2101 9 0,'0'0'15'15,"0"0"22"-15,0 0 2 16,0 0-17-16,0 0-6 0,0 0 2 16,0 0 6-16,0 0 2 15,0 0-12-15,0 0-1 16,0 0 4-16,0 0-6 15,0 0-4-15,0 0-6 16,0 0 7-16,0 0-5 16,0 0-1-16,0 0-2 15,0 0-1-15,0 0 1 16,10 0 1-16,7 0 3 16,-2 0 2-16,7-3-2 15,5-3 4-15,1 1 1 16,5 0-7-16,1-2 9 15,2-2-7-15,2 4-1 0,-2-4 0 16,3 3-1 0,-2 3 4-16,2-3 1 0,5 1 1 15,-2-4-5-15,4 3 5 16,-4 1-2-16,-1-1-1 16,4 0-2-16,-3-3 1 15,-1 4 0-15,4-1-1 16,0-3 2-16,4 3 2 15,-2 1 5-15,1-4-3 16,4 3-4-16,6 1 3 16,3-1-2-16,3 0-5 15,0 0 6-15,-3 1-3 16,-3 2-4-16,-7-3 2 16,1 3 2-16,-7 0-4 0,2 0 2 15,-5 3-2-15,3-3 7 16,-4 0-7-16,1 1 4 15,3-7-4-15,1 3 3 16,4 1-3-16,2-1 8 16,-1 0-4-16,1 3-3 15,-4 0 3-15,-1 3-8 16,-2 0 6-16,-3-3-2 16,-4 3 2-16,4-3-1 15,0 1-1-15,4-1 0 16,-9 0 1-16,5 0 2 15,-4 3-1-15,-5-3 1 16,6 0-2-16,-11 3-1 16,2 0-1-16,-2 0 1 15,-8 0 1-15,5 0 1 0,-6 0-1 16,7 0-1-16,3 0 0 16,3 0 0-16,6 0 1 15,1-3 0-15,0 1-1 16,-4-2 5-16,-6 2-5 15,-7-1 0-15,-6 3 0 16,-7-3 2-16,-1 3 1 16,-5 0-3-16,0 0 0 15,-3 0 0-15,0 0 0 16,0 0 0-16,0 0 0 0,0 0 1 16,0 0 1-1,0 0-1-15,0 0-1 0,0 0 0 16,0 0-1-16,0 0-1 15,0 0-4-15,0 0-38 16,6 0-42-16,1 0-67 16,-4 0-71-16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7:42.2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1407 243 12 0,'0'0'49'15,"0"0"19"-15,0 0-8 16,0 0-45-16,0 0 6 16,0 0 5-16,0 0-6 15,28-69-6-15,-23 57-7 0,-5-2-6 16,0 0 10 0,0-4-11-16,0-2-8 0,0 3 7 15,0 0-9-15,-8 3 8 16,-4-1 0-16,-1 0 0 15,-1 7-3-15,3 2 5 16,-6 4-1-16,1 2-1 16,-4 0-2-16,-2 0 0 15,-3 0 3-15,-5 0 1 16,5 11-2-16,2 3 4 16,4-2-2-16,0-1 2 15,7-2 2-15,1 0-4 0,5-1 0 16,1-2 0-1,-3 2 0-15,5 4 1 0,-3 2-1 16,3 1 1-16,-4 0 8 16,7-1-7-16,-3 0-1 15,0 0 3-15,0 1-1 16,0-4 1-16,3 4-4 16,0-1 9-16,0-2-3 15,0 2-6-15,0 1 7 16,0-4-4-16,0 0 4 15,0-2-2-15,6 1-2 16,3-3-3-16,1 5 0 16,6-5 7-16,1-5-5 15,-2-2 3-15,7 0 6 16,0 0-7-16,2 0 11 0,-1 0-5 16,-9 0-7-16,3 0 5 15,-7-6 0-15,-1-3 0 16,2 7-1-16,-5-7 4 15,-1 3 0-15,-2-5 1 16,2-1 2-16,1-2-11 16,0-1 0-16,0 1-3 15,1-1 0-15,-4 1 0 16,3 0 0-16,-6 2 4 16,3 4-4-16,-3-1 2 15,0 6 0-15,0 0 3 16,0 3 5-16,0 0-6 0,0 0 8 15,0 0-1-15,0 0-1 16,0 0-4-16,0 0 2 16,0 0-4-16,0 0-2 15,0 0-2-15,0 0 0 16,0 0-1-16,0 0-4 16,0 0 2-16,0 0-1 15,0 0 0-15,0 0-3 16,0 0 5-16,0 0-5 15,0 0 5-15,8 11 2 16,0 4 0-16,-2-4 1 16,2 4-1-16,1-1 0 15,1 1 0-15,7-4 0 0,-3 6 0 16,3-2 0 0,2-1 0-16,1 3 1 0,-1-5 1 15,-3 1 0-15,4-6-1 16,-1 2-1-16,3-4 0 15,1 1 0-15,-8-1 0 16,8-4 4-16,-8 2-4 16,5-3 0-16,-4 0 8 15,-3 0-8-15,-1 0 0 16,2 0 0-16,2 0 5 16,-1 0-5-16,-2 0-2 15,-2 0-2-15,-2 0-7 0,1-9-23 16,-1 2-26-1,-3 0-50-15,-6 0-83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7:48.7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391 313 44 0,'0'0'35'15,"0"0"-10"-15,0 0-4 16,0 0 5-16,0 0-3 0,0 0 3 16,0 0-3-16,6-92-1 15,-6 80-9-15,0 4 4 16,0-4-9-16,0-2 1 15,0-3-6-15,-6-1 0 16,-3 1 1-16,-4-3 2 16,4 3-1-16,-4 2 1 15,-1 1 6-15,5 2 2 16,-1 2-8-16,1 3 8 16,-1-2-13-16,-2 5-1 15,1-2-2-15,-1 5 1 16,-1-2 0-16,4 0-6 0,-4 3 4 15,4 0 3 1,-5 0-8-16,4 0 7 0,-2 0-4 16,2 0 0-16,-2 0 2 15,-2 0-1-15,1 0 2 16,1 0-1-16,-4 6 3 16,2 5-3-16,-1-2 2 15,2-2-2 1,0 6 3-16,4-7-1 0,3 1 1 15,-2 6-2-15,2 1 2 16,3 4-2-16,-3-1 1 16,6 0 1-16,-4-2 0 15,1 2-1-15,3-3 1 16,0 1 1-16,0-1-1 16,0-2 0-16,0 2 1 0,0-2 1 15,7-1 1-15,5 1-3 16,5-1 1-16,-1-2-1 15,3-1 2-15,-4-2 0 16,2-3 0-16,-1 0 0 16,0-3 0-16,4 0 4 15,-1 0-4-15,3 0 1 16,1 0-3-16,-1 0 3 0,3 0 2 16,-5 0 0-1,-1-3-4-15,-6-6 0 16,2 1 0-16,-1 2-1 15,-4-3 3-15,-4 4-2 0,3-4-1 16,-2 0 2-16,-1-2 5 16,3-1-7-16,-1-2 0 15,-5-3 0-15,3 2 1 16,-6 1 4-16,3 2-5 16,-3 4 4-16,0-1-1 15,0 3 1-15,0 1 4 16,0-1-2-16,0 3 12 15,0 0-11-15,0 3 9 16,0 0-7-16,0 0-1 16,0 0-8-16,0 0 1 15,0 0 0-15,0 0-1 16,0 0-1-16,0 0-8 0,0 0 6 16,0 0 3-16,0 0-2 15,0 0-11-15,0 0 9 16,3 0 3-16,1 0 2 15,-1 0-4-15,3 12 8 16,0-4-10-16,4 4 10 16,-4 5-10-16,5 0 6 15,-2 3-2-15,1 1 2 16,2-1-1-16,-2 0 8 16,2-3-8-16,5 3 0 15,-1-2-4-15,-4-4 4 16,4 0 1-16,-2-2-1 15,-5-1 0-15,4-2 0 16,0 0 0-16,-1-1 0 0,-1-5 0 16,1 0 0-16,1 3 1 15,-7-2 5-15,4-2-8 16,-4 2 6-16,0-4-3 16,2 0-1-16,-5 0-3 15,0 0 3-15,-3 0 0 16,3 0 0-16,0 0-7 15,4 0-17-15,-1 0-32 16,3 0-23-16,1 0-42 16,-1 0-10-16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8:13.5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432 1591 23 0,'0'0'40'15,"0"0"-22"-15,0 0 12 16,0 0-4-16,0 0-4 16,0 0 5-16,0 0-8 15,0-31-4-15,0 29-3 16,0-2-3-16,-3 1-1 0,3 0 3 16,-3 0-8-16,3-3-3 15,-5-2 7-15,-1-1-7 16,0 0 1-16,-4 1 1 15,-2-1-2-15,-1 1 0 16,-1-1 0-16,5 0-4 16,3 4 3-16,-4-1 0 15,-2 0 1-15,-1 0-1 16,-7 0-1-16,4 1 0 16,0-1 1-16,-2 0-6 15,1 3 7-15,-2 1-3 16,3 2 3-16,-1 0 0 0,1-3-3 15,4 3-1 1,-1 0 1-16,-4 0 3 0,8 0-2 16,0 0-1-16,-1 0 3 15,1 0 0-15,1 0 0 16,0 0 0-16,0 0-3 16,2 5 0-16,0 4 1 15,0 0-1-15,2 2 3 16,-2 4 0-16,3-1-2 15,-3 3 1-15,1 0 2 16,2 4 4-16,3-1-4 16,0 3 5-16,0-6-6 15,0 5 2-15,0-2 2 0,0-7-3 16,0 6 2 0,0-5-3-16,0-1 3 0,3 0-3 15,8-6 2-15,2-1-2 16,-4 2 1-16,0-3 2 15,2-4 0-15,-6 4-2 16,6-5 1-16,-2 0-1 16,1 0 4-16,5 0-2 15,2 0-1-15,2 0-2 16,0 0 4-16,1-6 1 16,-1-3-5-16,-6-1 1 15,-7 3 3-15,3-2-1 16,-1 3 2-16,-2-4 8 15,3 3-13-15,-2-1 2 0,-1-3-1 16,4 3 9-16,-1 1-9 16,-3-5-1-16,-3 2 1 15,2 6 2-15,-5-6 4 16,0 1-5-16,0 3-2 16,0-1 0-16,0 0 0 15,0-2 0-15,0 4 6 16,0 0-6-16,0 1 4 15,0 1 3-15,0 0-5 16,0 0-1-16,0 0 9 16,0 3-4-16,0-3 1 15,0 3-4-15,0 0 0 16,0 0 10-16,0 0-6 0,0 0 4 16,0 0-11-16,0 0 7 15,0 0 5-15,0 0-12 16,0 0-2-16,0 0 2 15,0 0-1-15,0 0-2 16,0 0 3-16,0 0-3 16,0 0 2-16,0 0-1 15,0 0-2-15,0 0 4 16,0 0 0-16,0 12-1 16,0 0-5-16,6-1 6 15,0 0 0-15,4 4 7 16,-1 2-10-16,4-2 9 15,-1 2-5-15,2-3-1 16,-1-1 0-16,-1 0 0 0,1-3 0 16,4 0 2-16,-2-4-2 15,1 4 1-15,-6-6-4 16,-1 2 6-16,2 0-5 16,-2-2 7-16,1-1-5 15,-1 0 1-15,1 0 1 16,2 0-1-16,-1 0 1 15,-5-3-2-15,3 0 1 16,-2 0 1-16,-4 1-2 16,0-1 0-16,0 0 0 15,-3 0-2-15,3 0 1 0,0 0-9 16,4 0-35 0,2 0-17-16,2 0-29 0,-8-4-77 15</inkml:trace>
  <inkml:trace contextRef="#ctx0" brushRef="#br0" timeOffset="2071">1695 448 16 0,'0'0'57'0,"0"0"-24"15,0 0-11-15,0 0 0 16,0 0 16-16,0 0 6 15,0 0-20-15,0 0 1 16,0 0-19-16,0 0 5 16,-3 0-4-16,0 0-4 15,0-3 0-15,-4-5-3 16,4-7 1-16,-3 4-1 16,3-1 0-16,-3-5 0 15,-1 0 0-15,1-7 0 16,-5 2-5-16,2 1 2 15,-1-2 0-15,-2 3 0 0,-1 0 1 16,1 6-11-16,1 2 13 16,-1 3 0-16,2 0-1 15,1 7 0-15,-4-1 0 16,2 0 1-16,2 0-1 16,0 3-4-16,2 0 5 15,-2 0-1-15,1 0-2 16,0 0 2-16,2 0 1 15,-2 0-5-15,-1 0 5 16,-4 0-1-16,4 9 0 16,-4 2 0-16,4 1 0 15,-2-1-4-15,2 4 1 16,2-1-9-16,-2-3 6 0,3 7 7 16,3-4 4-16,-5 4-4 15,3-1-6-15,2-3 5 16,-5 3 1-16,2 1 1 15,3 2-1-15,0 0 0 16,3-2 0-16,0-1 0 16,0 0-4-16,0 0 4 15,0 0-1-15,0-2 2 16,0 2-1-16,0-3 0 16,3-2 0-16,3 2 0 15,5-2 3-15,-5-3-3 16,4 1 0-16,-1-5 0 0,0 4 0 15,1-3 2 1,4-5 4-16,-5 4-3 0,4-5 5 16,-7 0-7-16,3 0 5 15,4 0-2-15,1 0 2 16,-5 0 1-16,1 0 3 16,-1 0-3-16,-3 0 4 15,1 0-5-15,2-5 1 16,-3 4 2-16,2-4-2 15,-2-3 1-15,0 1 0 16,1-3-1-16,-1-1-6 16,4 0 3-16,-4-2-3 15,0 1-1-15,-3 4 0 16,0 1 2-16,2-3-1 16,-2 1 1-16,0-3 0 0,0 5-1 15,-3-3-1-15,3 1 1 16,0 1 1-16,1-4-2 15,-1 1 1-15,-3 2 0 16,0-5 0-16,0 5-1 16,0-2 0-16,0 2 3 15,0 0 0-15,0 4 3 16,0 2-5-16,0-3 2 16,0 0 0-16,0 4 3 15,0 2-1-15,0-6-4 16,0 6 10-16,0-3-4 15,0 3 3-15,0 0-7 0,0 0 0 16,0 0 2-16,0 0-1 16,0 0-4-16,0 0-2 15,0 0 1-15,0 0-1 16,0 0-2-16,0 0 3 16,0 0-4-16,0 0-2 15,0 0 5-15,0 0-4 16,0 0 4-16,0 0-1 15,0 9 2-15,0 2 2 16,0 0-1-16,0 1 4 16,6 0-4-16,-3-1 0 15,3 0 0-15,4 4 0 16,-1-4 1-16,2 4-1 16,2 2 0-16,-4-3 0 15,0 1 0-15,1 1 1 0,-1-2-1 16,5-2 0-16,-5 2 0 15,1-3 0-15,3 0 0 16,-4 0 3-16,0-1-2 16,5-1-1-16,-4-3 2 15,-1 2-2-15,1-2 2 16,-4 0-4-16,0-5 3 16,5-1-2-16,-5 0 2 15,0 0-1-15,1 0 0 16,2 4 0-16,-3-2-4 0,1-2-1 15,-1 0-1 1,0 0-14-16,2 0-9 0,-5 0-22 16,-3 0-66-16</inkml:trace>
  <inkml:trace contextRef="#ctx0" brushRef="#br0" timeOffset="4207">835 0 22 0,'0'0'17'0,"0"0"1"0,0 0-5 15,0 0-5-15,0 0 0 16,0 0 0-16,4 22 3 15,-1-18 1-15,-3 7 1 16,0-1-4-16,0-1-1 16,0-7 7-16,0 3-9 15,0 1 6-15,0 7-4 16,0 0-3-16,0 3-1 16,0-2-2-16,0 6 3 15,0-2-3-15,0 2 2 16,0 6-4-16,0-3 1 15,0 3 1-15,0 3-1 0,0-3 7 16,0 2-2 0,0-2 3-16,0-3-5 0,0 0 0 15,0 1-2-15,0-2-1 16,0 4 1-16,0 0 4 16,0 0-6-16,0 0 1 15,0 4 2-15,0-4-3 16,0 3 0-16,0 0 2 15,0 5-2-15,0-2 1 16,0 3 5-16,0-1-5 16,0 1 2-16,0-3-2 15,0 2 1-15,0-5-2 16,0 6 0-16,0-4 4 16,3-5-3-16,0 4-1 15,-3-2 7-15,3-3-7 0,-3 1 8 16,3-1-5-16,-3 1-2 15,5 1 4-15,-5-1-3 16,3 2 2-16,-3-6 0 16,0 2-4-16,0-4 0 15,3 3 2-15,-3-3 1 16,3-3-3-16,0 3 1 16,-3 0 1-16,3 4-1 15,1-4 1-15,-1 3 2 16,0 0-3-16,0 0-2 0,0 3 2 15,0 0 2 1,0 4-3-16,4-3-1 0,-4 3 1 16,3-2 3-16,-3 2-1 15,2-1-1-15,1-3 2 16,-3-3-2-16,3 3 0 16,1 0 1-16,-4-6 5 15,3 3 4-15,-3 0-11 16,4 0 1-16,-1 3 0 15,0 0 7-15,0-3-7 16,5 0 0-16,-5 7 2 16,4-4 9-16,-1 1-8 15,-1-1-3-15,-3 5 1 16,1-5 9-16,0-1-11 16,2 1 5-16,-2-4-4 0,0 2 6 15,1-2-6-15,-1 5 2 16,3-1-3-16,-2 0 4 15,-1 3-1-15,5 3-1 16,-5-3 0-16,0 5 0 16,0 1 1-16,1-4 5 15,2 1-6-15,-1 0 1 16,0-2-2-16,-2-3-1 16,-1 5 0-16,1 3 0 15,0 1 4-15,0-5 1 16,4 1-3-16,-4-6-1 15,2 0 1-15,-2 0-3 0,-1 0 2 16,1 0-1 0,2-1 0-16,-2-7 2 0,-3-1-2 15,0-3 0-15,1-2 1 16,-1 2-2-16,-3 1 2 16,3-1 0-16,0 1 0 15,0-4-2-15,-3 3 2 16,3-2-1-16,2-2 0 15,-5-3 0-15,3 2 1 16,0 1-1-16,-3-4 0 16,0-2 0-16,3-1 0 15,-3-3 2-15,0 0-1 16,0 0 1-16,0 0 0 16,0 0 1-16,0 0-2 15,0 0 3-15,0 0-4 0,2 0 2 16,-2 0 4-16,0 0-6 15,0 0-1-15,0 0-3 16,0 0-9-16,0 0-21 16,0 0-23-16,0 0-16 15,0-3-102-15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17.12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147 47 29 0,'0'0'15'16,"0"0"14"-16,0 0-1 15,0 0-7-15,0 0 2 16,0 0-9-16,0 0 2 15,0 0-2-15,0 0 3 16,0 0-6-16,0 0-2 16,0 0 1-16,0 0-8 0,0 0 1 15,0 0-1 1,0 0-2-16,0 0 0 0,-3 0 0 16,3 0-1-16,0 0-3 15,0 0 2-15,0 0-4 16,-3 0 2-16,0 0 4 15,-1 10 3-15,4 0-2 16,-3 10 0-16,0-8-1 16,0 10 2-16,0-2-2 15,0 3 0-15,-2 3 0 16,3 5 4-16,-1 5-3 16,-3-2 4-16,0 6-4 15,-2-2 3-15,5 2-1 16,-6 0-2-16,2-1-1 15,4-6 0-15,-3 1 2 16,3-8-2-16,0 0 0 16,3 2 2-16,-5-8 3 0,5 0 1 15,0-4 2-15,-2 3-4 16,2-5 3-16,0 1-4 16,0-4-3-16,0 0 4 15,0-1-3-15,0-5 1 16,0-2 0-16,0 0 0 15,0-3 7-15,0 3-7 16,0-3 1-16,0 0 1 16,0 0-1-16,0 0-3 15,0 0 2-15,0 2-1 0,0-2 1 16,0 0 2 0,0 0 0-16,0 0 5 0,0 0 3 15,0 0-4-15,0 0 4 16,0 0 4-16,0 0 6 15,0 0 1-15,0-8-16 16,0-15-5-16,0-6-2 16,0-7 0-16,0-3 0 15,0-1 0-15,0-6-2 16,0 0 2-16,0 1-2 16,0 7 2-16,0 1 0 15,0 8 0-15,0 1 0 16,0 2 2-16,2 2-4 0,6 4 2 15,-5 4 0 1,3-2 0-16,0 0 0 0,1 2 0 16,2-4 0-16,-1 5 0 15,1 0 0-15,-1 4-1 16,0 2 1-16,-5 3 0 16,0 2-3-16,0 0 3 15,0 1-2-15,1 0-1 16,-4 3 0-16,3 0 3 15,-3 0 0-15,0 0 0 16,3 0-1-16,3-2-1 16,2 2 2-16,-2-4-2 15,0 4 0-15,-3 0 1 16,4 0-5-16,-4 0 6 0,3 0-5 16,0 0 5-16,-2 0-1 15,2 0-1-15,-3 0 1 16,0 0 2-16,0 0-1 15,0 0 0-15,-3 0 0 16,0 0 0-16,0 0 1 16,0 0-1-16,0 0 1 15,0 0 0-15,0 0 2 16,0 0-3-16,0 0 1 16,0 0 0-16,0 0-1 15,0 0 0-15,0 0-1 16,0 0 0-16,0 4-4 15,0 4-2-15,0 0 4 0,0 7 2 16,0 0-2-16,0 1 3 16,0 4 0-16,0 1 0 15,0 5 2-15,0-3-2 16,0 3 0-16,0 0 0 16,0 2 2-16,0 4 2 15,0-3-4-15,0 2 1 16,0 1 0-16,0 0-1 15,5 1 3-15,-5-6 0 16,0 5 0-16,0 2-3 16,0-9 1-16,6-2 0 15,-6-3-2-15,6-5 1 0,-3-4 0 16,1 1 0-16,2 0 0 16,-3-4 0-16,0-2 1 15,0 2-1-15,1-2 0 16,-1-3-1-16,0 0-6 15,0-3-12-15,-3 3-4 16,0-3-25-16,3 0-14 16,-3 0-34-16,0 0-25 15</inkml:trace>
  <inkml:trace contextRef="#ctx0" brushRef="#br0" timeOffset="338">0 561 19 0,'0'0'78'0,"0"0"-75"16,0 0 27-16,0 0 50 16,0 0-33-16,0 0-17 15,39 0 17-15,-23 0-17 16,6-1-10-16,-2-3 9 0,2-2-18 16,0-3-6-16,4 3-2 15,-4 0-3-15,3-8-10 16,-2 3-101-16,-7-4-188 15</inkml:trace>
  <inkml:trace contextRef="#ctx0" brushRef="#br0" timeOffset="1404">461 199 86 0,'0'0'1'0,"0"0"7"0,0 0 1 16,0 0 12-16,0 0-16 16,0 0 0-16,30-9-4 15,-30 9-1-15,3 0 2 16,-3 0 3-16,3 0-4 15,-3 3 10-15,3 11 2 16,0 4 13-16,-3 4-6 16,0 4-3-16,0 0 1 15,0 4 4-15,0-2-22 16,0 1 8-16,0 0-2 16,0-1-5-16,0 1 2 0,-3 0 3 15,-3 0-2-15,3-4 3 16,0 0-7-16,-1-2 2 15,1-3-2-15,3-4 0 16,0 6 1-16,0-5-1 16,-3 0 3-16,3-5 3 15,-3 0-5-15,3-4-1 16,0-5-4-16,0 3 4 16,0-6 3-16,0 3 0 15,0-3 1-15,0 0-3 16,0 0 6-16,0 0 7 15,0 0 4-15,0 0 2 16,0 0-1-16,0-12-6 0,0-8-4 16,0-6-2-16,0-6-7 15,0-5-6-15,0 2 6 16,0-2 1-16,0 1 1 16,0 4 3-16,0-3-5 15,0 1-1-15,0 0 1 16,0-1 0-16,6 0-12 15,7 3 6-15,-4 4-4 16,4-1 7-16,1 4 0 16,-5 1 3-16,4 1 0 15,-4 3 3-15,-3 1-2 16,1 3 1-16,-1 0-1 0,0 6-1 16,2 0 0-16,-2 4-3 15,-6 6 7-15,3-4 2 16,0 4-6-16,-3 0 0 15,3 0-4-15,4 0 2 16,-1 0-3-16,0 0 2 16,1 0 3-16,5 0 0 15,2 9 0-15,-5 2 0 16,1 5 0-16,3 3 1 16,-7 2-1-16,3 1 1 15,-1 4 0-15,-5 0 0 16,3 3 2-16,0 2 9 15,-2 1-8-15,5 0-4 0,-3 2 0 16,1 1 1 0,-1 2-1-16,-3-2 3 0,3 2-3 15,2-2 2-15,-5 1-2 16,3-4 7-16,-3-5-4 16,4-1-3-16,-4-2 2 15,-3-4-1-15,3-5-1 16,-3-4-1-16,3-2 1 15,0 0 0-15,0-3 1 16,1-4-1-16,-1 2-3 16,-3-2-17-16,0-2-3 15,3 0-14-15,0 0-26 0,3 0-13 16,2-6-35-16</inkml:trace>
  <inkml:trace contextRef="#ctx0" brushRef="#br0" timeOffset="1817">400 495 92 0,'0'0'17'15,"0"0"13"-15,0 0 60 16,0 0-32-16,0 0-43 16,0 0 3-16,0 0 7 15,0 0-2-15,0 0-9 16,0 0 2-16,0 0-6 15,0 0-1-15,8 0 1 16,14 0 3-16,3 0 2 16,1-7-8-16,-1 2-4 15,5-6 1-15,-8 6-4 16,3 0 0-16,-2 1-22 0,-1-2-21 16,5 1-16-16,-5 1-16 15,-3 2-19-15,-4-2-18 16</inkml:trace>
  <inkml:trace contextRef="#ctx0" brushRef="#br0" timeOffset="3720">1171 432 30 0,'0'0'33'0,"0"0"-17"15,0 0-3-15,0 0 7 16,0 0 10-16,0 0-13 15,-3 148-6-15,3-125 7 16,0 1 4-16,6-2-8 16,8-2-7-16,-3-2 11 15,6-1-7-15,-1-2-5 16,7-4-5-16,-1-2 1 16,3-1 8-16,5-2-4 15,-8-3-3-15,1-3-3 16,-4 0 4-16,-4 0 2 15,1 0-6-15,-2 0 2 0,-3 0 6 16,0-3-3-16,-5-11 2 16,1-6-1-16,-7-8-2 15,0-2-2-15,0-4-2 16,0-1-6-16,0 3 4 16,-7 2-1-16,-10 9 3 15,6 7 2-15,-6 7-2 16,4-3-10-16,-2 4 8 15,2 3 2-15,-1 3 4 16,-5-2 1-16,7 2-4 16,-1 0 2-16,-4 0 1 15,5 0-4-15,-1 0-1 0,-7 11-1 16,4 6 1 0,1 3 1-16,2-1 0 0,-1-3-3 15,8 1 3-15,1 2 0 16,-1-2-7-16,6-1 6 15,0 0 1-15,0 1-5 16,0-4 5-16,0 0 0 16,11-2 0-16,9-1 1 15,8-5 2-15,2-5-3 16,1 0 8-16,2 0-7 16,-5 0 4-16,5 0-1 15,-5 0-2-15,-1-5 0 16,-2-10-2-16,1-4 4 15,-4 3-2-15,-3-6 1 16,-5-2-1-16,-2 1-1 0,-2-7-1 16,-1 9 4-16,-2 0 1 15,-4 1-2-15,0 7 11 16,0 5-5-16,0-1-1 16,-3 8 13-16,0-4-7 15,0 5 2-15,0 0-2 16,0 0-9-16,0 0 3 15,0 0-8-15,0 0-2 16,0 0-4-16,0 0-7 16,0 0-6-16,0 11 19 15,3 10-1-15,5 3 1 16,4-2 0-16,1-2-4 0,3 1 1 16,-1-6 0-16,2-8 2 15,-1 3-1-15,0-7-1 16,1 3 3-16,-2-6-1 15,1 1 1-15,0-1 8 16,-2 0-6-16,-5 0-1 16,0 0-1-16,-2-1 3 15,2-14 1-15,-2-5-3 16,-1-7 0-16,0 1-1 16,-3-3 0-16,2 3-3 15,-5 4-3-15,3 1 6 16,-3 10 3-16,0 2 2 0,0 3-5 15,0 6 17-15,0 0-9 16,0 0-1 0,0 0 2-16,0 0-9 0,0 0-4 15,0 0-9-15,0 0 10 16,0 0-1-16,0 0-5 16,0 0 2-16,0 15 6 15,0 11 1-15,0 0 0 16,0 1 2-16,9-1 2 15,1-6-4-15,2 0 0 16,4 0 1-16,1-3-1 16,2-1 1-16,-3 0 0 15,2-2 1-15,-1-5-1 16,-4 0-2-16,-1-5 3 16,-2 0-6-16,-4-4 9 0,5 4-7 15,1-2 3-15,4-2-2 16,0 0-25-16,7 0-26 15,-1 0-39-15,0 0-61 16</inkml:trace>
  <inkml:trace contextRef="#ctx0" brushRef="#br0" timeOffset="4748">2476 133 37 0,'0'0'1'16,"0"0"6"-16,0 0 16 0,0 0 15 16,0 0-13-16,0 152-2 15,0-114-7-15,0 2 6 16,0 0-1-16,0 4-3 15,0-2-8-15,0 3 1 16,0-2-3-16,0-3-6 16,0-8 2-16,0-3-3 15,0-8 0-15,0-7 4 16,0-6-5-16,0-5 0 16,0 0 2-16,0-3 4 15,0 0 14-15,0 0-3 16,0 0 11-16,3 0 3 0,-3 0-2 15,0 0-2-15,0-17-13 16,0-9-11-16,0-13-1 16,0 0 1-16,0-11-3 15,0-2 0-15,0-5-3 16,11 1-2-16,-2 8-8 16,4-2 6-16,-1 8 4 15,1 4-8-15,1 4 6 16,1 2-6-16,-2 3 11 15,4 3-3-15,2 0 1 16,-3 6 2-16,4 1 0 16,-6 7 0-16,-3 2-1 15,-2 6-2-15,-6 3 3 0,1 1 0 16,-1 0 0-16,-3 0 0 16,0 0-1-16,0 0-1 15,0 0-1-15,3 0 2 16,6 0-1-16,2 5 2 15,-5 11 0-15,4 4 4 16,-1 6 0-16,0 2 1 16,1 0 5-16,-1 2 1 15,2 2-9-15,-2-1 4 16,-2 0-6-16,-1 7 7 16,0 0-6-16,-3-1 5 15,1-2-1-15,2 1 0 16,-3-4-5-16,3-1 1 0,2-4 0 15,-2-1 0 1,-3-2 1-16,0-2 0 0,4-2-2 16,-4-1 0-16,0-6 0 15,0-3 6-15,-3-1-6 16,3-4-2-16,0-1 2 16,1-2 0-16,-4-2-1 15,3 0-7-15,0 0-11 16,0 0-12-16,0 0-8 15,-3 0-14-15,0 0-26 16,0 0 12-16,0 0 33 16,0 0-12-16,0-10-33 15</inkml:trace>
  <inkml:trace contextRef="#ctx0" brushRef="#br0" timeOffset="5035">2418 509 119 0,'0'0'66'0,"0"0"-57"16,0 0 68-16,0 0 7 15,0 0-54-15,0 0-23 0,55-21 5 16,-32 11 6-16,-1 4-7 16,8-3 2-16,-2 3-13 15,3-2-4-15,5 6-19 16,-3-2-57-16,-5 4-87 16</inkml:trace>
  <inkml:trace contextRef="#ctx0" brushRef="#br0" timeOffset="5947">3212 580 60 0,'0'0'46'0,"0"0"8"16,0 0 0-16,0 0-10 16,0 0 4-16,0 0-21 15,-33-131-1-15,24 114 4 16,-4 6 4-16,-1 1-29 0,-1 2 4 15,-4 2-5-15,-3 0-3 16,-1 4-1-16,-3 2 0 16,0 0-7-16,-2 0 6 15,-2 0-3-15,2 8 4 16,3 10 2-16,2 3-2 16,4 0-5-16,3 0 0 15,10 5 0-15,1 0 1 16,2 0-7-16,3-2 4 15,0-3-1-15,0-3 2 16,0-2 6-16,20-6 2 16,-1 0 0-16,6-7 1 15,5 0 3-15,1-3-3 16,-1 0 3-16,-5 0 0 0,-2 0-6 16,-7 0 0-16,0-6 5 15,-1-10-3-15,-1 4-1 16,-1-8 1-16,-4 0 2 15,-3 0-4-15,4 0 0 16,2 2 0-16,-4 3-1 16,-2 5 1-16,0 4 0 15,-2 3 1-15,-4 3-1 16,3-1 3-16,-3 1 1 16,0-5 1-16,0 5-5 0,0 0 1 15,0 0-2 1,0 0 3-16,3 0-2 15,-3 0 0-15,0 0-8 0,3 0 8 16,3 12 0-16,4 2 1 16,2 1 2-16,-1 2-2 15,2 2 2-15,2 1 0 16,1-3-2-16,4-1-1 16,-1 0 12-16,0-2-12 15,4-2 9-15,-1-8 1 16,-3 6-3-16,4-7 3 15,-4 0 4-15,-3-3-3 16,1 0 15-16,-5 0-7 16,-2 0-3-16,-1 0-8 15,-3 0 5-15,4 0-10 0,-4-3 1 16,2-10-3-16,1 3-2 16,-3-6-26-16,-3 0-40 15,1 0-9-15,-4 2-57 16,0 2-110-16</inkml:trace>
  <inkml:trace contextRef="#ctx0" brushRef="#br0" timeOffset="7794">3584 556 6 0,'0'0'37'0,"0"0"12"0,0 0-11 16,0 0-6-1,0 0 14-15,0 0 7 0,0 0-8 16,22-9-14-16,-19 9-4 16,-3 0-1-16,0 0-13 15,0 0-9-15,6 0-3 16,1-2-1-16,8-2 0 16,5 4 0-16,-1-1 5 15,0-4-5-15,4 5 0 16,-7-5 3-16,0 5-2 15,4-1 2-15,-8-4-3 16,-2 2 0-16,4 2 1 16,-6 1 6-16,3-5-14 15,1 5 2-15,4-1-14 16,4 1-36-16,-1-5-30 0,0 4-31 16,-7-3 4-16</inkml:trace>
  <inkml:trace contextRef="#ctx0" brushRef="#br0" timeOffset="8661">3740 377 34 0,'0'0'5'0,"0"0"15"15,0 0 2-15,0 0-9 16,0 0 3-16,0 0-10 16,100 0 1-16,-81 0-2 15,0 3 4-15,-2 0 3 16,-4 3-2-16,-1 0 6 15,-1 2-9-15,0 0 2 16,0 2-7-16,-5 0-1 16,4-5 8-16,-7 6-8 15,0-1 1-15,3 0-1 0,0 1 0 16,-1 5 1-16,-2-2-2 16,-3-1 0-16,0 7 0 15,0-5 0-15,0 2 3 16,0 2-2-16,0-4 1 15,0 5 0-15,0-8-2 16,-11 4 0-16,2-6 1 16,-4 6 2-16,1-8 0 15,1 2 2-15,-2-2-5 16,7-5 9-16,0 0 1 16,-4-1-5-16,7 2 12 15,-3-4-3-15,3 2 12 0,3-2-11 16,-3 0 1-1,3 0 0-15,-5 0 2 0,5 0-5 16,0 0 5-16,0 0 2 16,0 0-7-16,0 0 6 15,0 0 0-15,0 0-3 16,0 0 8-16,0 0-6 16,0 0-2-16,0 0 1 15,0 0-1-15,0 0 0 16,0 0 5-16,0-6-8 15,0-8-13-15,0 0 11 16,0-4-4-16,0 1-2 16,0-3-4-16,0 0-1 15,5-5 4-15,1-1-4 16,0 0 0-16,1 5-1 0,-4 2 2 16,0 2-1-16,-3 6 0 15,0 2 0-15,3 3 1 16,-3-3 0-16,0 3-1 15,0 5 0-15,3-4 0 16,-3 5 0-16,0 0-1 16,0 0-1-16,0 0 0 15,0 0-19-15,0 0-36 16,0 0-44-16,0 0-36 16,0 0-56-16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43.41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229 227 1 0,'0'0'29'0,"0"0"34"15,0 0-32-15,0 0-12 16,0 0 5-16,0 0 3 16,27-86 1-16,-27 72-17 15,0-7 8-15,0 1-15 16,-5-3-3-16,-10 3 4 16,-1 6-4-16,-1 2 2 15,1 6-3-15,4 0 0 16,-1 4 4-16,-1 2-1 15,-5 0-3-15,4 0-3 16,-4 0 3-16,-1 0 0 16,4 2 0-16,3 10 0 15,4-4-1-15,-2 7-1 0,5 0 2 16,-3 5 0-16,2-3 1 16,4 0-1-16,3 3-6 15,0-2 5-15,0-1 0 16,0-3-2-16,0 1 3 15,7-4 6-15,8 0-5 16,2-5 1-16,2 0 6 16,0-3-2-16,4 0-1 15,-1-3 2-15,-3 0 1 16,4 0-4-16,-1 0 3 16,0 0-5-16,-2-6-2 15,-1-6 10-15,0 1-10 16,-2-4 3-16,2 1-1 0,-7-3 2 15,-2 0-4-15,-1-1 1 16,-4 4-1-16,-5 0 5 16,0-1 2-16,0 10 5 15,0-4-1-15,0 6 4 16,0 3 4-16,0 0-11 16,0 0 19-16,0 0-25 15,0 0 11-15,0 0-13 16,0 0-5-16,0 0 3 15,0 0-6-15,0 0 5 16,0 0-4-16,0 12 7 16,6 2 0-16,6 3 2 0,1 0-1 15,3-2-1-15,4-1 0 16,-1 1 6-16,1-4-6 16,2 4 1-16,3-7 2 15,-3 1-3 1,4-4 1-16,-7-1 4 0,0-2-4 15,-2-2 2-15,-4 0-1 16,-1 0-2-16,2 0 6 16,-1 0-4-16,2 0-2 15,-2 0 0-15,1 0-10 16,-2-2-10-16,1-4-27 16,-1 0-48-16,-8 0-80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48.46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339 148 37 0,'0'0'18'16,"0"0"0"-16,0 0 7 16,0 0 1-16,0 0 6 15,0 0-12-15,0 0 1 16,0-3-5-16,0 3 2 16,0 0-6-16,0 0 5 15,0-3-7-15,0 0 0 16,0 3-5-16,0-6-5 15,0 4-2-15,0-2 2 16,0-4 0-16,0 5 0 0,-5-6-14 16,2 1 9-1,0-1 3-15,-3-2 0 0,3 2-1 16,-1-2 0-16,-5 2 3 16,3 0 2-16,-1 3-2 15,-2 1-5-15,-2-1 5 16,2 3-1-16,-1 0-12 15,-2 0 9-15,2 1 3 16,4-2-3-16,-8 2 1 16,2-1-3-16,2 3 6 15,-2 0-1-15,2 0 1 16,1 0 0-16,-5 0 6 16,8 0-5-16,-4 0-1 15,1 0 0-15,3 0 0 16,-7 0 0-16,4 0 0 0,-2 0 0 15,2 0 1-15,-1 0 2 16,1 0-3-16,2 0 2 16,1 0-2-16,0 3-1 15,-2 3-1-15,2-4 2 16,3 4-3-16,0 0 3 16,0 2-1-16,3 1-1 15,-4-3-2-15,1 5 4 16,3 1 4-16,0 5-2 15,0-2-1-15,0 2 6 16,0 0 4-16,0-3-3 16,0 1 3-16,0 2-6 0,3 1 2 15,4-1-5 1,2-3 3-16,2 1 2 0,-5-4-2 16,2-1-4-16,6-5 1 15,-1-3 0-15,-1 2-1 16,2-4 5-16,2 0 0 15,3 0 3-15,1 0 4 16,-5 0-2-16,-2 0-11 16,0 0 9-16,2-4-3 15,-4-2 3-15,-2 1-3 16,-5-1-2-16,2-3-1 16,0-2 1-16,4 0-4 15,-1-1 5-15,-6-2-10 16,5 2 7-16,-8 4-2 15,0-1 0-15,3 3 1 0,-3 0 0 16,3 1-1-16,0-1 0 16,0-3 0-16,0 4 0 15,-3 1 2-15,3 2 5 16,-3 2-5-16,0 0-2 16,0-4 2-16,0 4-1 15,0 0 4-15,0 0 3 16,0 0-4-16,0 0-1 15,0 0-2-15,0 0 1 16,0 0 0-16,0 0 5 16,0 0-6-16,0 0 4 15,0 0 6-15,0 0-9 0,0 0 6 16,0 0-4-16,0 0-4 16,0 0 0-16,0 0-1 15,0 0-1-15,0 0-6 16,0 0 0-16,4 6 4 15,2 9 4-15,0-4 2 16,1 7-1-16,-1-7-1 16,3 6 0-16,2-2 0 15,-2-4 0-15,1 4 4 16,2-4-4-16,-2 2-2 16,2-8 2-16,2 1 2 15,2 4 4-15,-4-5-4 16,1 2-2-16,1-1 3 0,-2 3 3 15,7-4-1 1,-3 4-5-16,1-3 0 0,-1 0 3 16,-4-2-2-16,1-3 1 15,-4 4 0-15,-1-4-2 16,-2 2 0-16,-3-3 2 16,3 0-2-16,-2 0-2 15,2 0-18-15,0 0-10 16,1 0-24-16,2 0-29 15,-3 0-43-15,-3 0-41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30.44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2377 515 14 0,'0'0'18'15,"0"0"-1"-15,0 0 7 16,0 0-6-16,0 0 7 16,0 0-15-16,0-22-1 15,0 18 5-15,0 3 1 16,0-7-1-16,0 6-8 16,0-4 1-16,0 1-3 0,0 0 5 15,0 0-8 1,0 0 2-16,0 1 1 0,0 4 16 15,0-2-2-15,0 2-2 16,0-4 3-16,0 4-4 16,0 0-2-16,0 0-1 15,0 0 3-15,0 0-2 16,0 0-6-16,0 0 4 16,0 0-5-16,0 0-6 15,0 0 0-15,0 0-5 16,0 0 1-16,0 0-6 15,7 0 3-15,-4 20 6 16,3 1 0-16,1 5 1 16,-1 0 0-16,-3 5 1 15,6 1 5-15,-1 4-2 0,-2-1-4 16,-3 2 5 0,4 3 5-16,-1 1-9 0,0 2 1 15,0 3 1-15,-2 0-1 16,-1 3-1-16,-3 0-1 15,3 3 0-15,-3 2 4 16,0-6-3-16,0-6-2 16,0-3 0-16,0-8-3 15,3-5 4-15,-3-8-4 16,0-4 1-16,3-5 3 16,-3-4 0-16,0-5 0 15,3 0 1-15,-3 0-2 0,0 0 2 16,0 0 0-1,0 0 0-15,0 0 1 0,0 0 0 16,0 0 9-16,0 0-10 16,0 0 12-16,0-8-13 15,0-15 7-15,0-6-2 16,0-7-5-16,0-6 1 16,0-4 1-16,0-7-2 15,0-2 1-15,0-3-1 16,0-2 0-16,0-3-1 15,0 5 1-15,0 1-3 16,0 5 0-16,0 8-1 16,0 4-6-16,0 4 9 15,0 4-1-15,5 6-2 16,4 5-1-16,-3 5 4 0,1 6 0 16,-1 0 1-16,-3 5-5 15,3-1 0-15,1 2 0 16,5 3-7-16,2 1-7 15,-1 0-5-15,2 0 22 16,-2 0-1-16,-4 0 0 16,5 0-7-16,-4 1 9 15,-4 11 0-15,3 1-3 16,-5-3 4-16,-1 2 0 16,-3-1-2-16,0 2 2 0,0 0-6 15,0 6 6 1,0-4 0-16,0-3-5 0,0 1 5 15,-7-1 3 1,-5-1-3-16,-4-2 2 0,-1-2 10 16,-2 1-5-16,0 0-5 15,-1 0 4-15,8 1-2 16,-1-3-4-16,4-3 0 16,5 1-1-16,1 0 1 15,0 2-15-15,0-3-44 16,0-3-67-16</inkml:trace>
  <inkml:trace contextRef="#ctx0" brushRef="#br0" timeOffset="759">2772 298 7 0,'0'0'4'0,"0"0"5"16,0 0 10-16,0 0-8 15,0 0 7-15,0 0-1 16,6 36 5-16,-3-22-5 16,-3 3 6-16,0 3 5 15,0 1-12-15,0-1-3 16,0 2 2-16,0 2-8 15,3 2-1-15,0-5 1 16,5 0-5-16,-2 0-2 16,0-1 2-16,4 1 3 15,-1 0-3-15,1-6-2 16,-1 1 0-16,-3-7-1 0,5-2 2 16,-2-1-1-16,1-2 4 15,2-4-1-15,1 0-2 16,1 0 11-16,-2 0-11 15,1 0 10-15,0-6-4 16,-4-5 8-16,-3-4 8 16,-1 1 6-16,-5-3-6 15,0-3-11-15,0-1-9 16,0-3 7-16,0 7-6 16,0 1 10-16,0-3-10 0,0 7 3 15,0-4-1 1,3 1 3-16,-3 4 9 0,0-4-6 15,3 4-3-15,-3-3-1 16,0 2 0-16,0 3 5 16,0 0-2-16,0 1 0 15,0 2-10-15,0 0 1 16,0 4 3-16,0-2-6 16,0 2 1-16,0 2-23 15,0 0-25-15,0 0-38 16,0 0-3-16,0 0-65 15</inkml:trace>
  <inkml:trace contextRef="#ctx0" brushRef="#br0" timeOffset="1192">2829 264 24 0,'0'0'65'15,"0"0"-57"-15,0 0 51 16,0 0 55-16,0 0-63 16,0 0-29-16,0 0 12 15,0 0 13-15,0 0-22 16,0 0-7-16,0-6 7 16,10-8-11-16,2 2-9 15,2-2 3-15,2 0 0 16,-4 0-6-16,1-4 0 15,1 2 2-15,-2 0-4 16,4-4-1-16,0-3-19 16,4-2-26-16,-8-1-34 0,1 0-21 15,-7 6-87 1</inkml:trace>
  <inkml:trace contextRef="#ctx0" brushRef="#br0" timeOffset="2207">3070 350 12 0,'0'0'25'0,"0"0"-8"0,0 0-4 16,0 0 4-16,0 0 10 16,0 0-9-16,25 153-10 15,-17-131 2-15,-5-7 4 16,3 0 1-16,-3 1-6 15,0-6-2-15,1 0-4 16,-1 1-1-16,-3-5 1 16,0-2-2-16,0 2-1 15,0-1 2-15,0-4-2 16,0 3 2-16,0-4 4 16,0 0 1-16,0 0 3 15,0 0 11-15,0 0-15 16,0 0 15-16,0 0-14 15,0 0 9-15,0 0-6 0,0 0 4 16,0 0 0-16,0 0 0 16,0 0-6-16,0 0 2 15,0 0 2-15,0 0-3 16,0 0 4-16,3 0-1 16,-3 0 6-16,0 0-12 15,0 0 2-15,0-11-5 16,0-2-3-16,0 0 0 15,0-7 5-15,0-5-6 16,0 4 1-16,0-6-6 16,0 1-5-16,0 0 9 15,0 6 0-15,0 2-7 16,0 4 7-16,0 2 1 0,0 0 1 16,6 4-5-16,0 2-7 15,-2-2 9-15,2 2-2 16,0 3 5-16,-6 0-1 15,3 1 1-15,-3 2 0 16,5 0 0-16,-5 0 0 16,3 0-1-16,-3 0 1 15,0 0-3-15,3 0-1 16,0 0 2-16,3 0-2 16,1 0 2-16,-4 0 4 15,6 0-5-15,-9 0 3 16,8 0 0-16,-8 0 0 0,0 0 1 15,0 0-1-15,0 0 0 16,0 0 2-16,0 0-2 16,0 0-15-16,0 0-34 15,0 0-60-15,0 0-33 16</inkml:trace>
  <inkml:trace contextRef="#ctx0" brushRef="#br0" timeOffset="3383">3272 336 17 0,'0'0'56'0,"0"0"-53"16,0 0 20-16,0 0 50 15,0 0-34-15,0 0-33 16,3-2 7-16,-3 2 8 16,0 0-9-16,0 0 1 15,3 0-13-15,-3 0-2 16,0 8 2-16,6 12 3 0,-1 0 7 16,-2 4-1-16,3 4 6 15,-6 1-6-15,3 2-2 16,0 4 3-16,4 1-5 15,-4 1-4-15,3 4 2 16,-3-4-2-16,2-2 4 16,-2 0-5-16,0-1 0 15,-1-2 3-15,-2 0-2 16,3-4-1-16,3 4 0 16,-1-4 1-16,1-2-1 15,3-2 1-15,-5-10 0 16,-1-2-1-16,-3-6 1 15,0-4 2-15,0-2-2 0,0 0 3 16,0 0-3-16,0 0 6 16,0 0-4-16,0 0 6 15,0 0-5-15,3 0 5 16,-3 0 3-16,0-8 1 16,0-12-13-16,0-12 2 15,0-3-2-15,0-5 0 16,0-9 0-16,0 0 0 15,0-8 0-15,0 3-5 16,0 2-14-16,0 6 3 16,0 7 6-16,3 0 3 15,3 7 2-15,5 6-4 16,-3 6 8-16,3 4 0 16,-5 4-1-16,7 0 1 0,-1 0 1 15,2 4-8-15,2 0-3 16,-1-1 3-16,-5 3 2 15,4 3 4-15,-8 1-1 16,-1 2-2-16,6 0 5 16,-8 0-10-16,3 0 6 15,-3 8 4-15,4 10 0 16,-1 4 3-16,-3-2-1 16,0-2 9-16,-3 2-11 15,0-3 14-15,0 0-6 16,0 3-8-16,-12 1 0 15,-12-1 0-15,-4-3 7 0,0-3-5 16,1-2 0-16,2 1-2 16,5-6 0-16,1-1-2 15,0-2-6-15,7-4 1 16,1 0 0-16,0 0 4 16,3 0-6-16,2 0-6 15,0 0-21-15,6-6-18 16,0-9-50-16,0-1 5 15</inkml:trace>
  <inkml:trace contextRef="#ctx0" brushRef="#br0" timeOffset="3954">3667 232 6 0,'0'0'10'15,"0"0"4"-15,0 0 18 16,0 0 15-16,0 0-13 0,0 0 1 15,0 138-16-15,0-106 23 16,0 0-13-16,0 2-21 16,6-4 5-16,1-2-3 15,-1-3 0-15,8-4 0 16,-5-2-10-16,1-8 4 16,-1-2-3-16,0-3 1 15,1-5-1-15,-1 4 5 16,5-5-1-16,-1 0 8 15,-1 0 8-15,-2 0 2 16,2-5 1-16,2-2-2 16,-5-7-15-16,4-2 4 15,0-4-3-15,-7-1-6 0,3 1 5 16,-1-2 2-16,-5-2-3 16,-3-2-5-16,0-2 2 15,0-1 0-15,0 0-2 16,0 6-1-16,0 0 1 15,0 5-1-15,0 4 0 16,0 3 0-16,0 2-2 16,-3 1-7-16,0 2-31 15,-2 3-35-15,2 3-54 16,0 0-81-16</inkml:trace>
  <inkml:trace contextRef="#ctx0" brushRef="#br0" timeOffset="4545">3981 201 25 0,'0'0'11'16,"0"0"-3"-16,0 0 28 15,0 0-5-15,0 0-11 16,0 0 4-16,19 129-4 16,-8-97 9-16,-5-3-3 15,0 0-14-15,4-3 6 16,-4 0-9-16,-3 0-3 0,0 1 2 16,-3-6 5-1,0-1-11-15,4-8 5 0,-4 1-4 16,3-6 2-16,-3-3-4 15,0-2 5-15,0-2 13 16,0 0-2-16,0 0-7 16,0 0 5-16,0 0 0 15,0 0 3-15,0 0 1 16,0 0 13-16,0 0-17 16,0-2 11-16,0-13-19 15,0 0-6-15,0-5 0 16,0-3 0-16,0-3-1 15,0-3 3-15,6 1-2 0,0-4 1 16,2 0-2-16,1 4 0 16,-3-2-1-16,4 8 0 15,-1-4-3-15,-2 2-3 16,2 8 0-16,2 1 5 16,-2 6-12-16,-3 7 11 15,4-4 1-15,2 6-7 16,-2-3 5-16,7 3 3 15,-5 0-16-15,1 0 7 16,0 0-29-16,-1 0-69 16,-4 0-30-16</inkml:trace>
  <inkml:trace contextRef="#ctx0" brushRef="#br0" timeOffset="18995">0 1425 42 0,'0'0'28'0,"0"0"16"16,0 0 12-16,0 0-22 16,0 0-10-16,0 0 8 0,0 0-3 15,0 0-4-15,0 0-2 16,0 0-8-16,0 0 2 16,0 0-16-16,0 0 4 15,0 0-5-15,0 0 1 16,3 0-1-16,16 0 14 15,3 0-14-15,1 0 11 16,-1 0-9-16,5 0 10 16,-5 0-12-16,-3 0 6 15,4-3-3-15,-4 0 0 16,-4-2-3-16,1-1-3 16,-2 2-7-16,-5 2-46 15,1-4-53-15,-4 0-72 16</inkml:trace>
  <inkml:trace contextRef="#ctx0" brushRef="#br0" timeOffset="19695">125 1301 19 0,'0'0'47'0,"0"0"-37"0,0 0 39 16,0 0 23-16,0 0-38 15,0 0-24-15,0 0-1 16,0 0-2-16,0 0-2 16,3 3-3-16,13 0 3 15,6 0 9-15,-2 3-12 16,2-4 5-16,3 4-4 15,-5-3 1-15,2 0 5 16,2-3-6-16,-6 2-3 16,5-2 1-16,0 0-1 15,-4 4 7-15,-4-4-7 16,-5 2-5-16,-7 2 5 16,0-2 0-16,-3 4-2 15,3 0-1-15,-3 0-1 16,0 8 1-16,0 3 3 0,0 4 0 15,0 1 4-15,0 2-3 16,-6-2 1-16,-7 2 3 16,-2-2-4-16,-4-2-2 15,2 0 1-15,-5-2 0 16,6-4 6-16,-4 1 2 16,4-5-6-16,4 0-2 15,-1-4 0-15,7-2 3 16,-2 2 0-16,2-5-2 15,3 4-1-15,3-5 2 16,0 0 1-16,0 0 8 16,0 0 26-16,0 0 0 0,0 0-22 15,0-16 12 1,0-4-20-16,0-1 4 0,0-1 1 16,0 2-12-16,0-1 12 15,0 1-11-15,0 0 11 16,3-3-11-16,0 3 0 15,0-4-1-15,2 4-6 16,-5 3-28-16,0 3-6 16,0 8-15-16,0-3-4 15,3 9-21-15,0-2-71 16</inkml:trace>
  <inkml:trace contextRef="#ctx0" brushRef="#br0" timeOffset="20619">647 1350 4 0,'0'0'76'0,"0"0"-75"15,0 0 9-15,0 0 25 16,0 0-23-16,0 0-11 16,0 23 11-16,0 0 9 15,0 0-2-15,0 3-4 0,0 3-8 16,0-1 12-16,0 2-10 15,5 1-5-15,-2-5 6 16,-1 0-1-16,1-6-5 16,0-4-4-16,-3-9 7 15,0 1-3-15,3-8-4 16,-3 0 6-16,0 0-2 16,0 0 8-16,0 0-7 15,0 0 14-15,0 0 5 16,0 0-3-16,0-14 1 15,0-7-16-15,0-6-1 16,0-3 5-16,0-1-8 16,0-1 0-16,0-8 2 0,0-1-2 15,0-5-2 1,0 0 3-16,0-2-3 0,0 4 0 16,0 8 0-16,8 9 0 15,1 8 0-15,-2 12-4 16,-4 1 1-16,0 3 1 15,0 3-2-15,0 0-3 16,8 0 3-16,-3 0 3 16,-2 0-2-16,5 4 1 15,-2 12 0-15,4 0 2 16,-4 9-3-16,5 1 3 16,-1-1 0-16,-7 5 4 15,3 1-1-15,1 1-1 16,-4 3-2-16,8-1 2 15,-6 0-1-15,3-2 0 0,-5-6 2 16,4-3-3-16,-4 0 6 16,0-5-6-16,-3 3 3 15,5-5-3-15,-5-6-8 16,0 0 8-16,0 0-29 16,0-9-29-16,-1-1-43 15,-2 0-15-15,0 0 12 16</inkml:trace>
  <inkml:trace contextRef="#ctx0" brushRef="#br0" timeOffset="20853">666 1532 70 0,'0'0'42'16,"0"0"8"-16,0 0 14 16,0 0-13-16,0 0-32 15,0 0 0-15,130-67-17 16,-105 58-2-16,-2-2-17 16,-4 2-95-16</inkml:trace>
  <inkml:trace contextRef="#ctx0" brushRef="#br0" timeOffset="22155">985 1266 6 0,'0'0'6'0,"0"0"11"16,0 0 14-16,0 0-4 15,0 0-1-15,0 0 5 16,106 58 3-16,-90-32-17 16,-4 0 13-16,1 2-11 15,-4-2 1-15,-1 0 1 16,-2 4-13-16,-3-2-1 0,-3-5 4 16,0 0-11-16,0-5 4 15,0-13-4-15,0-2 4 16,0-3-2-16,0 0 0 15,0 0-2-15,0 0 0 16,-3 0 3-16,-11-3-8 16,2-11 10-16,-1-7-4 15,1-1 6-15,5-4-4 16,1-6-2-16,0 0-1 16,6-5-6-16,0 2-15 15,0 3 8-15,0 10 8 16,9 2-3-16,4 5 6 0,6 6 2 15,-7 3 0-15,-1 6 3 16,-2 0-6-16,1 0 7 16,2 0 1-16,1 2 1 15,1 17 4-15,1 1-5 16,-2 6 6-16,0 0 2 16,-1 0-5-16,2-1 0 15,-2 1-2-15,-2-5 3 16,-7-4-5-16,0-5 2 15,0-6-2-15,-3-4-3 16,0-2-2-16,0 0 7 16,0 0-5-16,0 0 6 15,0 0-7-15,0 0-1 0,0-6-3 16,0-14 3 0,-3-3 1-16,-3-6 0 0,0-2-14 15,6-1 12-15,0-3-27 16,0 7 7-16,0-1 7 15,0 9 5-15,12 5 7 16,1 9 2-16,4 2 1 16,-5 4 0-16,1 0 0 15,3 0 5-15,-1 0-2 16,2 22 0-16,-1 1 1 16,-3 3 6-16,-1 3 5 15,2-7 0-15,-8 2-4 0,4-1 3 16,-4-3-3-16,0-3-5 15,1 3 3-15,-4-2-9 16,0-4 1-16,-3 0-1 16,0-2 0-16,0 0-9 15,0-1-6-15,0-2-4 16,0-3 13-16,0-4-3 16,0-2 4-16,0 0 0 15,0 0 5-15,0 3 1 16,0-3 1-16,0 3 1 15,0-3 1-15,0 0-1 16,0 0 7-16,0 0 6 16,0 0 4-16,0 0 1 0,0 0 0 15,0 0 0 1,0 0-7-16,0 0 19 0,0-8-20 16,0-10-12-16,0-8 5 15,0-2-2-15,0-10-4 16,0-2-7-16,0 0-4 15,0-1-3-15,9 10-13 16,2 5 27-16,-2 8-2 16,1 6 5-16,-1 7-8 15,-2 2 1-15,-1 3-2 16,3 0 3-16,2 0-6 16,-2 0 9-16,7 4-2 15,0 15 5-15,1-2-3 16,2 3 4-16,-7 0-3 0,4 4 1 15,1-2-1-15,-5 4-1 16,4-2 3-16,-6-2-2 16,2 2 6-16,-1-1-6 15,-2 0 0-15,-3 0 1 16,4 0-1-16,-7-6-1 16,0-2 0-16,-3-4-13 15,0 0-12-15,0-2-18 16,0-3-16-16,0-1-3 15,-16-4-15-15,-2-1-6 16,-2 0 4-16</inkml:trace>
  <inkml:trace contextRef="#ctx0" brushRef="#br0" timeOffset="22444">1524 1497 60 0,'0'0'37'0,"0"0"17"15,0 0 40-15,0 0-25 16,0 0-32-16,0 0-12 16,0 0 1-16,0-21-11 15,6 13-5-15,13-4-8 16,3 4 15-16,-2-1-17 16,2 0 2-16,0 1-2 15,2 0 1-15,-2-2 0 0,1 5 1 16,-4-1-4-16,-4 1 2 15,-2-1-9-15,1 3-37 16,-5-3-29-16,4 0-2 16,-1-3-24-16,4 1 13 15</inkml:trace>
  <inkml:trace contextRef="#ctx0" brushRef="#br0" timeOffset="23302">1896 1307 10 0,'0'0'57'0,"0"0"-6"15,0 0 1-15,0 0-8 16,0 0-2-16,0 0-10 16,0-3-5-16,0 3-10 15,0 0-17-15,3 0 10 16,0 0-8-16,7 8 7 0,-1 12 6 16,2 1-1-16,0 5-1 15,0-1 2-15,1 5-5 16,-2-4-3-16,4 0 0 15,-9-4 1-15,9-2 2 16,-5 4-8-16,-3-7 0 16,4-3 1-16,-7-2-3 15,3-7 2-15,-3-1-1 16,-3-2 2-16,5-2-3 16,-5 0 3-16,0 0 2 0,0 0 2 15,0 0 4-15,0 0 0 16,0 0 1-16,0-7-4 15,0-14-6-15,0-9-2 16,-8-1-3-16,-4 0-6 16,-1-1-1-16,-1 0 7 15,8 0-20-15,3 4 15 16,3-2 5-16,0 5-2 16,0 2-3-16,0-1-4 15,0 4 5-15,17 0 4 16,-2 3-6-16,4 2 9 15,-3 1 0-15,1 8-4 16,-4 1 4-16,-7 5-1 16,0 0 0-16,0 0-6 15,2 0 1-15,-3 0 5 0,6 15 0 16,-8 7 1 0,-3 4 0-16,0-3-2 0,0 3 1 15,0-3 1-15,0-3-1 16,0 4 0-16,-3-8 1 15,-13 5-6-15,2-7-4 16,-2 1-10-16,1-1-2 16,-1-2-8-16,2-1-2 15,5-2-4-15,6-3 11 16,3-1 2-16,0 1 7 16,0-1 3-16,0 1 11 15,0 0 2-15,3 3 0 0,14 2 10 16,-6-2 0-1,6 0-2-15,-4-1 12 0,-1 1 1 16,5 0-3-16,-1-3-11 16,0-1 18-16,-4 1-9 15,2-2 0-15,-6-3-3 16,3 3 10-16,-2-4-8 16,4 0 6-16,-4 0-3 15,5 0-12-15,-8 0 0 16,-4 0-4-16,3 0 0 15,-2 0 1-15,0 0-3 16,3 0 0-16,0-4-25 16,1-7-52-16,-4 0-90 0</inkml:trace>
  <inkml:trace contextRef="#ctx0" brushRef="#br0" timeOffset="23776">2290 1223 53 0,'0'0'47'15,"0"0"-25"-15,0 0 28 16,0 0-6-16,0 0-42 15,0 0-1-15,0 6 5 16,3 11 23-16,5-1-2 16,-5 6-8-16,3 4 0 15,-3 2 2-15,4 1 8 16,-4 0-21-16,3 0 9 16,-3 0-16-16,4 3 8 15,-4-4-9-15,3-2 2 16,0 2 5-16,5-10-6 15,-2 0 6-15,-2-1-7 16,2-6 0-16,4 2 5 16,-4-7-3-16,8-5-2 15,-4-1 12-15,2 0-6 0,-2 0-4 16,1 0 3-16,-2 0-5 16,4 0 3-16,-3-6-6 15,-4-8 2-15,-3-3-24 16,-1-3-27-16,-5-2-30 15,0-4-57-15</inkml:trace>
  <inkml:trace contextRef="#ctx0" brushRef="#br0" timeOffset="24010">2374 1448 113 0,'0'0'34'16,"0"0"35"-16,0 0 4 16,0 0-25-16,0 0-27 15,0 0-4-15,41-20-3 16,-27 14-6-16,-5 0-8 16,4-2-3-16,-4-1-17 15,-2 0-28-15,-4 1-29 16,-3-4-46-16</inkml:trace>
  <inkml:trace contextRef="#ctx0" brushRef="#br0" timeOffset="24264">2374 1448 11 0,'-70'-173'30'15,"70"173"21"-15,0 0 21 16,0 0-22-16,0-3-23 16,0 3 3-16,9 0-1 15,4 0-10-15,3 0 1 16,4 0-6-16,-1 0-12 16,3 0 0-16,1 0-2 0,-4 0 0 15,3 0-19 1,-2-6-43-16,-5 0-58 0,1-2 19 15</inkml:trace>
  <inkml:trace contextRef="#ctx0" brushRef="#br0" timeOffset="25125">2615 1200 34 0,'0'0'63'15,"0"0"-15"-15,0 0 1 16,0 0-17-16,0 0-3 15,0 0-15-15,3 0-8 16,-3 0-5-16,0 6-1 0,0 11 11 16,0 4 0-1,0-5-1-15,0 5 1 0,0-1 7 16,0 0-10-16,3 1-1 16,0-1 0-16,4 2 0 15,-4 2 5-15,0 2-11 16,3-4 3-16,-2-2 2 15,-1 1-4-15,0-4-1 16,0 1 3-16,0-7-4 16,0 0 0-16,-3-5-5 0,3-3 10 15,-3-3-9 1,0 0 4-16,5 5-8 0,-5-4-2 16,3 4 10-1,3-1 7-15,0-2-7 0,1 4 0 16,2-3 0-16,1 2 1 15,2 0-1-15,2 0 1 16,-2 3-1-16,4 1 0 16,3 1-5-16,1-3 10 15,-4 0-10-15,3-1 5 16,-7-5 0-16,-4-1 0 16,-2 0 0-16,-3 0 3 15,0 0-2-15,-3 0 6 16,0 0 5-16,0 0-12 15,4 0 22-15,-4-11-9 16,3-5-3-16,-3-3-4 16,0-4-3-16,0-2 7 0,0-5-10 15,0-4 0 1,0 0 1-16,0 2-1 0,0 3 1 16,0 6 1-16,6 5-2 15,-3 7 0-15,3 2-2 16,-2 7 2-16,-1-2-4 15,0 4 4-15,0 0-1 16,3 0-6-16,2 0 5 16,1 0 1-16,1 0-1 15,2 6 1-15,-2 9 2 16,7-1-2-16,-5 7 8 16,4-1-4-16,0 0-3 15,-1 3 2-15,-1-3-2 16,2 3 2-16,-3-3-2 0,-1 3 6 15,2-2-5-15,-5-5 2 16,1 4-2-16,-4-10 1 16,-3 1-2-16,3-1 0 15,-2-3-1-15,-4-1-2 16,0-3-17-16,0 1-15 16,0-3-35-16,0-1 10 15,0 0 1-15,0 0 1 16,0 0-42-16</inkml:trace>
  <inkml:trace contextRef="#ctx0" brushRef="#br0" timeOffset="25396">2845 1595 113 0,'0'0'51'0,"0"0"5"16,0 0 32-16,0 0-40 15,0 0-12-15,0 0-19 16,148-67 3-16,-122 56-1 0,0 0-14 16,-4 2-2-1,0 0-3-15,1 1-8 0,-4-4-39 16,0 4-99-16,1-4-109 15</inkml:trace>
  <inkml:trace contextRef="#ctx0" brushRef="#br0" timeOffset="31201">4539 520 6 0,'0'0'28'0,"0"0"-2"16,0 0-10-16,0 0 5 16,0 0-14-16,0 0 15 15,0 0-6-15,10-17-15 16,-7 12 3-16,0 0 5 15,0 1-8-15,0-2 1 16,-3 3 6-16,5 1 11 16,-5-2-2-16,0 2 9 15,3-3-1-15,-3 0-11 16,0 0-11-16,0 2 3 16,0-3 5-16,0 4 0 0,3-4-6 15,-3 0 3-15,0 0-2 16,0 0-6-16,0 4 3 15,0-1 6-15,0-3 4 16,0-3 2-16,0 3-14 16,0-2 0-16,0 2 9 15,0 0-10-15,0-2-1 16,0 2-2-16,0-2 0 16,0 2 6-16,0 0-4 15,-11-2 1-15,5 2-6 16,-5 0 0-16,0 0 3 15,5 0 2-15,-4 4 2 16,1-2 1-16,-2 2-2 0,-1 2 0 16,2-4 0-1,1 4 0-15,-4 0-3 0,1 0 3 16,-5 0 0-16,1 0-4 16,0 0 4-16,-1 0 0 15,2 0 0-15,2 6 0 16,0 0-1-16,1 0 1 15,-2 2-1-15,5-2 1 16,-1 3-1-16,1 0 1 16,2-1 0-16,-2 4 0 15,3-4-3-15,-2 7 3 16,5 0-2-16,-3-4 2 16,3 3 0-16,3 1-1 15,-3-4-2-15,-1 4 1 0,4 1 2 16,0-4 2-16,0 3-2 15,0-1 1-15,0 2-2 16,0-6 0-16,0 1-3 16,0-1-1-16,0 0 3 15,0-5 1-15,10 1 2 16,4-1-2-16,1-3 1 16,4-2 0-16,3 0-1 15,1 0 1-15,0 0 1 16,-8 0 0-16,2 0 2 15,-4 0-3-15,-4-6 3 16,1-1 2-16,-1-6-1 16,-3 1 3-16,5-2-3 15,-5 1 14-15,-3 0-18 16,4 1-6-16,-4 1 6 0,3 2 1 16,0-2 8-16,1 6-10 15,-4-5 4-15,3 5-5 16,-6-4 4-16,0 3 1 15,0 4-3-15,0 2 1 16,0 0 5-16,0 0 1 16,0 0-6-16,0 0 0 15,0 0-1-15,0 0-1 16,0 0-7-16,0 0 5 16,0 0-4-16,0 0 0 0,0 0-2 15,0 8 1 1,0 6 16-16,3 1-7 0,2 5 1 15,1-3-2-15,0 3 1 16,4 1-1-16,2 4 0 16,4-3-3-16,1 2 3 15,-1-2 0-15,-1-2 9 16,4-2-9-16,-2-4 0 16,-1-2 3-16,-4-4-3 15,-2-2 0-15,-1-3-4 16,2 0 4-16,-5 0 2 15,0-3 1-15,1 0 7 16,-1 0-10-16,5 0 0 0,-3 0-2 16,1 0 0-1,5 0-26-15,-1-11-55 0,-4-7-71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8:58:13.5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432 1591 23 0,'0'0'40'15,"0"0"-22"-15,0 0 12 16,0 0-4-16,0 0-4 16,0 0 5-16,0 0-8 15,0-31-4-15,0 29-3 16,0-2-3-16,-3 1-1 0,3 0 3 16,-3 0-8-16,3-3-3 15,-5-2 7-15,-1-1-7 16,0 0 1-16,-4 1 1 15,-2-1-2-15,-1 1 0 16,-1-1 0-16,5 0-4 16,3 4 3-16,-4-1 0 15,-2 0 1-15,-1 0-1 16,-7 0-1-16,4 1 0 16,0-1 1-16,-2 0-6 15,1 3 7-15,-2 1-3 16,3 2 3-16,-1 0 0 0,1-3-3 15,4 3-1 1,-1 0 1-16,-4 0 3 0,8 0-2 16,0 0-1-16,-1 0 3 15,1 0 0-15,1 0 0 16,0 0 0-16,0 0-3 16,2 5 0-16,0 4 1 15,0 0-1-15,2 2 3 16,-2 4 0-16,3-1-2 15,-3 3 1-15,1 0 2 16,2 4 4-16,3-1-4 16,0 3 5-16,0-6-6 15,0 5 2-15,0-2 2 0,0-7-3 16,0 6 2 0,0-5-3-16,0-1 3 0,3 0-3 15,8-6 2-15,2-1-2 16,-4 2 1-16,0-3 2 15,2-4 0-15,-6 4-2 16,6-5 1-16,-2 0-1 16,1 0 4-16,5 0-2 15,2 0-1-15,2 0-2 16,0 0 4-16,1-6 1 16,-1-3-5-16,-6-1 1 15,-7 3 3-15,3-2-1 16,-1 3 2-16,-2-4 8 15,3 3-13-15,-2-1 2 0,-1-3-1 16,4 3 9-16,-1 1-9 16,-3-5-1-16,-3 2 1 15,2 6 2-15,-5-6 4 16,0 1-5-16,0 3-2 16,0-1 0-16,0 0 0 15,0-2 0-15,0 4 6 16,0 0-6-16,0 1 4 15,0 1 3-15,0 0-5 16,0 0-1-16,0 0 9 16,0 3-4-16,0-3 1 15,0 3-4-15,0 0 0 16,0 0 10-16,0 0-6 0,0 0 4 16,0 0-11-16,0 0 7 15,0 0 5-15,0 0-12 16,0 0-2-16,0 0 2 15,0 0-1-15,0 0-2 16,0 0 3-16,0 0-3 16,0 0 2-16,0 0-1 15,0 0-2-15,0 0 4 16,0 0 0-16,0 12-1 16,0 0-5-16,6-1 6 15,0 0 0-15,4 4 7 16,-1 2-10-16,4-2 9 15,-1 2-5-15,2-3-1 16,-1-1 0-16,-1 0 0 0,1-3 0 16,4 0 2-16,-2-4-2 15,1 4 1-15,-6-6-4 16,-1 2 6-16,2 0-5 16,-2-2 7-16,1-1-5 15,-1 0 1-15,1 0 1 16,2 0-1-16,-1 0 1 15,-5-3-2-15,3 0 1 16,-2 0 1-16,-4 1-2 16,0-1 0-16,0 0 0 15,-3 0-2-15,3 0 1 0,0 0-9 16,4 0-35 0,2 0-17-16,2 0-29 0,-8-4-77 15</inkml:trace>
  <inkml:trace contextRef="#ctx0" brushRef="#br0" timeOffset="2071">1695 448 16 0,'0'0'57'0,"0"0"-24"15,0 0-11-15,0 0 0 16,0 0 16-16,0 0 6 15,0 0-20-15,0 0 1 16,0 0-19-16,0 0 5 16,-3 0-4-16,0 0-4 15,0-3 0-15,-4-5-3 16,4-7 1-16,-3 4-1 16,3-1 0-16,-3-5 0 15,-1 0 0-15,1-7 0 16,-5 2-5-16,2 1 2 15,-1-2 0-15,-2 3 0 0,-1 0 1 16,1 6-11-16,1 2 13 16,-1 3 0-16,2 0-1 15,1 7 0-15,-4-1 0 16,2 0 1-16,2 0-1 16,0 3-4-16,2 0 5 15,-2 0-1-15,1 0-2 16,0 0 2-16,2 0 1 15,-2 0-5-15,-1 0 5 16,-4 0-1-16,4 9 0 16,-4 2 0-16,4 1 0 15,-2-1-4-15,2 4 1 16,2-1-9-16,-2-3 6 0,3 7 7 16,3-4 4-16,-5 4-4 15,3-1-6-15,2-3 5 16,-5 3 1-16,2 1 1 15,3 2-1-15,0 0 0 16,3-2 0-16,0-1 0 16,0 0-4-16,0 0 4 15,0 0-1-15,0-2 2 16,0 2-1-16,0-3 0 16,3-2 0-16,3 2 0 15,5-2 3-15,-5-3-3 16,4 1 0-16,-1-5 0 0,0 4 0 15,1-3 2 1,4-5 4-16,-5 4-3 0,4-5 5 16,-7 0-7-16,3 0 5 15,4 0-2-15,1 0 2 16,-5 0 1-16,1 0 3 16,-1 0-3-16,-3 0 4 15,1 0-5-15,2-5 1 16,-3 4 2-16,2-4-2 15,-2-3 1-15,0 1 0 16,1-3-1-16,-1-1-6 16,4 0 3-16,-4-2-3 15,0 1-1-15,-3 4 0 16,0 1 2-16,2-3-1 16,-2 1 1-16,0-3 0 0,0 5-1 15,-3-3-1-15,3 1 1 16,0 1 1-16,1-4-2 15,-1 1 1-15,-3 2 0 16,0-5 0-16,0 5-1 16,0-2 0-16,0 2 3 15,0 0 0-15,0 4 3 16,0 2-5-16,0-3 2 16,0 0 0-16,0 4 3 15,0 2-1-15,0-6-4 16,0 6 10-16,0-3-4 15,0 3 3-15,0 0-7 0,0 0 0 16,0 0 2-16,0 0-1 16,0 0-4-16,0 0-2 15,0 0 1-15,0 0-1 16,0 0-2-16,0 0 3 16,0 0-4-16,0 0-2 15,0 0 5-15,0 0-4 16,0 0 4-16,0 0-1 15,0 9 2-15,0 2 2 16,0 0-1-16,0 1 4 16,6 0-4-16,-3-1 0 15,3 0 0-15,4 4 0 16,-1-4 1-16,2 4-1 16,2 2 0-16,-4-3 0 15,0 1 0-15,1 1 1 0,-1-2-1 16,5-2 0-16,-5 2 0 15,1-3 0-15,3 0 0 16,-4 0 3-16,0-1-2 16,5-1-1-16,-4-3 2 15,-1 2-2-15,1-2 2 16,-4 0-4-16,0-5 3 16,5-1-2-16,-5 0 2 15,0 0-1-15,1 0 0 16,2 4 0-16,-3-2-4 0,1-2-1 15,-1 0-1 1,0 0-14-16,2 0-9 0,-5 0-22 16,-3 0-66-16</inkml:trace>
  <inkml:trace contextRef="#ctx0" brushRef="#br0" timeOffset="4207">835 0 22 0,'0'0'17'0,"0"0"1"0,0 0-5 15,0 0-5-15,0 0 0 16,0 0 0-16,4 22 3 15,-1-18 1-15,-3 7 1 16,0-1-4-16,0-1-1 16,0-7 7-16,0 3-9 15,0 1 6-15,0 7-4 16,0 0-3-16,0 3-1 16,0-2-2-16,0 6 3 15,0-2-3-15,0 2 2 16,0 6-4-16,0-3 1 15,0 3 1-15,0 3-1 0,0-3 7 16,0 2-2 0,0-2 3-16,0-3-5 0,0 0 0 15,0 1-2-15,0-2-1 16,0 4 1-16,0 0 4 16,0 0-6-16,0 0 1 15,0 4 2-15,0-4-3 16,0 3 0-16,0 0 2 15,0 5-2-15,0-2 1 16,0 3 5-16,0-1-5 16,0 1 2-16,0-3-2 15,0 2 1-15,0-5-2 16,0 6 0-16,0-4 4 16,3-5-3-16,0 4-1 15,-3-2 7-15,3-3-7 0,-3 1 8 16,3-1-5-16,-3 1-2 15,5 1 4-15,-5-1-3 16,3 2 2-16,-3-6 0 16,0 2-4-16,0-4 0 15,3 3 2-15,-3-3 1 16,3-3-3-16,0 3 1 16,-3 0 1-16,3 4-1 15,1-4 1-15,-1 3 2 16,0 0-3-16,0 0-2 0,0 3 2 15,0 0 2 1,0 4-3-16,4-3-1 0,-4 3 1 16,3-2 3-16,-3 2-1 15,2-1-1-15,1-3 2 16,-3-3-2-16,3 3 0 16,1 0 1-16,-4-6 5 15,3 3 4-15,-3 0-11 16,4 0 1-16,-1 3 0 15,0 0 7-15,0-3-7 16,5 0 0-16,-5 7 2 16,4-4 9-16,-1 1-8 15,-1-1-3-15,-3 5 1 16,1-5 9-16,0-1-11 16,2 1 5-16,-2-4-4 0,0 2 6 15,1-2-6-15,-1 5 2 16,3-1-3-16,-2 0 4 15,-1 3-1-15,5 3-1 16,-5-3 0-16,0 5 0 16,0 1 1-16,1-4 5 15,2 1-6-15,-1 0 1 16,0-2-2-16,-2-3-1 16,-1 5 0-16,1 3 0 15,0 1 4-15,0-5 1 16,4 1-3-16,-4-6-1 15,2 0 1-15,-2 0-3 0,-1 0 2 16,1 0-1 0,2-1 0-16,-2-7 2 0,-3-1-2 15,0-3 0-15,1-2 1 16,-1 2-2-16,-3 1 2 16,3-1 0-16,0 1 0 15,0-4-2-15,-3 3 2 16,3-2-1-16,2-2 0 15,-5-3 0-15,3 2 1 16,0 1-1-16,-3-4 0 16,0-2 0-16,3-1 0 15,-3-3 2-15,0 0-1 16,0 0 1-16,0 0 0 16,0 0 1-16,0 0-2 15,0 0 3-15,0 0-4 0,2 0 2 16,-2 0 4-16,0 0-6 15,0 0-1-15,0 0-3 16,0 0-9-16,0 0-21 16,0 0-23-16,0 0-16 15,0-3-102-15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1:12.1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1124 98 9 0,'0'0'4'0,"0"0"1"16,0 0-4-16,0 0-1 0,0 0 5 16,0 0-5-1,0 0-1-15,0 0-13 0,0 0 11 16,0 0-3-16,0 0 6 16,0 0 0-16,0 0 0 15</inkml:trace>
  <inkml:trace contextRef="#ctx0" brushRef="#br0" timeOffset="1115">1124 98 9 0,'0'-20'4'0,"0"14"3"16,0 6 26-16,0-4-7 16,0 2-18-16,0-1 23 15,0-2-15-15,0 1-13 16,0 2-3-16,0 2 26 0,0-4 0 15,0 4-10-15,0 0 5 16,0 0-5-16,0 0 2 16,0 0-7-16,0 0-3 15,0 0 7-15,0 0-10 16,0 0 3-16,0 0-4 16,0 0-4-16,0 0 2 15,0 0-6-15,-5 0 3 16,5 0-8-16,0 0-2 15,0 0 0-15,0 6 3 16,0 14 8-16,0 6 5 16,0 4 7-16,0 1-11 15,5-2-1-15,1 3 1 0,0-4-1 16,0 4 1-16,-2 6 9 16,-1-4-8-16,0 4 4 15,3 3-2-15,2 0-3 16,-2-1 6-16,0 3 4 15,4-2-11-15,-4-1 8 16,3 0-7-16,1 0 2 16,-4 0 1-16,2 1-1 15,-2 2 5-15,0 6-5 16,-1-3 1-16,3 5 2 16,-2-4-1-16,-3 0-2 15,0-1 0-15,1-2-3 16,-1-4 8-16,0 4-8 15,3-4 0-15,-3 0 6 0,0 4-6 16,-3-2-3-16,5 4 3 16,-2 6 2-16,0 2 7 15,-3-12-9-15,3 4 1 16,-3-2-4-16,3-6 8 16,0-1-11-16,-3 0 12 15,0 1-6-15,0-6 0 16,0 5-2-16,0-2 2 15,4 2 0-15,-1-2 3 16,3 1-3-16,-3-4 0 16,0 8-1-16,4-9 1 15,-4 0 3-15,0 5-3 0,0-5 0 16,-3-2 0-16,3-3 0 16,0 0 0-16,2-4 0 15,-5 4-1-15,3 0 3 16,0 4-5-16,-3-10 6 15,3 2-3-15,-3-2 3 16,0 1-3-16,3-6 0 16,-3 5 0-16,0-4 1 15,0 10-1-15,0-6 0 16,0 0 0-16,0-4-1 16,3 0 2-16,4 4 0 15,-7-8-1-15,3 7 0 16,-3 2 0-16,3-5 0 0,-3 4-2 15,3 0-1 1,-3-2 3-16,3-4-1 0,0-2 1 16,-3 2 5-16,4-5-5 15,-1 0 0-15,-3-3 0 16,3 2 0-16,-3-2-4 16,0-4 3-16,3 4 1 15,-3-2 0-15,3-2 5 16,-3 4-3-16,0 0-4 15,3-4 5-15,-3 4-7 16,0 0 8-16,0-3-8 16,5 6 6-16,-5-9-7 0,3 2-4 15,0 2-15 1,0 2 0-16,3-4-61 0,-3 1-15 16,-3-3-12-16</inkml:trace>
  <inkml:trace contextRef="#ctx0" brushRef="#br0" timeOffset="5584">0 1004 17 0,'0'0'1'0,"0"0"4"15,0 0-5-15,0 0 3 16,0 0 0-16,0 0 2 16,0-4-1-16,0 4 1 15,0 0 3-15,0 0 0 16,0 0 7-16,0 0 12 15,0 0-4-15,0 0 1 16,0 0 2-16,0 0 3 16,0 0-13-16,0 0 1 15,0 0-11-15,0 0 13 16,0 0-6-16,0 0-4 16,0 0 10-16,0 0-8 0,0 0-4 15,0 0-3-15,0 0-3 16,0 0 0-16,0 0-1 15,0 0-1-15,0-1 1 16,0 1 0-16,6 0 0 16,11 0 1-16,5 0 4 15,8 0 2-15,1-5-3 16,11 0-2-16,2-2 3 16,11-7 2-16,9 0-5 15,11 2 4-15,1-8-6 16,1 10 5-16,0-6 0 15,-2 6-4-15,-5-2 0 16,-3 3-1-16,0-2 3 16,4-1-3-16,-1 4 2 15,2-4-2-15,-2 4 0 0,4-4 0 16,-1 0 0-16,7 0 0 16,7 4 0-16,3 0 4 15,0-4-2-15,0 4-4 16,-3-4 2-16,2 3 0 15,8 0-7-15,-2 3 14 16,2 1-11-16,-3 2 5 16,-2 3-2-16,-6-2 1 15,-5-2-13-15,-4 2 13 16,-3-2 0-16,-1 2 0 16,2-2-6-16,5 2 3 15,3-1 1-15,-2 0-4 0,-5-3 4 16,-5 4 0-16,-10 2 2 15,-7 0-3 1,-13-4 3-16,-8 4 0 0,-8 0 0 16,-5 0 0-16,-4 0 0 15,-4 0-1-15,1 0 0 16,1 0 1-16,1 0 0 16,4-2-2-16,0 2-4 15,1 0 3-15,-4 0 0 16,1 0-4-16,-9 0-7 15,3-3 11-15,-8 3 0 16,0 0 1-16,-3 0-1 16,0 0-5-16,0 0-33 0,0 0-53 15,0 0-3-15</inkml:trace>
  <inkml:trace contextRef="#ctx0" brushRef="#br0" timeOffset="7272">331 2188 34 0,'0'0'25'16,"0"0"-8"-16,0 0 2 15,0 0 5-15,0 0 5 16,0 0-16-16,0 0-13 15,-17-6 12-15,14 6 15 16,3 0-8-16,-3 0-10 16,0-4-2-16,3 4 14 15,0 0 4-15,0 0-13 16,0 0 1-16,0 0-2 16,0 0 5-16,0 0-12 0,0 0-3 15,0 0 5 1,0 0-4-16,0 0-1 0,0 0 1 15,0 0-2-15,0 0 2 16,0 0-1-16,0 0-1 16,3 0 3-16,20 0 0 15,9-1 2-15,6-4 6 16,8 4-3-16,1-10 0 16,4 2-2-16,1-1-6 15,-1 1 1-15,4 2-1 16,-3-3-1-16,-2 0 1 15,3 4 1-15,-3-4 5 16,2 5-8-16,5 0 9 16,4-5-7-16,3 1 5 15,10-3-4-15,7-2-1 0,5-3 0 16,3 2 1-16,5-1-1 16,-5 1 0-16,-1 0-1 15,-5-1 0-15,1 4-5 16,-4-2 12-16,6 2-12 15,4-2 6-15,7-1-3 16,5-2 3-16,7 5 5 16,-6-2-1-16,-4 6-8 15,-2-4 4-15,-2 6 0 16,2-2 0-16,0 2 1 16,-5 0-1-16,-3 0 0 15,-4 0-4-15,-9-6 4 0,-2 2 1 16,-7-2-1-1,-3 0 1-15,-8 0-1 16,-12 4 0-16,-11 2 2 0,-11 4 5 16,-7-2-7-16,-7 4-1 15,-2 0 0-15,-1 0 1 16,0 0 1-16,1 0-1 16,0 0 0-16,-3 0-1 15,0-2 1-15,1 2 0 16,-4 0 1-16,3 0 0 15,-3 0-1-15,0 0 0 16,0 0 2-16,0 0-2 16,0 0 0-16,0 0 0 15,0 0 0-15,0 0 0 16,0 0 0-16,0 0 2 0,0 0-4 16,0 0 7-16,0 0 0 15,0 0-4-15,0 0 10 16,0 0-5-16,0 0-6 15,0 0 1-15,0 0 0 16,0 0-1-16,0 0 0 16,0 0 4-16,3 0-3 15,-3 0-2-15,0 0 2 16,0 0-2-16,0 0 1 16,0 0 0-16,0 0-1 15,0 0-15-15,6 0-42 16,2 0-52-16,-2 8-101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1:24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2801 163 11 0,'0'0'15'0,"0"0"43"16,0 0-53-16,0 0 5 16,0 0 13-16,0 0-19 15,-55-104 32-15,43 96-23 16,-4-4 26-16,0 4-36 15,-4-1-3-15,-2 3 0 16,0-3 0-16,-1 7 1 16,1 2 1-16,0 0 6 15,-5 0-5-15,-1 0-3 16,2 0 4-16,1 0 2 16,-2 6-5-16,5 5 5 0,6-2-5 15,4-1-1-15,1 6-8 16,2 1 8-16,3 2 0 15,2 1 9-15,4-2-9 16,0 0-1-16,0 0 1 16,0-1 1-16,0 2 0 15,0-3-1-15,4 1 0 16,8 0 0-16,5-1 0 16,2-4 1-16,6 0 1 15,1-2-1-15,0-4 0 16,0 2-1-16,-1-6 5 15,0 4-5-15,-1-4 1 16,1 0-1-16,1 0 5 0,-1 0-3 16,5-10 0-1,-8-5 0-15,-3 0-2 0,-4 3 0 16,-4-2 0 0,-5 4 10-16,-3 0 6 0,1-1-9 15,-1 0 5-15,-3-1-9 16,0-2 1-16,0 5-1 15,0 0 5-15,0 1-7 16,0 4-1-16,0-1 10 16,0 2 1-16,0 3 0 15,0 0 2-15,0 0-1 16,0 0-4-16,0 0-8 16,0 0 0-16,0 0-1 15,0 0-2-15,0 0-3 0,0 0 1 16,0 0-1-16,0 0 4 15,0 8 2-15,0 4 0 16,12-3 0-16,7 2 0 16,1-2 0-16,5 0 0 15,2-1 0-15,-2-2 2 16,0 0-2-16,1 0 3 16,1 0 1-16,-2-4-3 15,-3 4-2-15,0-6 2 16,-2 3 0-16,-4-3-1 15,1 0 2-15,-6 0-5 16,3 0-4-16,-2 0-5 16,1 0-14-16,-2 0-9 0,0 0-30 15,0 0-22-15,-5-9 53 16,0 1-35-16</inkml:trace>
  <inkml:trace contextRef="#ctx0" brushRef="#br0" timeOffset="2369">0 1847 43 0,'0'0'38'0,"0"0"-5"16,0 0 33-16,0 0-5 15,0 0-38-15,0 0-13 16,0-15 29-16,0 12-15 16,0 0-6-16,0-2-10 0,0 5 4 15,0-10 8-15,0 2-7 16,0-4 6-16,3-2-19 16,0 0 0-16,0-4 1 15,2 4 0-15,-2-4 4 16,0 2-5-16,0-2 0 15,0-8 2-15,-3-2-2 16,3-2 1-16,1-6-1 16,-4 0 0-16,0 0-8 15,0-4 7-15,0 3 0 16,0 0-7-16,0 2 4 16,0 4 3-16,0-1-3 0,0 0-6 15,6 6 1-15,0 3 9 16,0 12 1-16,-6 1-1 15,4 2 2-15,-1 2-5 16,-3 0 4-16,3 1-1 16,-3 0 2-16,3-1-2 15,0 2 0-15,-3 2 0 16,3 2 0-16,-3 0 1 16,0 0 0-16,0-4-2 15,5 4 2-15,-5-2-2 16,0 2 1-16,0 0 0 15,0 0 2-15,0 0-2 16,0 0 1-16,0 0-1 16,0 0 2-16,0 0 0 15,0-3-1-15,0 3-1 0,0 0 4 16,0 0 4-16,0 0-3 16,0 0 1-16,0 0-3 15,0 0 1-15,0 0-3 16,0 0-2-16,0 0 1 15,0 0-1-15,0 0 1 16,0 0-4-16,0 0-2 16,0 0 4-16,3 0-3 15,0 0-1-15,6 0 5 16,1 9-3-16,2 5 4 16,7 9-3-16,1-2 3 15,-1 5-1-15,-3-1-2 0,1 1 3 16,-1 0 6-16,-1 3-1 15,1-3-5-15,1 2 0 16,-4 2 5-16,-1 0-4 16,-1-4-1-16,-3 0 0 15,6 5 1-15,-5 0 0 16,4 1 11-16,-1 0-11 16,1-4 6-16,1 2-7 15,-2-4 5-15,1-4-4 16,-4 2 4-16,4-2-3 15,-4 2 1-15,-1-4-3 16,1 3 6-16,1-8-6 16,-4-5 0-16,0 2 0 0,2-8 2 15,-5 1-2 1,0 4 0-16,-1-3 1 0,1 5 0 16,0-8-1-16,5 3-1 15,-5-4 1-15,0 2 0 16,0-4 0-16,-3 4-1 15,0-4 0-15,0 0-9 16,0 0-6-16,0 0-15 16,0 0-16-16,0 1-34 15,0-1 2-15,0 0-31 16,0 0 55-16</inkml:trace>
  <inkml:trace contextRef="#ctx0" brushRef="#br0" timeOffset="3053">84 1688 7 0,'0'0'71'16,"0"0"-55"-16,0 0 12 15,0 0 23-15,0 0-2 16,0 0-21-16,0 0 2 15,0 0 5-15,0 0-3 16,0 0-10-16,0 0-4 16,0 0-2-16,0 0-5 15,0 0-5-15,0 0 3 16,0 0-8-16,0 0 1 16,0 0-1-16,0 0-1 15,0 0 0-15,0 0 6 0,0 0-2 16,0 0 2-16,0 0-1 15,0 0 6-15,0 0 2 16,0 0-6-16,0 0-4 16,0 0 1-16,0 0-3 15,0 0-2-15,0 0-2 16,0 0 1-16,0 0-2 16,0 0-4-16,16 0 7 15,3-3 1-15,7-3 0 16,-4-6 0-16,3 7 2 15,-2-4 0-15,1 3-2 16,-2-2 0-16,-7 0 4 16,4-2-4-16,-6 2-2 0,-4 2 1 15,-1 6 0-15,-8-2-10 16,3 2-17-16,-3 0-11 16,3-4 11-16,3 4-12 15,1-2 3-15,2-2-51 16,-6 4 9-16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1:37.5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702 293 1 0,'0'0'22'0,"0"0"-4"0,0 0 3 15,0 0-7 1,0 0 13-16,0 0-13 0,0 0-11 16,0-10 1-16,0 8 6 15,0 2 1-15,0 0-7 16,0 0 7-16,0 0 1 16,0 0 1-16,0 0-10 15,0 0 6-15,0 0-8 16,0 0-1-16,0 0 9 15,0 0-9-15,0 0 0 16,0 0-4-16,0 0 1 16,0 0 3-16,0 0-11 15,0 6 11-15,0 10 5 16,6 5 5-16,8 0 3 16,-4 5 0-16,-1 2-2 0,1 0 10 15,-1 2 4-15,0 1-25 16,2-2 15-16,-5-1-8 15,4 8 4-15,-4-5-3 16,0 4 1-16,4 2 1 16,-4-2-5-16,5 2 0 15,1 0-4-15,1 3-1 16,-4 1 6-16,4 0 1 16,1 0-3-16,-5-4 4 15,4 4-8-15,-4-4 5 16,1 1-3-16,-4 2 2 15,3 4-3-15,-1-2 4 16,1 4-4-16,-3 4-1 16,4-2-4-16,-1 6 4 0,-2 0 10 15,-1-2-10-15,0 0-4 16,5-3 4-16,-5-2 7 16,0-5-1-16,4 2-6 15,-4-4 1-15,-3-2 2 16,4-2 0-16,-4-4-3 15,0 3 0-15,3 1 0 16,-3 5 0-16,5-1-1 16,-5 0-2-16,3 0 6 15,0 4-6-15,1-2 4 16,-1 2-1-16,0-1 0 0,-2 0 2 16,-1 3 4-1,3-1-6-15,-3-4-1 0,8 1-2 16,-5-2 3-16,-3-2 0 15,7-4 2-15,-4 4-4 16,3-6 2-16,-2 0 0 16,-1-4 8-16,-3 2-7 15,3-2-2-15,-1-2-3 16,-2 0 4-16,0 0 0 16,0 0 6-16,3 2-12 15,-2-2 13-15,-1 8-14 16,3-8 14-16,-3 0-14 15,0-4 14-15,0 8-7 16,-3-8 0-16,7-2-7 0,-4 4 7 16,3-8 1-16,-3 5 0 15,2-1-2-15,-5 3 1 16,3-3 0-16,0-2 0 16,0 2 7-16,0-8-7 15,0 8-7-15,1-9 7 16,2 4 0-16,-3-7 0 15,0 4-1-15,-3-1 0 16,3-8 2-16,0 3-1 16,4 5 0-16,-4-5 0 15,-3-3 0-15,3 3 0 16,-3-4 7-16,3 2-7 16,0-2 0-16,-3 1 0 15,5 2 0-15,-5-1 0 0,0 2-6 16,3 0 6-16,-3-1 1 15,3 0 5-15,-3 1-6 16,3-6 0-16,-3 0-4 16,0 0 4-16,3 0 0 15,-3 0 0-15,0 0-2 16,0 4 2-16,0-4-1 16,3 0-4-16,0 0-5 15,-3 0-4-15,0 0-5 16,0 0-7-16,0 0-6 15,0-10-44-15,0-26-32 16</inkml:trace>
  <inkml:trace contextRef="#ctx0" brushRef="#br0" timeOffset="2387">2126 0 20 0,'0'0'17'15,"0"0"1"-15,0 0 7 16,0 0-1-16,0 0-6 16,0 0-3-16,0 0 2 15,0 0-1-15,0 0-6 16,0 0-1-16,0 0 2 16,0 0 1-16,0 0-4 15,0 0 1-15,0 0 1 16,0 0 2-16,0 0-8 15,0 0-4-15,0 0-5 0,0 3 2 16,0 3-1 0,0 2 4-16,0 6-1 0,0 6 3 15,0 1 6-15,8 2-6 16,1 3 0-16,1 0 17 16,-1 2-11-16,5-2-8 15,-5 4 11-15,7 0-1 16,-3 2-3-16,-4 2 3 15,0-1-6-15,5-2 7 16,-4 5-10-16,-1 2 14 16,4-4-12-16,-4 4-2 15,-3 0 0-15,5 2 2 16,2-2-1-16,-4 2 2 16,4 2-4-16,-1 4 2 15,-1 0-2-15,1-8 6 0,-5 7-3 16,2-4-1-16,1-1-4 15,-1 0-1-15,0-2 3 16,-1-1 10-16,1 4-10 16,1 1-7-16,-1 2 7 15,4 2 1-15,-4-4-1 16,-1 0 0-16,-2 0 0 16,0 8 1-16,-3-3-1 15,4-1 5-15,-4 0 0 16,0-5-5-16,3-1 0 15,1 0 0-15,-1-2 1 16,-3-2-1-16,0 0 0 0,0 0 0 16,5-4-1-16,-2 8 1 15,0-8 0-15,1 14 2 16,2-16-1-16,-3 8-1 16,4 0-3-16,-1 0 3 15,8-2-1-15,-1 8 1 16,-3-6 1-16,5 4 4 15,2 4 1-15,3 4 0 16,0 2 1-16,-4-4-3 16,-1-2 6-16,-2-1-3 15,4-2-2-15,-4-3-4 16,0 0-1-16,1 1 1 16,-5-4 1-16,1-2 8 15,3 2-4-15,-4-5-6 16,2 2 1-16,-2 2-1 0,1-5 5 15,-3 0-2-15,2 1-1 16,-1 2 0-16,1-2-1 16,1-1 2-16,-1 0-3 15,-2 1 2-15,4-3-2 16,-5 2 3-16,4-1 1 16,-4-2-4-16,2-2-3 15,-3-2 3-15,3 2 1 16,-5-6 3-16,0 2-4 15,0-2 1-15,-2 0 0 0,-1-8 1 16,0 2-1 0,0-8-1-16,-3 0 0 0,3 2 0 15,-3-8 1-15,0 0 1 16,0 0 1-16,0 0-2 16,0 0-1-16,0 0-7 15,0 0-2-15,0 0-11 16,0 0 5-16,0 0-18 15,0-14-52-15,-3-12 24 16,-10-6-66-16</inkml:trace>
  <inkml:trace contextRef="#ctx0" brushRef="#br0" timeOffset="3915">0 1669 10 0,'0'0'38'16,"0"0"-27"-16,0 0 23 15,0 0-7-15,0 0-9 16,0 0-7-16,-6 2 12 16,6-2 4-16,0 0-6 15,0 0-3-15,0 0-7 16,0 0-3-16,0 0-3 16,0 0-5-16,0 0 0 15,0 0 0-15,0 0 6 16,12 0 6-16,7 0 4 0,3 0-8 15,8 0 14 1,1 0-12-16,11-10-1 0,4-2-8 16,-1-2 9-16,2 2-7 15,5 0-2-15,-1-2 4 16,4-4 2-16,-1 4-4 16,1-6-3-16,0 2 3 15,1 2-3-15,2 1 4 16,-2 0-3-16,2 1 1 15,0-3-2-15,-2-8 6 16,5 4-7-16,0-4 5 16,3 3-6-16,8-4 4 15,-2 2 2-15,10 2-4 16,3 2-4-16,1 2 2 16,6-2 2-16,-6 6 0 0,-4-1 4 15,-4 4-4 1,-4-1 0-16,0 0 5 0,3-2-8 15,2 0 5-15,2-4-2 16,9-2 2-16,-2 0-2 16,1 2-4-16,-4 2 4 15,-6-2 0-15,-4 6 3 16,-4-2-2-16,-8 0-2 16,-5 2 2-16,2 1 1 15,-3 0-2-15,-4 1 2 16,-2 0-2-16,-1 0 0 15,-1-1-2-15,-5 1 2 16,-3 3 0-16,-4-1 6 16,1 2-6-16,-8 1 0 0,-2 4-4 15,-4-7 11-15,-6 8-7 16,1-1 0-16,-1-4-3 16,4 0 3-16,-1 4 0 15,3-5-4-15,1 2 4 16,-4-1 0-16,-3 0 0 15,-4 5 0-15,-9 0-4 16,2 0-2-16,-5 0-14 16,0 0-44-16,0 5-60 15,-36 16 17-15</inkml:trace>
  <inkml:trace contextRef="#ctx0" brushRef="#br0" timeOffset="5700">463 3111 17 0,'0'0'34'15,"0"0"-6"-15,0 0 10 16,0 0-8-16,0 0 11 16,0 0-15-16,-11 5-7 15,11-5 3-15,0 0-10 16,0 0-2-16,0 0-2 0,0 0-1 16,0 0 0-1,0 0 2-15,0 0-4 0,0 0 9 16,0 0-3-16,0 0-2 15,0 0 1-15,0 0-4 16,0 0-3-16,0 0 5 16,0 0-1-16,0 0-4 15,0 0-2-15,-3 0 4 16,3 0 0-16,0 0-3 16,0 0 1-16,0 0-3 15,0 0 0-15,0 0 0 16,0 0 2-16,0 1-3 15,0-1 2-15,0 0-2 16,0 0 0-16,0 0-7 0,0 0-5 16,0 0 5-16,0 0 6 15,0 0 2-15,17 0 0 16,8 0 3-16,3 0 0 16,8 0-2-16,3-1 0 15,2-14-1-15,4-1 5 16,2-4-4-16,3 6 0 15,0-4-1-15,5-7 0 16,3 5 4-16,0-1-4 16,-4 1 0-16,1 8 3 15,3-7-3-15,-1 2-2 16,4 3-3-16,3-4 5 16,4 0 7-16,5 2-7 15,4-2-3-15,4-2 3 16,-4 2 0-16,-1-2-9 0,-5 6 20 15,-1-6-11-15,-1 2 0 16,-2 4-5-16,0-3 5 16,7 2 3-16,2-5-2 15,8 3-2-15,3-3 2 16,0 1 0-16,-1 1-1 16,-3 3-5-16,-5-4 3 15,-8 7 4-15,-2-8 0 16,-7 5-2-16,-4-2 0 15,1 3 4-15,-6-2-1 0,-2 6-3 16,-2-4 0-16,1 2 0 16,-4 2 0-16,-1-5 0 15,4 4 0-15,1-1-5 16,-1 0 5-16,-3 4 5 16,-7-4-4-16,-5 4 0 15,-5-4-2-15,-8 4 1 16,-1 2 0-16,-6-3 0 15,-1 4 0-15,-1-1 1 16,-2 0-1-16,1 2-7 16,-1-1 7-16,1 0 5 15,-1-1-4-15,8 0-1 16,-1-6 0-16,-1 4 0 16,4 2-5-16,-2-6 4 0,2 4 1 15,-6-1 0-15,-4 4 0 16,2 1 0-1,-8-2 1-15,0 6-1 0,0 0 4 16,-3 0 2-16,0 0 3 16,0 0-8-16,0 0 3 15,0 0-4-15,0 0 1 16,0-2-2-16,0 2 3 16,0 0-4-16,0 0 1 15,6 0 1-15,-2-3-3 16,2-2 6-16,0 5-6 15,-3-4 6-15,7 4-6 16,-4 0 3-16,-3-6 0 0,0 6 0 16,2 0-1-16,-5 0 1 15,0 0-8-15,0 0-27 16,0 0-55-16,0 0-61 16,-8 10 27-16</inkml:trace>
  <inkml:trace contextRef="#ctx0" brushRef="#br0" timeOffset="9383">3122 407 48 0,'0'0'0'0,"0"0"0"16,0 0 26-16,0 0-19 0,0 0-1 16,0 0-2-16,0-48 2 15,-7 34-6-15,-8 3-4 16,-4 1-5-16,-5-1 3 15,-5-3-35-15,1 3 17 16,-2 6 24-16,5-1 22 16,-3 2-22-16,1 3 21 15,5-4-4-15,-1 5-8 16,4 0 4-16,3 0-13 16,-2 0 2-16,1 0 0 15,1 0-1-15,7 0-1 16,-1 0 4-16,1 6-2 15,-2 2-2-15,2-2 3 16,-1 0-1-16,4 4 4 0,-4 1-6 16,1 2 1-16,3-1 0 15,-2 4 2-15,2-1-2 16,3 2 8-16,0 1-7 16,3 2 7-16,0 0-1 15,0 0 0-15,0 3-1 16,0-2-3-16,0 1-2 15,6-2 2-15,11-5-1 16,-5 0-3-16,4-7 3 16,3 0-3-16,1-2 7 15,-1 0-7-15,3-6 8 16,4 0-5-16,0 0 1 0,6 0 6 16,-3 0-5-16,6-6 2 15,-3-8 2-15,-3 0-7 16,0-1 0-16,-6 0-2 15,-4 1 8-15,-4 2-6 16,-8 4-2-16,-1-4 2 16,-6 4 21-16,0-4-9 15,0 4-9-15,0 2 0 16,0 0 11-16,0-2-16 16,0-1 1-16,0 4 4 15,0-5-4-15,0 0 10 16,0 0-4-16,0 2-4 15,0 0 4-15,0 2-4 0,0 2 2 16,0 2-2 0,0 2 0-16,0 0-3 0,0 0 0 15,0 0-6-15,0 0 6 16,-3 0 7-16,3 0-7 16,0 0 0-16,-3 0-4 15,3 0 1-15,0 0 1 16,0 0 0-16,0 0-4 15,0 0 2-15,0 0 0 16,0 12 4-16,0 2 3 16,0-3-1-16,0 4-2 15,0-1 0-15,6 0-4 0,5 4 8 16,1-1-8 0,1-6 6-16,6 1-2 0,-4-4 0 15,9 2-2-15,-1-5 2 16,-1 0 3-16,0 1-2 15,3-2 1-15,-2-4-1 16,-4 0-1-16,3 0-1 16,-5 0 1-16,2 0 0 15,4 0-2-15,-4-4 2 16,0-4 2-16,1 0 7 16,-4 2-9-16,-4 0 1 15,1 0-5-15,-4 3 1 16,2 0-4-16,-5 1-4 15,-1-2-57-15,0 2-36 16,-5-2-16-16</inkml:trace>
  <inkml:trace contextRef="#ctx0" brushRef="#br0" timeOffset="11212">343 2953 9 0,'0'0'52'15,"0"0"-1"-15,0 0-18 16,0 0-3-16,0 0 20 15,0 0-2-15,0 0-9 16,0 0-17-16,0 0-3 16,0 0-9-16,0 0-4 15,0-2-5-15,0-8 6 16,0 4-13-16,0-8 12 0,0 0-12 16,0-3 9-16,0-6-3 15,0 3 4-15,0-4-4 16,0-4 0-16,0-1 0 15,0-6 0-15,0 1 1 16,0-4-1-16,0-2-1 16,0-2 1-16,0 0 1 15,0 0-1-15,0-4 0 16,0 0-4-16,0-2 4 16,0 4 3-16,0 2-2 15,0 4 1-15,0 4-2 16,0 2 0-16,0 3 0 15,0 6 0-15,0 5 1 0,0 4-1 16,0 2 1 0,0 7 0-16,0 0-1 0,0 1 3 15,0 4-2-15,0 0 1 16,0 0-2-16,0 0 0 16,0 0-1-16,0 0 1 15,0-2-4-15,0-6 4 16,0 6 0-16,0-3 3 15,3 5-3-15,0-3 0 16,-3 1-3-16,3-2 3 16,-3 4 0-16,0 0 3 15,0 0-2-15,0-2-1 16,3-2 1-16,-3-1 0 0,5 0-1 16,-5 5 1-16,0 0 3 15,0-6-4-15,0 6 0 16,0 0 0-16,0 0 0 15,0 0 0-15,0 0-1 16,0 0-4-16,0 0 5 16,0 0-5-16,3 0-3 15,0 0 6-15,3 0-4 16,4 6 5-16,-1 0-4 16,2 13 1-16,3-2 3 15,-3 3 0-15,1 0 2 16,1-2-3-16,-2 2 4 15,-3 0-2-15,6 0 1 16,-5 4 0-16,1-2 3 0,2 2-4 16,2-2 0-16,2 2 1 15,-4 2 2-15,1-4-3 16,4 2 2-16,-6-2-2 16,6 4 4-16,-4-6-7 15,2 1 6-15,-1 4-3 16,-1-4 3-16,2 4-3 15,-2-9 0-15,1-1 0 16,-3 0 0-16,6-3-3 16,-4 4 3-16,-1-6 0 15,5 6 0-15,-4-2-4 16,2-4 9-16,-2 0-3 16,1 2 0-16,-3 0 0 15,0 2-2-15,-2-8-2 0,-2 2 2 16,2-2 0-16,-3 0 2 15,2 0-1-15,-5-4-1 16,-3-2 0-16,3 4-5 16,-3-4-10-16,0 0-3 15,0 0-15-15,0 0-14 16,0 0 11-16,0 0-19 16,0 0 23-16,0 0-33 15,0 0 13-15</inkml:trace>
  <inkml:trace contextRef="#ctx0" brushRef="#br0" timeOffset="11709">343 2611 23 0,'0'0'25'0,"0"0"3"16,0 0-9-16,0 0 9 15,0 0 12-15,0 0-10 16,84-24-13-16,-62 13 3 16,3-8 16-16,-5 12-25 15,2-8 11-15,-6 5-8 16,-2 4-4-16,-2-8-1 15,1 8 11-15,-7 1-15 16,0 4-5-16,-1 1-6 0,-2-8 2 16,2 7-20-16,1 1 1 15,5-5-36-15,-5 5-18 16,0 0 32-16,4 0-2 16,-7 0-20-16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2:02.1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2426 103 7 0,'0'0'35'0,"0"0"-13"15,0 0-16-15,0 0 4 16,0 0 2-16,0 0 6 16,0 8-8-16,0-8 5 15,0 0 1-15,0 0-4 16,0 2 6-16,0-2-6 15,0 0 0-15,0 0-7 16,0 0 3-16,0 4-6 16,0-2 10-16,0 2-12 15,0 1 1-15,0 1 2 16,0 3 3-16,0 2-3 0,0 0 0 16,0 4 5-16,0 5 4 15,0 1-6-15,0 1-4 16,0 4 11-16,0 3-6 15,0-3-2-15,0 5 1 16,0 5-1-16,3 0-4 16,7 8 3-16,-4 4 3 15,0-1-6-15,-1 4 1 16,1 0 4-16,-3 4-5 16,3-1 2-16,4 4-2 15,-4 0 0-15,4 0 5 16,-1-2-4-16,2-4-2 0,1 0 0 15,-6-6 8-15,4 5-4 16,-1-4-4-16,-2 4 0 16,2 1 4-16,2-1-4 15,-2 7 0-15,1 0 0 16,-1 6 0-16,0-2 6 16,1 4-9-16,-1-6 7 15,-1 0 0-15,1-2-4 16,1-6 0-16,-1 0-2 15,1-4 4-15,-1 2-4 16,2 2 4-16,-2-5-2 16,0 0 4-16,-2-1 0 15,2 2-3-15,-2-4-1 16,-1-4 4-16,-3 2-2 16,3-1 0-16,2 0 5 0,-5-1-3 15,0 3 1-15,0-6 2 16,0 3-5-16,4 1 1 15,-4 0-3-15,0 0 0 16,0-10 0-16,3 5 1 16,1-5 0-16,-1 6 0 15,-3-5-1-15,3 2 0 16,-1-2 0-16,-2 3 2 16,0 0 0-16,3 2-2 15,1-6 1-15,-1 9 2 16,0-2 0-16,-3-4-3 15,4-3 1-15,-1 0 6 0,0-5-6 16,2 4-2-16,-2-8 3 16,3 4-2-16,1-6 0 15,-7 0 0-15,3 1 0 16,1 2 3-16,-4-5-2 16,3-4 0-16,5 3-2 15,-8-2 2-15,3-4-1 16,-3-2 0-16,0-3 2 15,0-1-2-15,-3-2 0 16,0-1-1-16,0-2 2 16,0 0-2-16,0 0 2 15,0 0-2-15,0 0-6 16,0 0-13-16,0 0-17 0,0-8-2 16,-6-18-83-16,-30-14-102 15</inkml:trace>
  <inkml:trace contextRef="#ctx0" brushRef="#br0" timeOffset="1546">0 1289 28 0,'0'0'53'0,"0"0"-18"15,0 0-13-15,0 0-1 16,0 0 4-16,0 0-5 16,0 0-2-16,0 0-9 15,0 0-3-15,0 0-2 16,0 0 7-16,0 0-11 16,0 0 15-16,16 0-11 15,7 0 30-15,6 0-26 16,0 0 4-16,6 0 0 0,4 0 1 15,0 0-12-15,2 0 10 16,1 0-4-16,3 0 5 16,-1 0-11-16,4 0 5 15,1 0 3-15,2-3-3 16,-4 3-3-16,8-6 6 16,4 3-4-16,2-3-5 15,5 0 4-15,1-2 0 16,5 0-4-16,-2 2-1 15,4-6 1-15,4 4 5 16,1-1-4-16,5 3-2 16,0 1 2-16,2-5 3 15,3 0-4-15,-2 0-1 16,0-1 1-16,-3 6 4 16,-1-5-2-16,4 0 4 0,2 4-6 15,2-4 1-15,-2 0-4 16,-3-1 9-16,-2 6-6 15,-10-5 1-15,-7 5-1 16,-12 4 0-16,-7-3 5 16,-7 2-5-16,-5 2 0 15,-2-4 0-15,-1 0 0 16,3 3 0-16,-2-4-4 16,5 0 4-16,-1 0 0 15,-2-1 1-15,3 2-1 0,2-2 3 16,1 0 0-1,3-2-3-15,-7 6 0 0,-6-2 1 16,-8 2-2-16,-2 2 1 16,-10 0-2-16,1 0-1 15,4 0 1-15,-9-3 2 16,12 3 7-16,-4-1-7 16,1 1 0-16,2 0-2 15,3-4-1-15,1-2 3 16,2 2 0-16,-3-2 0 15,-2 4 0-15,-1 2 0 16,-3 0 0-16,-4 0-2 16,-1 0 2-16,-8 0 0 15,-3 0-1-15,0 0-3 16,0 0 0-16,0 0-19 0,0 0-10 16,3 0 7-16,2 0-5 15,3 0-3-15,-2 2-35 16,0 8 19-16,1 0-6 15,-4-4 9-15,-3 8-11 16</inkml:trace>
  <inkml:trace contextRef="#ctx0" brushRef="#br0" timeOffset="2992">372 2828 7 0,'0'0'44'16,"0"0"8"-16,0 0-26 15,0 0 0-15,0 0 6 16,0 0 12-16,4 0-21 16,-4 0-7-16,0 0 2 15,0 0-2-15,3 0-5 16,-3 0 1-16,0 0 8 16,0 0-16-16,0 0 17 15,0 0-12-15,0 0-1 16,3 0-3-16,-3 0-1 0,3 0 1 15,0 0-2-15,5 0 0 16,-2 0-3-16,10 0 0 16,-1 0 7-16,9 0-1 15,-2 0 1-15,3 0-7 16,1 0 3-16,7 0 0 16,-2 0-1-16,2 0 0 15,5 0-2-15,1-5 1 16,-2 1 2-16,9-2-3 15,2 1 0-15,2 0 4 16,9-1-4-16,5 0 0 16,0-3-5-16,7-2 5 15,2 1 0-15,7 5 1 16,1 0-1-16,-1 0 0 16,3 4 0-16,-5-8 0 0,2 3 0 15,3 1 0-15,4-5-1 16,10 0 1-16,-2-1 7 15,4 2-7-15,1 3 3 16,0-4-7-16,-14 4 4 16,-2 2 0-16,-10-2 0 15,-7 0 2-15,-6-2-4 16,-3 2 6-16,-4 6-7 16,1-5 6-16,-3 5-5 15,4-6 6-15,2 1 0 0,9-5-3 16,2 0-1-1,1 0 0-15,4 2-6 0,-4 0 13 16,-9-2-6-16,-9 2-1 16,-10 2 1-16,-11 4-2 15,-8-4 2-15,-7 6-5 16,-7-4 9-16,1 4-5 16,-4-2 0-16,5-1-4 15,1-2 4-15,7-1 0 16,3-6 7-16,1 4-7 15,3-2 0-15,-3 0-3 16,-1 4 2-16,0-4 1 16,-8 8 0-16,-5 2-2 15,-3 0 2-15,-6 0 0 16,0 0-14-16,0 0-38 0,0 0-62 16,0 2-74-16</inkml:trace>
  <inkml:trace contextRef="#ctx0" brushRef="#br0" timeOffset="4236">1310 2725 0 0,'0'0'4'16,"0"0"1"-16,0 0-5 15,0 0-9-15,0 0 9 16,0 0 0-16,16-26 0 16</inkml:trace>
  <inkml:trace contextRef="#ctx0" brushRef="#br0" timeOffset="4520">1310 2725 0 0</inkml:trace>
  <inkml:trace contextRef="#ctx0" brushRef="#br0" timeOffset="8751">363 2513 23 0,'0'0'9'0,"0"0"18"16,0 0 34-16,0 0-21 15,0 0-7-15,0 0 2 0,0 0 10 16,0 0-9-1,0 0-11-15,0 0-4 0,0 0-14 16,0 0 5-16,0 0-3 16,0 0-4-16,0 0 3 15,3-14-8-15,-3-12-4 16,3-4 4-16,4-4-13 16,-1-6-1-16,0-6-2 15,-3-8-20-15,2 2 8 16,-5 0 20-16,0 0 8 15,0 6-35-15,0 4 30 16,0-2-20-16,0 4 13 16,0 0-15-16,3 2 20 15,3 6-11-15,0 1 17 16,4 2-11-16,-4 1-19 0,4-2 31 16,-4 4-7-16,0 4 14 15,2 2-7-15,-2 0 20 16,-3 10-16-16,-3 0 3 15,3 4 1-15,-3 1-8 16,3 4 0-16,-3-7 0 16,0 8 0-16,3-6-6 15,4 1 3-15,-4 4-1 16,0-4-4-16,0 5 0 16,-3 0 7-16,0 0-1 15,3 0 0-15,-3 0 2 16,0 0-3-16,0 0 2 0,5 0 1 15,-5 0 0-15,2 11 5 16,1-7 4-16,-3 6-6 16,3 2 4-16,-3 3-6 15,6 10 24-15,2 1 2 16,-2 0-16-16,3 5 7 16,-2 6-11-16,2-2 5 15,4 6-12-15,-1-5 15 16,-1 0-10-16,2 0 3 15,-1 0-4-15,-1-5 1 16,0 4-1-16,0-5 0 16,1 2-4-16,-2-1 2 15,2 0-2-15,-1 5 0 0,5-5 3 16,-4 0 0 0,1-1 1-16,4-2 5 0,-6-2-6 15,3-2-1-15,-5-2-2 16,1-10-3-16,-4 0 3 15,-3-4 1-15,-3-6-1 16,5 2 2-16,-5-4-2 16,0 0 0-16,0 0 1 15,3 0-1-15,-3 0-1 16,0 0-1-16,0 0-18 16,0 0-22-16,0 0-38 15,-8 0-39-15</inkml:trace>
  <inkml:trace contextRef="#ctx0" brushRef="#br0" timeOffset="9129">405 2331 19 0,'0'0'4'15,"0"0"26"1,0 0 26-16,0 0-30 0,0 0-6 16,0 0 11-16,0-8-6 15,3 4 7-15,19-4-11 16,5-4 17-16,4-2-20 15,2 2-6-15,1 2 2 16,-1-6-2-16,-5 6-1 16,-1 0 1-16,-12 4-11 15,-2 1 5-15,-4 0-6 16,-1 5-3-16,-5 0-14 16,-1 0-53-16,1 0-40 0,-3 0-23 15</inkml:trace>
  <inkml:trace contextRef="#ctx0" brushRef="#br0" timeOffset="10561">1072 3595 35 0,'0'0'32'15,"0"0"-5"-15,0 0 3 16,0 0 1-16,0 0-5 16,0 0-14-16,4-26-5 15,-4 18 0-15,0-6-6 16,0 2-1-16,0-11 0 0,-13 0-3 16,-7-5-18-16,1-4-1 15,-3 2 5-15,-4 0 8 16,4 9 9-16,3 2 1 15,-1 7 7-15,4 7-2 16,-1 4 4-16,1 1-10 16,1 0 0-16,-1 0-1 15,0 0 1-15,4 0 0 16,-2 0-1-16,4 0 6 16,1 0-10-16,3 0 8 15,-2 1-10-15,0 9 11 16,-3-3-4-16,-1 6 1 0,2-6 1 15,1 7 4 1,3-4-1-16,-2 0-3 0,3 1-2 16,-1-4 6-16,-2 6-5 15,5-2-1-15,3 1 2 16,0 2-1-16,0-4 7 16,0 0-2-16,0 2-4 0,0 2 4 15,11-2 4 1,0 0-4-16,3 2 2 15,2-11-1-15,-1 6-4 16,1-3-2-16,4-6 2 16,-1 0-3-16,4 0 4 15,-1 0 3-15,3 0 3 16,2 0-3-16,-5-6-4 16,1-3 2-16,-10-2-1 0,-1-1 5 15,-6-2 2-15,1-1 7 16,-4-2-8-16,-3-1 6 15,0 2-10-15,0 1-4 16,0-6 1-16,0 5-3 16,0 1 2-16,0-5-1 15,0 9-1-15,0-9 0 16,0 14-5-16,0-8 5 16,0 13 0-16,0-4 7 15,0 5-7-15,0 0 1 16,0 0 1-16,0 0-2 15,0 0 0-15,0 0-8 0,0 0 7 16,0 0-2-16,3 0 2 16,0 0-4-16,5 10 5 15,1 6 0-15,-3 4 1 16,4-4 3-16,2 4 1 16,1 1-5-16,4-1 3 15,2 1 2-15,-3-1-5 16,2 2 4-16,6-7 2 15,-9 2-6-15,4-3 0 16,1 1 3-16,-1-4-3 16,-3 1 1-16,1-6 0 15,-2-6 7-15,-2 2-4 16,0-2-4-16,-1 0 2 16,2 0 5-16,-5 0-4 0,1 0-3 15,-4 0 2-15,-6 0-2 16,3 0 0-16,-3 0-9 15,0 0-7-15,0 0-24 16,4-2-57-16,-4-16-22 16</inkml:trace>
  <inkml:trace contextRef="#ctx0" brushRef="#br0" timeOffset="12819">1524 1091 7 0,'0'0'42'0,"0"0"8"15,0 0-4-15,0 0-13 16,0 0-11-16,0 0-16 15,16-6 25-15,-13-4-5 16,0-1-12-16,2 0-8 16,-5-3 4-16,3 3-4 15,0-4-4-15,0 3 4 16,0-4 5-16,0-2-5 16,4-2 8-16,-1-2-8 15,-3-8-4-15,4 2 4 16,-1-6-2-16,-3-4-3 0,0-6 5 15,0-2-5-15,-3 0 5 16,0-2-6-16,0 2-4 16,3 0 4-16,5 6 0 15,-2 2 11-15,0 2-19 16,-2 1 11-16,2 6-5 16,0 3 2-16,-3-2-2 15,7 2 2-15,-4 6 3 16,0 2-3-16,2 6-3 15,-5 7 3-15,0 2 3 16,-3 0-3-16,3 3 1 16,-3 0-1-16,3 0 0 0,-3 0 5 15,0 0-3-15,0 0-2 16,0 0-4 0,0 0 4-16,0 0 0 0,0 0 2 15,0 0-4-15,0 0-4 16,0 0 6-16,0 0-3 15,0 0-3-15,0 0 5 16,0 0 1-16,0 0-1 16,0 0-1-16,0 0-9 15,3 0 9-15,-3 0 1 16,4 9-5-16,-1-3 6 16,3 2 0-16,-3 1-4 15,7 6 3-15,-7 5 1 0,6 2 2 16,2 4 8-1,-2 3 0-15,1 0-7 0,-1-1 4 16,4 6-7 0,-1-1 0-16,2 6 2 0,-1-1 3 15,-1 3-1-15,1 4-3 16,-4-2 5-16,8-2-4 16,-4 1-1-16,-4-2 3 15,7-2-3-15,-2 0 5 16,-2-4-6-16,1 0 0 15,1 0 3-15,-6-8 1 16,6-4-3-16,-5 0-1 16,1-3 0-16,-1-4-1 15,-3-9 1-15,2 4 0 0,-3-5 0 16,-2 0 1-16,0 1-1 16,0-6-5-16,5 5 5 15,-2 0-3-15,-3 0 3 16,4 0-18-16,-1 1 18 15,-3 2-21-15,-3-1-49 16,0 3-17-16,0 1 14 16,0-1-46-16</inkml:trace>
  <inkml:trace contextRef="#ctx0" brushRef="#br0" timeOffset="13189">1604 913 1 0,'0'0'28'16,"0"0"-7"-16,0 0 20 0,0 0-13 15,0 0-3-15,0 0 29 16,97-26-27-16,-84 20-4 16,-4 0 3-16,2 0-8 15,1 1-11-15,1 0-4 16,3-5-3-16,2 2-1 15,6-4-11-15,-2 4-69 16,-7-4-51-16</inkml:trace>
  <inkml:trace contextRef="#ctx0" brushRef="#br0" timeOffset="14813">2737 971 53 0,'0'0'10'0,"0"0"7"16,0 0 41-16,0 0 2 15,0 0-40-15,0 0 14 16,0 0 23-16,0 0-20 16,0 0-13-16,0 0 4 0,0 0 0 15,0 0-4-15,0 0-4 16,0 0-7-16,0 0 5 16,0-4-16-16,0-1 3 15,0-2-2-15,0-7-1 16,0 0-1-16,0-3 0 15,0-6 0-15,0-3-1 16,0-2-2-16,3-4 2 16,7-3 0-16,-1-6 2 15,2-1-4-15,-2-8-3 16,1-7 2-16,-4-5-8 16,0-5-6-16,1 1 11 15,-1 4-19-15,0 0 19 0,2 11 1 16,-2 10 5-1,-3 5 1-15,3 10-1 0,-2 6 4 16,-1 4-5-16,3-5 1 16,-3 6-1-16,3 3 1 15,1 3 0-15,-4 4-5 16,0 5 5-16,0 0 3 16,-3 0-3-16,0-5 0 15,0 5-10-15,0 0 10 16,0 0 0-16,3 0-1 15,-3 0-4-15,0 0 4 16,0 0 1-16,0 0-1 16,0 0-1-16,0 0 4 15,0 0-4-15,0 0 2 0,0 0-2 16,0 0 0-16,5 0 2 16,-2 0 0-16,0 0-3 15,-3 0 3-15,3 0-3 16,-3 0-3-16,0 0 11 15,0 0-5-15,0 0 0 16,0 0 2-16,0 0-2 16,0 0 0-16,0 0 2 15,0 0 1-15,0 0-6 16,0 0 3-16,0 0 0 16,0 0-4-16,0 0 0 15,3 0-6-15,0 16-3 16,4-1 13-16,2 11 0 0,4 0 3 15,-1-1-3-15,-1 4 0 16,1 3 10-16,-2 2-13 16,3-2 9-16,-1 2-7 15,2-5 2-15,-2 6 0 16,-2-1 4-16,3 0-5 16,-4 2 0-16,0-2 2 15,5 4-1-15,-8-2-1 16,7-5 0-16,-4 5 10 15,1 3-14-15,4-1 9 16,-5-4-10-16,4 0 3 16,-1-2 2-16,1 0 6 15,1-6-5-15,-2-4-1 16,1-1 0-16,-4-4-5 0,1-3 5 16,-4-4-2-16,0-2 9 15,-3-6-8-15,2 2 2 16,-5-4 3-16,3 0-4 15,-3 0-2-15,0 0 2 16,0 2 4-16,3 2-4 16,-3-4-6-16,3 4 6 15,-3-3 6-15,3-1-6 16,-3 3-5-16,0-3 5 16,3 3 0-16,-3-3 0 15,0 0 0-15,0 3 0 16,0-3-9-16,0 0-24 15,0 0-8-15,0 0-6 0,0 2-7 16,-9-2-41-16,-17 0-42 16</inkml:trace>
  <inkml:trace contextRef="#ctx0" brushRef="#br0" timeOffset="15421">2670 841 4 0,'0'0'30'0,"0"0"-10"16,0 0 18-16,0 0 1 15,0 0-9-15,0 0 1 16,22 0-9-16,-11 0-3 0,1 0 9 15,7 0-4-15,0-3-8 16,4-2-9-16,6-5 9 16,-3 2-3-16,-1 0 5 15,-3-4-18-15,4 0 13 16,0-2-3-16,-3 2-3 16,-4 4 4-16,-4-1-6 15,1 4-3-15,-5-1 2 16,-5 0-2-16,0 3 4 15,1-2-5-15,2-1 5 16,-3 0 1-16,1 2-6 16,-1 4 1-16,-3-2 0 0,3-1-2 15,5 0-4 1,-2-3 1-16,-2 4-2 0,-1-2 0 16,0 2-11-16,1 2 12 15,-4 0-8-15,0 0-23 16,-3 0-36-16,0 0 0 15,0 0-31-15,0 0-1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2:23.0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1415 104 22 0,'0'0'35'16,"0"0"-30"-16,0 0 1 15,0 0 8-15,0 0 4 16,0 0-7-16,0 0 9 15,0 0-4-15,-3 0 7 16,3 0-1-16,0 0-3 16,0 0-4-16,0 0-4 15,0 0-9-15,0 0 6 16,0 2-8-16,0 1 0 16,0 3-3-16,0 5 3 15,0 1 5-15,0 6-5 0,0 2 0 16,0 0 0-1,0 6 0-15,3 4 3 0,0 2 2 16,3 4-4-16,-3 6 4 16,7-2-1-16,-1 2 3 15,2 2 2-15,-5-1-6 16,0-2-1-16,1 1 15 16,-1-1-13-16,4 0 2 15,-7-1 0-15,3 0-3 16,-3 2-1-16,0-5 10 15,2-1-7-15,-2 1-2 16,3 5 0-16,-3 2 1 16,0-2 1-16,4 2-4 15,-1-1-1-15,0 6 12 0,-3 0-11 16,1-3 5-16,2 5 0 16,-3-9-1-16,0 4-2 15,0-4 1-15,-3 9-3 16,3-2 4-16,2 3-3 15,-2 0 2-15,0 2-3 16,0 1 4-16,-3-3-4 16,3 3 3-16,4 1-2 15,-4-3 3-15,6 4-4 16,-3-3 2-16,1-6-3 16,-1 2 5-16,0-2-8 15,2 2 3-15,-5-2 0 16,3-4 1-16,-3 4 1 0,4-6-1 15,-4 8-1 1,3-4 1-16,-3-2-1 0,4 1 3 16,-4-4-2-16,3-1-2 15,0 2 2-15,2 2-2 16,1-1 4-16,1 0-5 16,-4 1 4-16,3-2-2 15,-2-2 0-15,-1-3 0 16,5 4 2-16,-5-5 0 15,3 2 4-15,-2-4-3 16,-1 4-4-16,0-9 2 16,4 0-1-16,-7-3 3 0,6-9 4 15,-1 4-7-15,-2-1 0 16,-3-4-4-16,0 2 4 16,0 0 10-16,4-4-9 15,-4-3 0-15,3-2 0 16,-6-1 0-16,3 0-1 15,-3-2 2-15,0-6-1 16,3 6-1-16,-3-2 2 16,0-2-4-16,4 6 3 15,-4-2-1-15,3 0 0 16,0 9 0-16,0-4-1 16,3 8 2-16,-1 2-1 15,1-1 1-15,-3-8 0 0,-3 7-1 16,3-8 0-1,-3 4 1-15,3-10 1 0,-3 5-2 16,0 1 0-16,4-10-23 16,-1 5-7-16,0 4-39 15,0-7-45-15,0-3-82 16</inkml:trace>
  <inkml:trace contextRef="#ctx0" brushRef="#br0" timeOffset="1761">2717 0 16 0,'0'0'27'15,"0"0"5"-15,0 0-9 0,0 0-4 16,0 0 7-16,0 0 5 16,-3 14-10-16,3-11-2 15,-3 0-4-15,3 3-2 16,-3 2-4-16,3 1 3 15,0 2-1-15,-4 1-2 16,4 2 1-16,0 4-9 16,0 4 4-16,0 4 9 15,0 4-3-15,0 1-7 16,0 4 5-16,0-3 13 16,0 5-22-16,0 3 12 15,0 5-5-15,0 3 0 16,0 2-4-16,7 2 7 0,-1 0-2 15,0 0-8-15,2-4 2 16,-2 0-2-16,0-2 5 16,1 0-3-16,-1-2 0 15,0 2 7-15,-3 0-6 16,4 2 1-16,-4-2 3 16,0 0-1-16,3 0-6 15,2 4 0-15,-5-2 0 16,3 6 3-16,0-2 2 15,-2-6-1-15,2 0-3 16,0-8-1-16,1 4 4 16,-1-2-2-16,0 4-4 0,0-1 0 15,2 3 2 1,-2 3 4-16,-3 0-4 0,4 2 0 16,-7 1 2-16,3 0-1 15,-3 2-1-15,3-2 5 16,-3 0-5-16,0 0 0 15,3-1-3-15,0-4 3 16,0 1 2-16,0-2-2 16,4-2 0-16,-1 2 0 15,0-4 1-15,2 4-1 16,-2-4-3-16,3 4 3 16,1 0-1-16,-1-5 2 15,1 0-1-15,-1-1 5 0,-1 2-5 16,1 2-1-16,1-4 1 15,-1 4 4-15,1-2-4 16,-1-1 4 0,0 0-5-16,2 1 3 0,-2 4-2 15,1-6 3-15,-1-3-1 16,1 0 3-16,-4-5-2 16,0 0-3-16,5-6 2 15,-5 6-2-15,4-6 4 16,-4 0 0-16,-3-4 1 15,3 2-5-15,1-4 0 16,-4-4-4-16,0 4 4 0,0-8 0 16,0 2 2-1,5 6 4-15,-5-8-6 0,3 2 0 16,-3-2 1-16,0 2-8 16,1-9 14-16,-4 2-5 15,6 3-1-15,-6-1-1 16,3-8 0-16,0 5 0 15,0 2 0-15,1-8 0 16,-4 2-8-16,0-2 3 16,0 0-31-16,0 0-4 15,0 4 0-15,0 1-7 16,-13-5-65-16,-23 0-83 16</inkml:trace>
  <inkml:trace contextRef="#ctx0" brushRef="#br0" timeOffset="3374">0 1334 4 0,'0'0'53'0,"0"0"-37"15,0 0-11-15,0 0 6 16,0 0 12-16,0 0-6 16,6 0-7-16,-6 0 5 15,0 0 1-15,0 0-2 16,0 0 6-16,0 0-6 16,0 0 5-16,0 0 1 15,0 0-2-15,0 0 0 16,0 0-7-16,0 0-1 15,0 0-3-15,4 0-2 16,2 0-1-16,-3 0 6 16,3 0-1-16,4 0 1 0,-1 0-7 15,8 0 9-15,2 0-11 16,0 0 6-16,10 0 2 16,0-6-6-16,3 0 7 15,6 0-5-15,1-2-1 16,3-2 2-16,2 5-5 15,8-1 5-15,-4 1-5 16,7-5-1-16,6 2 0 16,3 0 0-16,3-2 2 15,0 5-1-15,-3 2 1 16,5-3-2-16,0 0 1 16,3 1 1-16,1-1-1 15,4-3-1-15,10 7 0 16,-1-2 3-16,-3-1-2 0,-2 2-1 15,-4 1 1-15,0-4-1 16,1 0 1-16,-2-3 5 16,1 4-6-16,6-1 0 15,-2 2-3-15,-1 2 3 16,4-1 2-16,-4 0-2 16,0 0 2-16,-4 3-2 15,2-3 0-15,-4 1 0 16,-1 2 3-16,1-4-3 15,-1-2 0-15,-4-2 0 16,1 2 0-16,-6-2 0 16,-3 2 0-16,-6 3 0 15,-5-2 0-15,-4 1 1 0,-8 2-1 16,0 2 0-16,-8 0 0 16,-2-4 0-16,-5 2 1 15,-4 2-1-15,-3-3 0 16,1 0-1-16,2 0 2 15,1 3-2-15,2-3 1 16,9 1 0-16,14-2 0 16,7-2 2-16,9 4-4 15,3-1 3-15,3 0-1 16,-6-3 1-16,-6 4-1 16,-13-2 0-16,-14 4-1 15,-6 0 0-15,-5 0 1 16,-7 0 0-16,-4 0 1 0,-6 0 0 15,3 0-1-15,-3 0-2 16,0 0-4-16,0 0-17 16,3 0-33-16,0 0-46 15,0 0-10-15,-3 0-42 16</inkml:trace>
  <inkml:trace contextRef="#ctx0" brushRef="#br0" timeOffset="4882">491 2838 36 0,'0'0'46'0,"0"0"-14"16,0 0-2-16,0 0 11 0,0 0-18 15,0 0 5-15,93-32 4 16,-70 30-5-16,2-4-11 16,3 2 0-16,8 2 8 15,6-4-3-15,2 0-1 16,4 0-8-16,1 4-10 15,2-4 2-15,1 0 8 16,6-2-5-16,6-1-2 16,3 0 0-16,13 1 2 15,4-1-4-15,2 4 1 16,5-1 3-16,-5 0-5 16,6 0-1-16,2 0 1 0,1 0 1 15,5 4-3 1,3-2 4-16,2-4-3 0,-2 6 4 15,0-2-5-15,-6 2 0 16,-8-2 2-16,2 2-2 16,-8-2 1-16,-3-1 5 15,1 2-6-15,-5 1-1 16,-2-4 1-16,3 2 0 16,-4 0 9-16,8-2-9 15,-1 0-1-15,0 0 1 16,-2-3 1-16,-2 4-1 15,-2-5 10-15,4 4-10 16,-3-4-6-16,0 5 6 16,-1 0 4-16,2-1 0 15,-7 1-4-15,-2 0 0 0,-6-1 1 16,-11-2 0-16,2 7 1 16,-10-4 3-16,-3-1-1 15,-11 1-4-15,-6 4 1 16,-2-3-6-16,-4 4 11 15,-3-5-3-15,2 0-3 16,5 5 0-16,-4-5-6 16,6 4 12-16,4-7-12 15,0 2 13-15,0 0-14 16,-4 6 7-16,-3-6-1 16,1-2 2-16,-4 6-1 15,-7-2 0-15,-3 4 0 0,-1 0-4 16,-5 0-4-16,0 0 1 15,0 0-11-15,0 0-11 16,3 0 15-16,-3-6-8 16,2 6-3-16,1 0-2 15,3-5-8-15,5 4-25 16,-11-3-96-16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2:31.2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 2078 7 0,'0'0'11'0,"0"0"3"0,0 0 10 16,0 0 24-16,0 0-29 15,0 0-10-15,0-21 34 16,0 16-2-16,0 4-34 16,0-7 5-16,0 2 17 15,0 6-10-15,0-6-19 16,0 0 5-16,0 2 6 15,0 0 5-15,0-2-14 16,0-4 1-16,0 0-2 16,0-2-1-16,0-2 7 15,0-6 12-15,0 4-19 16,0-5 2-16,0-8-4 16,0 1 1-16,0-10-1 15,0-8-9-15,0-3 10 16,0-8-6-16,-3-10 1 15,-11-4 0-15,5-7-3 0,3 1 1 16,-1 2-12-16,4 9 11 16,3 8 9-16,0 15 2 15,0 8 4-15,0 13 1 16,0 2-7-16,6 5-1 16,4 4 1-16,-4 1 2 15,-3 6-2-15,2 4 0 16,-5 0 2-16,3 0 1 15,0 0-3-15,3 0-2 16,0 0-2-16,4 0 3 16,-4 0 2-16,4 0-3 0,-4 8-1 15,5 4 0-15,-5 8 3 16,3-4-3-16,-2 4 6 16,-1 4 9-16,0-1-11 15,2 2 5-15,0 1 0 16,1 6 0-16,2 3-3 15,-2 2 1-15,-2 9-3 16,2 8 3-16,-3-2-3 16,4 1 8-16,-4 4-8 15,5-3 7-15,-5 0-2 16,4 2-4-16,-4-8-2 16,0-2 0-16,5-6 0 15,-3 0 2-15,3-4 3 16,-2-5-1-16,0 0-8 0,1-5 9 15,-4-6-8-15,2 0 7 16,-5-8-8-16,0 2 9 16,-1-8-10-16,-2 0 4 15,3-2-1-15,-3 2-2 16,0 4-61-16,0-4-80 16</inkml:trace>
  <inkml:trace contextRef="#ctx0" brushRef="#br0" timeOffset="327">37 1897 50 0,'0'0'24'16,"0"0"5"-16,0 0 9 15,0 0 29-15,0 0-30 16,0 0-5-16,161-87-3 0,-147 78-17 16,3 1-9-1,-1 0 2-15,4 2-5 0,-1 0 0 16,3 0-21-16,1 0-42 15,-7 4-36-15,-7-2-12 16</inkml:trace>
  <inkml:trace contextRef="#ctx0" brushRef="#br0" timeOffset="1666">251 3663 12 0,'0'0'25'16,"0"0"8"-16,0 0 26 16,0 0-7-16,0 0-40 15,0 0 1-15,0 0 1 16,0 0-4-16,0 0 1 15,0 0 2-15,0 0-1 16,0 0 1-16,0 0 2 16,0 0 3-16,0 0 0 15,0 0-1-15,0 0 6 16,0 0-9-16,0 0-7 0,0 0 6 16,0 0-13-1,0-20 0-15,0-6 3 0,0-6-3 16,0-5-1-16,0 0-9 15,0-3 8-15,0-4 0 16,0 1 0-16,3 2-13 16,8 5 12-16,-6 0 2 15,6 0 1-15,-2-4 1 16,1 3-1-16,2-4-2 16,-1 9 2-16,-3-10 0 15,6 7 0-15,-5-6-8 16,1 5 8-16,-4-8 0 15,-3-2-7-15,5 3-15 16,-5-4 20-16,-3 7-16 16,6 3 12-16,-4 6-7 0,4 6 12 15,2 10-10 1,-2 4 11-16,0 2-1 0,1 3 6 16,-4 5-11-16,-3 1 6 15,3 0 0-15,0 0 0 16,0 0-1-16,0 0-2 15,2 0 3-15,1 6 1 16,-1 9 1-16,3-5-1 16,-2 6-1-16,3-6 7 15,-2 5-6-15,-1-4 0 16,-3 4 4-16,8 11 1 16,-2-6-6-16,1 9 9 0,2-1-6 15,1 4 3 1,-4 6-3-16,8-4-3 0,-1 4 5 15,3 5 2-15,-2 0 0 16,1 3 4-16,-2-6-3 16,-3 6-4-16,4 0 9 15,-5-8-13-15,4 1 3 16,0-2 0-16,1-5-3 16,-2-6 0-16,-2 0 1 15,0-6 0-15,2-2-2 16,-4-4 2-16,-2 4 3 15,-2-4-2-15,2-3 0 16,1 4-2-16,-1-9 0 0,-3 2 2 16,2-2-1-1,-5-4-1-15,0-2-6 0,-3 4 5 16,3-4 0-16,-3 0-11 16,0 0-18-16,0 0-14 15,0 0-14-15,0 0-37 16,-3 0 20-16</inkml:trace>
  <inkml:trace contextRef="#ctx0" brushRef="#br0" timeOffset="2058">331 3286 28 0,'0'0'25'0,"0"0"-8"16,0 0 38-16,0 0 6 15,0 0-29-15,0 0 2 16,0 0 1-16,0 0 12 16,0-3-4-16,0-3-17 15,0 0-5-15,0 1-8 16,0-4 3-16,0 3-3 15,0 0-9-15,8 1-2 16,4-10-1-16,4 4 1 16,4 2-2-16,-1-2 0 0,0 5 0 15,4-7 0 1,-4 6 1-16,-3-4 1 0,7 1-2 16,-11 5-2-16,4-5-11 15,-3 9-33-15,-4-7-47 16,5 1-65-16,-11-8-8 15</inkml:trace>
  <inkml:trace contextRef="#ctx0" brushRef="#br0" timeOffset="3698">1638 159 53 0,'0'0'13'0,"0"0"-11"0,0 0 24 16,0 0 15 0,0 0-40-16,0 0 12 0,-77-78-6 15,63 66 3-15,-2 4-6 16,4 2 17-16,-1 0-5 15,-4 3-16-15,5 0 1 16,-4 3 14-16,3 0-12 16,-2 0-1-16,-5 0 9 15,4 0-8-15,-3 0-3 16,-1 0 1-16,1 6 3 16,0 2 1-16,-1 2-5 15,1 4 3-15,4-6 5 16,2 6-7-16,2-2 1 15,2 0 2-15,3 2-1 16,-4 4-3-16,4-2 0 16,3 5 0-16,-4 2 2 15,4-3-2-15,0 9 7 0,3-4-2 16,0-1 6-16,0 4-7 16,0-8-4-16,0 6 0 15,3-6 10-15,7-4-9 16,2-6-1-16,4 4 7 15,-2-7-7-15,2-2 8 16,2 0-4-16,-5-5-3 16,7 0 5-16,-7 0 4 15,2 0 15-15,1 0-18 16,-2-11 1-16,5-9 6 16,-2 5-3-16,0-10-3 15,0 7-7-15,-1-6 4 0,-2-2-5 16,-3 0 4-16,3-6-4 15,-8 3 0-15,4 3 2 16,-7 6 1-16,-3 5 0 16,0 4 2-16,0 0-5 15,0 1 14-15,3 2-13 16,0 2 8-16,-3 4-9 16,3-2 3-16,-3 4 0 15,0 0 0-15,0 0-3 16,0 0 2-16,0 0-2 15,0 0-1-15,0 0-4 16,0 0 5-16,0 0-4 16,0 0-5-16,3 0 8 15,2 0-7-15,0 6 8 0,4 8 1 16,5 4-1-16,-1 0-1 16,2-7 1-16,1 6 1 15,4-3 6-15,-1-2-14 16,1 6 14-16,2-7-9 15,0-2 2-15,0 1 0 16,1-6 1-16,-4 2 1 16,3-4-2-16,-5 6 1 15,-1-6 7-15,-2-2-5 16,-2 0-4-16,1 0 3 16,-4 0 2-16,1 0-3 15,-1 0-1-15,2 0 0 16,-2 0 0-16,-4 0 2 0,6 0-2 15,-8 0-55-15,-3 0-60 16,0-6-67-16</inkml:trace>
  <inkml:trace contextRef="#ctx0" brushRef="#br0" timeOffset="5274">3085 245 5 0,'0'0'30'0,"0"0"11"16,0 0-7-16,0 0-20 16,0 0 5-16,0 0 23 0,-3-80-4 15,-13 64-22 1,-4 0-6-16,1-4 1 0,-3-4 2 15,-1 4-11-15,1 3 0 16,-5 2-2-16,5 4-6 16,-1 6 6-16,-5-1 16 15,3 2-4-15,-2-1-7 16,-1 2-2-16,5 3 13 16,1 0-13-16,3 0 2 15,2 0 6-15,4 0 0 16,-2 0-6-16,5 0 2 15,-2 6-6-15,1 0 5 16,2 2 1-16,-4 0-7 16,4 4 3-16,-1 0-1 15,-2 2-2-15,1 6 0 0,2-2 1 16,-4 2 5-16,3 0-6 16,1 0 0-16,3 0-1 15,-2 4 2-15,8-4 0 16,0 2-1-16,0 6 0 15,0-6-5-15,0 0 5 16,0-2-4-16,0-5 3 16,0 0 0-16,14-4-3 15,-5 0-3-15,4 3 3 16,3-8-3-16,1 4 5 16,2-5 0-16,3 0-6 15,4-5 7-15,2 0-6 16,-1 0 6-16,-2 0-3 0,-6-5 0 15,-2-5 1-15,1-1 3 16,-5 1-1-16,0 0 1 16,-4-2 6-16,-1 3-5 15,1-2 4-15,-3-3 2 16,1-2 1-16,-4 1-5 16,0-6 3-16,-3 1 14 15,0 0-18-15,0 4 2 16,0 4-2-16,0 0-1 15,0 4 3-15,0 2-3 16,0 3 7-16,0 0 7 16,0 3-11-16,0 0 2 0,0 0 8 15,0 0-8 1,0 0-2-16,0 0-4 0,0 0 0 16,0 0-7-16,0 0 1 15,0 0-4-15,0 0 4 16,0 0 3-16,3 12 3 15,8 2 0-15,-3 0 2 16,9 0-2-16,-5 4 0 16,4-2 1-16,3-4-1 15,-2 2 0-15,-1-7 3 16,4-2 2-16,-1 5-5 16,-1-10 0-16,1 4-2 15,-3-4 4-15,4 0 1 16,2 0-2-16,0 0-1 0,1 0 3 15,-1 0-3-15,2 0 3 16,-9 0-3-16,1 0-1 16,1-4 1-16,-1 0-1 15,3-2-2-15,1 4 3 16,-2-6 0-16,5-2-2 16,0 4-33-16,-4-4-59 15,-10-5-84-15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3:06.6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 1026 9 0,'0'0'13'15,"0"0"0"-15,0 0 15 16,0 0-6-16,0 0 2 16,0 0 5-16,0 0-8 15,0 0 4-15,0-6-1 16,0 6-10-16,0 0 12 16,0 0-11-16,0 0-7 15,0 0 13-15,0 0-11 0,0 0-1 16,0 0 3-16,0 0-2 15,0 0 10-15,0 0-9 16,0 0-10-16,0 0 2 16,0 0 6-16,0 0-9 15,0 0-2-15,0 0 2 16,0 0 2-16,0-3 2 16,0 3 5-16,0 0-4 15,0 0-2-15,0-3 3 16,0 1-3-16,0-8-2 15,0-1-1-15,0 0 5 16,0-4-12-16,0-4 11 16,0 1-7-16,0-8 3 0,0-3-1 15,0-2-21-15,0-5 20 16,0-5 1-16,0 0-33 16,-9 5 32-16,-2-5 0 15,-1 6-16-15,-1 1 10 16,4 2-7-16,2 6 13 15,4 6 2-15,0 2 0 16,3 4 0-16,0-3 0 16,0 2 0-16,0-1 0 15,0 1 1-15,0-2-1 16,0-2-7-16,3 4 7 16,3-1 8-16,1 1-8 15,-1-1 0-15,-3-1 0 0,0-2 3 16,0 4-1-1,1-1 0-15,-4 4 4 0,3-2-2 16,-3 2 0-16,3 2-2 16,-3-3 12-16,3 2-13 15,0-1 2-15,0 0-3 16,-3 0 1-16,5 2-8 16,-2-2 14-16,0 0-7 15,-3 0 0-15,3 2 1 16,-3-6 0-16,3 6-1 15,-3-5 0-15,0 4-1 16,3 1-1-16,-3 5 1 16,0 0 1-16,0 1 1 15,0 4 3-15,0 0-8 0,0 0 0 16,0 0 3-16,0 0-3 16,0 0 4-16,0 0-6 15,0 0 2-15,0 0-5 16,4 0-5-16,-4 0 11 15,0 0 1-15,3 6-5 16,0 6 6-16,0 2 1 16,0-2-1-16,3 2 6 15,1 4-5-15,-1 2 0 16,0 0 0-16,5 6-5 16,-5-4 5-16,0 2 1 15,4 2-1-15,-1 4 4 0,1-4 4 16,-1 1-8-16,2 4-1 15,1-6-6-15,-2 2 14 16,6 1-13-16,-7 0 12 16,2-2-4-16,1 0-2 15,-2 0 0-15,-1 0 1 16,1 0-1-16,2 0 0 16,-1 0 2-16,1 0-5 15,1 0 7-15,-4-3-4 16,7-3 0-16,-5-1 2 15,1-7-7-15,-2 4 5 16,-1-6 0-16,-2 4 3 16,2-7-3-16,0 4 0 0,-1-2-1 15,1 2 2 1,1 3-1-16,-1-8 0 0,4 8 2 16,-1-7-2-16,-1 3 0 15,-5-1 2-15,1-3-2 16,-4-1 0-16,-3 1 3 15,3-3-3-15,-3-1 0 16,0 2 0-16,0-4-5 16,0 0 5-16,0 1 2 15,0-1-2-15,0 0-9 16,0 5-9-16,0-5-35 16,0 5-16-16,0-4 54 15,-6-1-80-15</inkml:trace>
  <inkml:trace contextRef="#ctx0" brushRef="#br0" timeOffset="531">67 732 18 0,'0'0'18'16,"0"0"-16"-16,0 0 30 15,0 0 14-15,0 0-33 16,0 0-4-16,25 0 10 16,-18 0 11-16,2 0-11 15,2 0-3-15,-2-4-1 16,4-2-1-16,-1 0-2 0,4-2-4 15,7-2 4-15,-4 2 1 16,3-6-5-16,-2 2-3 16,2 0 1-16,-3 4 4 15,-2 0-5-15,-8 2-3 16,-2 2-2-16,-4 2 0 16,-3 2 0-16,0 0-1 15,3 0-5-15,-3 0-49 16,0 0-30-16,0 0-27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3:09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494 345 25 0,'0'0'13'16,"0"0"21"-16,0 0 11 0,0 0-18 15,0 0-9-15,0 0 7 16,0-21 8-16,0 19-8 15,0-1-7-15,0-2-7 16,0 5 2-16,0-12 2 16,0 6-8-16,0-2 7 15,0-4-12-15,0 4 3 16,0-2-1-16,0-1 2 16,0 0-1-16,0-1-3 15,-6-6-2-15,-7-2 0 16,1 6-1-16,-5-6 0 15,-2 0-6-15,-3 2 6 16,-1-2-6-16,-3 3-16 16,-3-2 10-16,4 7 12 0,0-2-3 15,5 8 2-15,1-4 0 16,6 5-7-16,-4 0 7 16,5 5 2-16,-1 0-1 15,0 0 1-15,1 0 0 16,-2 0 0-16,-2 0 1 15,1 0-1-15,-1 0 0 16,-1 0 0-16,-2 0 2 16,3 0 2-16,1 0-4 15,4 5 6-15,5-4-3 16,3 3 0-16,3-4-3 0,0 0 0 16,0 0-7-16,0 4 5 15,0 2-5 1,-3 4 6-16,3 0 1 0,-4 2-1 15,4 2 1-15,0-3 2 16,0 4-2-16,0-5-2 16,0 0 1-16,0 1-4 15,0 6 5-15,0-11-4 16,0 6 2-16,10 2 2 16,2-2-1-16,2-1-3 15,-1-2 4-15,2-1-1 16,1 4 1-16,1-6 7 15,-4 0-6-15,2-4 2 16,-2-2 1-16,4 3 8 16,-5 0-3-16,1 3-3 0,3-6 1 15,1 0 0 1,-2 0-2-16,4 0 1 0,-3 0-4 16,4 0 4-16,-7 0-4 15,2 0-2-15,-2-6 0 16,1 0-2-16,-2 4 3 15,-2-2-1-15,2 2 0 16,-2-2 1-16,-4 2 6 16,5 2-4-16,-5-6-3 15,0-2 0-15,4 2 0 16,-1-3 0-16,1 6 1 16,-1-9 0-16,2 4 0 0,-2 2 0 15,-6-2-1-15,0 4 3 16,1-1-3-16,-1 2 0 15,0 0 1-15,-3-6 5 16,0 3-6-16,3 1 5 16,-3 0-5-16,0-1 1 15,0 2-1-15,0-2 3 16,0 1-1-16,0 2-1 16,0 1 1-16,0-2 9 15,0 4-2-15,0 0 2 16,0 0-3-16,0 0 1 15,0 0 6-15,0 0-10 16,0 0 1-16,0 0-3 16,0 0-2-16,0 0 0 15,0 0-1-15,0 0-7 0,0 0 7 16,0 0-2-16,0 0-2 16,0 0 2-16,0 0-12 15,0 0 12-15,3 0-2 16,3 0 5-16,1 4-2 15,5 1 0-15,2 6 1 16,-1-5 2-16,2 3-2 16,1 2 3-16,1-5-8 15,-1 0 5-15,1 0 0 16,-3 0 2-16,6 2 1 16,-4-5 1-16,1 2-6 15,-6-1 2-15,0 2 0 0,-5-4 6 16,1-2-6-16,-1 6-4 15,3-6 4-15,2 0 0 16,-5 0 1-16,-1 3 1 16,6-3-1-16,-2 0 0 15,1 0-1-15,-1 0 0 16,2 0 2-16,-5 0 7 16,-1 0-9-16,0 0 1 15,-2 0-6-15,0 0 5 16,-3 0 0-16,3 0 0 15,-3 0 1-15,0 0 0 16,0 0-1-16,0 0 0 16,0 0 0-16,0 0 2 15,3 0-2-15,0 0 0 0,0 0 0 16,4 0 0-16,-1 0 1 16,0 0 0-16,-1 0-1 15,-2 0 0-15,0 0 0 16,0 0 6-16,-3-3-6 15,0 3 0-15,0 0 1 16,0 0-6-16,0 0 8 16,0 0-3-16,0 0 1 15,0 0 0-15,0 0-1 16,0 0-1-16,0 0-1 16,0 0-9-16,0 0-4 0,0 0 2 15,0 0-24-15,0 0-17 16,0 0-16-16,0 0-57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9:01.5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493 293 1 0,'0'0'4'0,"0"0"3"15,0 0 4-15,0 0 0 0,0 0-2 16,0 0 2-16,0 0-1 16,3 0 5-16,-3 0-5 15,0 0-6-15,0 0 4 16,0 0 2-16,0 0-5 16,0 0 2-16,0 0 1 15,0 0 4-15,0 0-6 16,0 0 6-16,0 0-5 15,0 0 6-15,0 0-6 16,0 0 2-16,0 0-1 16,0 0-2-16,0 0 2 15,0 0-2-15,0 0-3 16,0 0-2-16,0 0 0 0,0 0 1 16,0-4-2-16,0-6 5 15,0-2-10-15,-8 4 6 16,5-4-3-16,-6 3 4 15,3 4-2-15,2-5 2 16,-5 2-1-16,3-4 1 16,-4 4-2-16,1-4 9 15,-2 4-7-15,-1-1 6 16,2 0 1-16,-3-2-6 16,1 0 9-16,-2-1-1 15,2-2-9-15,-4 2-1 16,0 0 6-16,-1 1 0 0,5 0-1 15,-4 5 2-15,6-3 1 16,-2 4-4-16,-2-1 2 16,2 0-6-16,-1 0 0 15,3 0-1-15,-2 0 1 16,1 4-1-16,2-2 0 16,-1 4 2-16,4-2-2 15,3 2-2-15,-3-3 2 16,2 3 0-16,4 0 0 15,-6 0 0-15,3 0 0 16,-3 0 0-16,3 0 0 16,-2 0 4-16,2 0-4 15,0 0-7-15,-6 0 6 16,5 0 1-16,-2 0-4 16,0 0 4-16,0 0-1 0,-4 5-1 15,4 7 2-15,-5 2 4 16,8 4-2-16,-3-4 0 15,-1 0-2 1,-2 1 0-16,0 2-2 0,5 1-2 16,-2-4 4-16,3 4 1 15,0-7 6-15,3 0-14 16,0 3 5-16,0-4 2 16,0 4-1-16,0-2-3 15,0-1 4-15,0 2 6 16,0-3-6-16,0-2 0 15,0 6-1-15,0-8 0 0,9 8 1 16,-2-2 0-16,-1-6 0 16,3 3 0-16,1 1-2 15,-1-5 1-15,2 1 0 16,1-1 1-16,1 0 2 16,3 0 2-16,4-4-8 15,-1 3 4-15,0-4 0 16,1 4 3-16,-2-4-3 15,1 0 6-15,0 0-5 16,-2 0-1-16,2 0 1 16,-6 0-9-16,-1 0 10 15,-1 0-3-15,-2-4 2 16,-2 0-1-16,-1 3 1 16,3-4-1-16,-2 5 3 0,-1-5-3 15,0 0 1-15,2 3 0 16,1-6-1-16,0 2 1 15,-2 0-1-15,-1-4 1 16,0 6-1-16,1-7 4 16,-4 6-3-16,3-1 0 15,-3 0 2-15,0 3 6 16,-3-2-8-16,5-1 3 16,-2 2 1-16,-3-4 3 15,3 0-2-15,0-2-1 16,-3 2-3-16,3 5 0 0,-3-2 4 15,0-5 0-15,0 2-2 16,0 0-2-16,0 2 4 16,0-3 0-16,0 4-6 15,0-5 1-15,0 5-3 16,0-1 4-16,0 1-3 16,0 1 2-16,0 2 2 15,0-2 0-15,0 4 2 16,0-2-3-16,0 2 3 15,0 0-3-15,0-3 1 16,0 3-3-16,0 0 1 16,0 0-2-16,0 0 1 15,0 0 0-15,0 0-2 16,0 0 1-16,0 0-2 16,0 0 2-16,0 0-2 0,0 0 1 15,0 0-3-15,0 0 2 16,0 0-3-16,0 0 6 15,7 0 0-15,-1 9 0 16,7-1 0-16,-4 6 1 16,5-2-1-16,1 0 0 15,1 2 1-15,-3 0-2 16,-1-2 2-16,5 4-1 16,-4-9 1-16,4 2-1 15,-3 3 1-15,6-7-1 16,-4 4 5-16,0-3-5 15,1-2 1-15,-5-3-5 0,4 4 11 16,-2-4-6-16,-3 4-1 16,6-5-6-16,-4 0 6 15,2 0 2-15,-2 0 1 16,1 0-3-16,-5 0 2 16,1 0-1-16,-1 0-2 15,5 0 3-15,-6 0-2 16,3 0 0-16,-5 0 0 15,3-6 3-15,4 1-1 16,-7 0-1-16,5-1-1 16,-3 2-1-16,-5-1 1 15,5 0 2-15,-2 5-2 16,-3-2 0-16,0-2 0 0,1 4 0 16,-1-4 2-1,-3 2-2-15,0 2-3 0,0-4 3 16,0 4 1-16,0 0-1 15,0 0-17-15,0 0-120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5:13.1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0 142 0 0,'0'0'0'0,"0"0"0"16,0 0 0-16,0 0 0 15,0 0 0-15,0 0 0 16,0 0 0-16</inkml:trace>
  <inkml:trace contextRef="#ctx0" brushRef="#br0" timeOffset="1271">0 142 1 0,'99'-126'16'16,"-99"126"2"-16,0-4-9 15,0 4 4-15,0-2 0 16,0 2-8-16,0 0 13 16,0-4-1-16,0 4 1 15,0 0-2-15,0-2 4 16,0 2-5-16,0 0-8 0,0 0 12 16,0 0 0-16,0 0-8 15,0-4-4-15,0 4 6 16,0 0 2-16,0 0-11 15,0 0 7-15,0 0-8 16,0 0 8-16,0 0-6 16,0 0-7-16,0 0 4 15,0 0-4-15,0 0 0 16,3 0-3-16,3 0 5 16,5 18 11-16,-2 0-10 15,0 4 10-15,1 2-11 16,-1 2 8-16,1 4 3 0,2-4-3 15,-1 6-2 1,-5-6 7-16,4 9-7 0,-1-4-2 16,1 1 4-16,2 4-6 15,-1 2 3-15,-2 0-5 16,1-2-1-16,-4 2 1 16,0 2 2-16,1 4-2 15,-1-4 2-15,-3 4-2 16,3-4 2-16,-1 2-1 15,-2-2 2-15,6-2 0 16,-3 2-3-16,1 2 0 16,-1 4 0-16,0 0 2 15,-2 6-2-15,2-2 0 16,0-2 0-16,-3-2 0 16,5 0 1-16,-2 0-1 0,0 1 0 15,4-1 2-15,-4 5-2 16,-3-3-2-16,4-2 2 15,-7 0 0-15,3 0 2 16,0-6-1-16,-3 4 0 16,3 0-1-16,-3-4 0 15,3 2 2-15,3-2-2 16,-1-2 3-16,1 2-6 16,-3-2 3-16,0 7-2 15,0-4 2-15,-3 1 1 16,4-2 3-16,-1-2-8 15,0 8 4-15,0 0-1 0,0 4 0 16,0-2 1-16,0 6 6 16,1-12-6-16,-1 6-3 15,6 2 3-15,2-4 0 16,-2 4-1-16,1-2 1 16,-1-2-1-16,1 4 1 15,-4-4 0-15,3 2 0 16,2-2 0-16,-5 6 0 15,4-1 1-15,-1 6 0 16,-3-5 4-16,4-6-1 16,-4 4-4-16,5-4 1 15,-2 0-2-15,4 0 1 16,-4 2 0-16,1-2 0 16,2 0 7-16,-1-4-7 15,1 4 0-15,1 0 2 0,-4 1-2 16,1-4 1-16,4-3 2 15,-2 4 0-15,-2-12-3 16,2-4 1-16,1 1 2 16,-4 0-1-16,5-7-2 15,-8 4 1-15,7-5 4 16,-7-1 0-16,1 5-3 16,2-14 0-16,-6 4-2 15,0-10 5-15,5-4-4 16,-8 4-1-16,0-5 0 0,0 0 3 15,0 0 2 1,0 0-1-16,0 0-2 0,0 0 9 16,0 0-4-16,0 0-3 15,0 0 1-15,0 0-5 16,0-19-31-16,0-14-26 16,0-12-35-16,0-1-119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17.12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147 47 29 0,'0'0'15'16,"0"0"14"-16,0 0-1 15,0 0-7-15,0 0 2 16,0 0-9-16,0 0 2 15,0 0-2-15,0 0 3 16,0 0-6-16,0 0-2 16,0 0 1-16,0 0-8 0,0 0 1 15,0 0-1 1,0 0-2-16,0 0 0 0,-3 0 0 16,3 0-1-16,0 0-3 15,0 0 2-15,0 0-4 16,-3 0 2-16,0 0 4 15,-1 10 3-15,4 0-2 16,-3 10 0-16,0-8-1 16,0 10 2-16,0-2-2 15,0 3 0-15,-2 3 0 16,3 5 4-16,-1 5-3 16,-3-2 4-16,0 6-4 15,-2-2 3-15,5 2-1 16,-6 0-2-16,2-1-1 15,4-6 0-15,-3 1 2 16,3-8-2-16,0 0 0 16,3 2 2-16,-5-8 3 0,5 0 1 15,0-4 2-15,-2 3-4 16,2-5 3-16,0 1-4 16,0-4-3-16,0 0 4 15,0-1-3-15,0-5 1 16,0-2 0-16,0 0 0 15,0-3 7-15,0 3-7 16,0-3 1-16,0 0 1 16,0 0-1-16,0 0-3 15,0 0 2-15,0 2-1 0,0-2 1 16,0 0 2 0,0 0 0-16,0 0 5 0,0 0 3 15,0 0-4-15,0 0 4 16,0 0 4-16,0 0 6 15,0 0 1-15,0-8-16 16,0-15-5-16,0-6-2 16,0-7 0-16,0-3 0 15,0-1 0-15,0-6-2 16,0 0 2-16,0 1-2 16,0 7 2-16,0 1 0 15,0 8 0-15,0 1 0 16,0 2 2-16,2 2-4 0,6 4 2 15,-5 4 0 1,3-2 0-16,0 0 0 0,1 2 0 16,2-4 0-16,-1 5 0 15,1 0 0-15,-1 4-1 16,0 2 1-16,-5 3 0 16,0 2-3-16,0 0 3 15,0 1-2-15,1 0-1 16,-4 3 0-16,3 0 3 15,-3 0 0-15,0 0 0 16,3 0-1-16,3-2-1 16,2 2 2-16,-2-4-2 15,0 4 0-15,-3 0 1 16,4 0-5-16,-4 0 6 0,3 0-5 16,0 0 5-16,-2 0-1 15,2 0-1-15,-3 0 1 16,0 0 2-16,0 0-1 15,0 0 0-15,-3 0 0 16,0 0 0-16,0 0 1 16,0 0-1-16,0 0 1 15,0 0 0-15,0 0 2 16,0 0-3-16,0 0 1 16,0 0 0-16,0 0-1 15,0 0 0-15,0 0-1 16,0 0 0-16,0 4-4 15,0 4-2-15,0 0 4 0,0 7 2 16,0 0-2-16,0 1 3 16,0 4 0-16,0 1 0 15,0 5 2-15,0-3-2 16,0 3 0-16,0 0 0 16,0 2 2-16,0 4 2 15,0-3-4-15,0 2 1 16,0 1 0-16,0 0-1 15,5 1 3-15,-5-6 0 16,0 5 0-16,0 2-3 16,0-9 1-16,6-2 0 15,-6-3-2-15,6-5 1 0,-3-4 0 16,1 1 0-16,2 0 0 16,-3-4 0-16,0-2 1 15,0 2-1-15,1-2 0 16,-1-3-1-16,0 0-6 15,0-3-12-15,-3 3-4 16,0-3-25-16,3 0-14 16,-3 0-34-16,0 0-25 15</inkml:trace>
  <inkml:trace contextRef="#ctx0" brushRef="#br0" timeOffset="338">0 561 19 0,'0'0'78'0,"0"0"-75"16,0 0 27-16,0 0 50 16,0 0-33-16,0 0-17 15,39 0 17-15,-23 0-17 16,6-1-10-16,-2-3 9 0,2-2-18 16,0-3-6-16,4 3-2 15,-4 0-3-15,3-8-10 16,-2 3-101-16,-7-4-188 15</inkml:trace>
  <inkml:trace contextRef="#ctx0" brushRef="#br0" timeOffset="1404">461 199 86 0,'0'0'1'0,"0"0"7"0,0 0 1 16,0 0 12-16,0 0-16 16,0 0 0-16,30-9-4 15,-30 9-1-15,3 0 2 16,-3 0 3-16,3 0-4 15,-3 3 10-15,3 11 2 16,0 4 13-16,-3 4-6 16,0 4-3-16,0 0 1 15,0 4 4-15,0-2-22 16,0 1 8-16,0 0-2 16,0-1-5-16,0 1 2 0,-3 0 3 15,-3 0-2-15,3-4 3 16,0 0-7-16,-1-2 2 15,1-3-2-15,3-4 0 16,0 6 1-16,0-5-1 16,-3 0 3-16,3-5 3 15,-3 0-5-15,3-4-1 16,0-5-4-16,0 3 4 16,0-6 3-16,0 3 0 15,0-3 1-15,0 0-3 16,0 0 6-16,0 0 7 15,0 0 4-15,0 0 2 16,0 0-1-16,0-12-6 0,0-8-4 16,0-6-2-16,0-6-7 15,0-5-6-15,0 2 6 16,0-2 1-16,0 1 1 16,0 4 3-16,0-3-5 15,0 1-1-15,0 0 1 16,0-1 0-16,6 0-12 15,7 3 6-15,-4 4-4 16,4-1 7-16,1 4 0 16,-5 1 3-16,4 1 0 15,-4 3 3-15,-3 1-2 16,1 3 1-16,-1 0-1 0,0 6-1 16,2 0 0-16,-2 4-3 15,-6 6 7-15,3-4 2 16,0 4-6-16,-3 0 0 15,3 0-4-15,4 0 2 16,-1 0-3-16,0 0 2 16,1 0 3-16,5 0 0 15,2 9 0-15,-5 2 0 16,1 5 0-16,3 3 1 16,-7 2-1-16,3 1 1 15,-1 4 0-15,-5 0 0 16,3 3 2-16,0 2 9 15,-2 1-8-15,5 0-4 0,-3 2 0 16,1 1 1 0,-1 2-1-16,-3-2 3 0,3 2-3 15,2-2 2-15,-5 1-2 16,3-4 7-16,-3-5-4 16,4-1-3-16,-4-2 2 15,-3-4-1-15,3-5-1 16,-3-4-1-16,3-2 1 15,0 0 0-15,0-3 1 16,1-4-1-16,-1 2-3 16,-3-2-17-16,0-2-3 15,3 0-14-15,0 0-26 0,3 0-13 16,2-6-35-16</inkml:trace>
  <inkml:trace contextRef="#ctx0" brushRef="#br0" timeOffset="1817">400 495 92 0,'0'0'17'15,"0"0"13"-15,0 0 60 16,0 0-32-16,0 0-43 16,0 0 3-16,0 0 7 15,0 0-2-15,0 0-9 16,0 0 2-16,0 0-6 15,0 0-1-15,8 0 1 16,14 0 3-16,3 0 2 16,1-7-8-16,-1 2-4 15,5-6 1-15,-8 6-4 16,3 0 0-16,-2 1-22 0,-1-2-21 16,5 1-16-16,-5 1-16 15,-3 2-19-15,-4-2-18 16</inkml:trace>
  <inkml:trace contextRef="#ctx0" brushRef="#br0" timeOffset="3720">1171 432 30 0,'0'0'33'0,"0"0"-17"15,0 0-3-15,0 0 7 16,0 0 10-16,0 0-13 15,-3 148-6-15,3-125 7 16,0 1 4-16,6-2-8 16,8-2-7-16,-3-2 11 15,6-1-7-15,-1-2-5 16,7-4-5-16,-1-2 1 16,3-1 8-16,5-2-4 15,-8-3-3-15,1-3-3 16,-4 0 4-16,-4 0 2 15,1 0-6-15,-2 0 2 0,-3 0 6 16,0-3-3-16,-5-11 2 16,1-6-1-16,-7-8-2 15,0-2-2-15,0-4-2 16,0-1-6-16,0 3 4 16,-7 2-1-16,-10 9 3 15,6 7 2-15,-6 7-2 16,4-3-10-16,-2 4 8 15,2 3 2-15,-1 3 4 16,-5-2 1-16,7 2-4 16,-1 0 2-16,-4 0 1 15,5 0-4-15,-1 0-1 0,-7 11-1 16,4 6 1 0,1 3 1-16,2-1 0 0,-1-3-3 15,8 1 3-15,1 2 0 16,-1-2-7-16,6-1 6 15,0 0 1-15,0 1-5 16,0-4 5-16,0 0 0 16,11-2 0-16,9-1 1 15,8-5 2-15,2-5-3 16,1 0 8-16,2 0-7 16,-5 0 4-16,5 0-1 15,-5 0-2-15,-1-5 0 16,-2-10-2-16,1-4 4 15,-4 3-2-15,-3-6 1 16,-5-2-1-16,-2 1-1 0,-2-7-1 16,-1 9 4-16,-2 0 1 15,-4 1-2-15,0 7 11 16,0 5-5-16,0-1-1 16,-3 8 13-16,0-4-7 15,0 5 2-15,0 0-2 16,0 0-9-16,0 0 3 15,0 0-8-15,0 0-2 16,0 0-4-16,0 0-7 16,0 0-6-16,0 11 19 15,3 10-1-15,5 3 1 16,4-2 0-16,1-2-4 0,3 1 1 16,-1-6 0-16,2-8 2 15,-1 3-1-15,0-7-1 16,1 3 3-16,-2-6-1 15,1 1 1-15,0-1 8 16,-2 0-6-16,-5 0-1 16,0 0-1-16,-2-1 3 15,2-14 1-15,-2-5-3 16,-1-7 0-16,0 1-1 16,-3-3 0-16,2 3-3 15,-5 4-3-15,3 1 6 16,-3 10 3-16,0 2 2 0,0 3-5 15,0 6 17-15,0 0-9 16,0 0-1 0,0 0 2-16,0 0-9 0,0 0-4 15,0 0-9-15,0 0 10 16,0 0-1-16,0 0-5 16,0 0 2-16,0 15 6 15,0 11 1-15,0 0 0 16,0 1 2-16,9-1 2 15,1-6-4-15,2 0 0 16,4 0 1-16,1-3-1 16,2-1 1-16,-3 0 0 15,2-2 1-15,-1-5-1 16,-4 0-2-16,-1-5 3 16,-2 0-6-16,-4-4 9 0,5 4-7 15,1-2 3-15,4-2-2 16,0 0-25-16,7 0-26 15,-1 0-39-15,0 0-61 16</inkml:trace>
  <inkml:trace contextRef="#ctx0" brushRef="#br0" timeOffset="4748">2476 133 37 0,'0'0'1'16,"0"0"6"-16,0 0 16 0,0 0 15 16,0 0-13-16,0 152-2 15,0-114-7-15,0 2 6 16,0 0-1-16,0 4-3 15,0-2-8-15,0 3 1 16,0-2-3-16,0-3-6 16,0-8 2-16,0-3-3 15,0-8 0-15,0-7 4 16,0-6-5-16,0-5 0 16,0 0 2-16,0-3 4 15,0 0 14-15,0 0-3 16,0 0 11-16,3 0 3 0,-3 0-2 15,0 0-2-15,0-17-13 16,0-9-11-16,0-13-1 16,0 0 1-16,0-11-3 15,0-2 0-15,0-5-3 16,11 1-2-16,-2 8-8 16,4-2 6-16,-1 8 4 15,1 4-8-15,1 4 6 16,1 2-6-16,-2 3 11 15,4 3-3-15,2 0 1 16,-3 6 2-16,4 1 0 16,-6 7 0-16,-3 2-1 15,-2 6-2-15,-6 3 3 0,1 1 0 16,-1 0 0-16,-3 0 0 16,0 0-1-16,0 0-1 15,0 0-1-15,3 0 2 16,6 0-1-16,2 5 2 15,-5 11 0-15,4 4 4 16,-1 6 0-16,0 2 1 16,1 0 5-16,-1 2 1 15,2 2-9-15,-2-1 4 16,-2 0-6-16,-1 7 7 16,0 0-6-16,-3-1 5 15,1-2-1-15,2 1 0 16,-3-4-5-16,3-1 1 0,2-4 0 15,-2-1 0 1,-3-2 1-16,0-2 0 0,4-2-2 16,-4-1 0-16,0-6 0 15,0-3 6-15,-3-1-6 16,3-4-2-16,0-1 2 16,1-2 0-16,-4-2-1 15,3 0-7-15,0 0-11 16,0 0-12-16,0 0-8 15,-3 0-14-15,0 0-26 16,0 0 12-16,0 0 33 16,0 0-12-16,0-10-33 15</inkml:trace>
  <inkml:trace contextRef="#ctx0" brushRef="#br0" timeOffset="5035">2418 509 119 0,'0'0'66'0,"0"0"-57"16,0 0 68-16,0 0 7 15,0 0-54-15,0 0-23 0,55-21 5 16,-32 11 6-16,-1 4-7 16,8-3 2-16,-2 3-13 15,3-2-4-15,5 6-19 16,-3-2-57-16,-5 4-87 16</inkml:trace>
  <inkml:trace contextRef="#ctx0" brushRef="#br0" timeOffset="5947">3212 580 60 0,'0'0'46'0,"0"0"8"16,0 0 0-16,0 0-10 16,0 0 4-16,0 0-21 15,-33-131-1-15,24 114 4 16,-4 6 4-16,-1 1-29 0,-1 2 4 15,-4 2-5-15,-3 0-3 16,-1 4-1-16,-3 2 0 16,0 0-7-16,-2 0 6 15,-2 0-3-15,2 8 4 16,3 10 2-16,2 3-2 16,4 0-5-16,3 0 0 15,10 5 0-15,1 0 1 16,2 0-7-16,3-2 4 15,0-3-1-15,0-3 2 16,0-2 6-16,20-6 2 16,-1 0 0-16,6-7 1 15,5 0 3-15,1-3-3 16,-1 0 3-16,-5 0 0 0,-2 0-6 16,-7 0 0-16,0-6 5 15,-1-10-3-15,-1 4-1 16,-1-8 1-16,-4 0 2 15,-3 0-4-15,4 0 0 16,2 2 0-16,-4 3-1 16,-2 5 1-16,0 4 0 15,-2 3 1-15,-4 3-1 16,3-1 3-16,-3 1 1 16,0-5 1-16,0 5-5 0,0 0 1 15,0 0-2 1,0 0 3-16,3 0-2 15,-3 0 0-15,0 0-8 0,3 0 8 16,3 12 0-16,4 2 1 16,2 1 2-16,-1 2-2 15,2 2 2-15,2 1 0 16,1-3-2-16,4-1-1 16,-1 0 12-16,0-2-12 15,4-2 9-15,-1-8 1 16,-3 6-3-16,4-7 3 15,-4 0 4-15,-3-3-3 16,1 0 15-16,-5 0-7 16,-2 0-3-16,-1 0-8 15,-3 0 5-15,4 0-10 0,-4-3 1 16,2-10-3-16,1 3-2 16,-3-6-26-16,-3 0-40 15,1 0-9-15,-4 2-57 16,0 2-110-16</inkml:trace>
  <inkml:trace contextRef="#ctx0" brushRef="#br0" timeOffset="7794">3584 556 6 0,'0'0'37'0,"0"0"12"0,0 0-11 16,0 0-6-1,0 0 14-15,0 0 7 0,0 0-8 16,22-9-14-16,-19 9-4 16,-3 0-1-16,0 0-13 15,0 0-9-15,6 0-3 16,1-2-1-16,8-2 0 16,5 4 0-16,-1-1 5 15,0-4-5-15,4 5 0 16,-7-5 3-16,0 5-2 15,4-1 2-15,-8-4-3 16,-2 2 0-16,4 2 1 16,-6 1 6-16,3-5-14 15,1 5 2-15,4-1-14 16,4 1-36-16,-1-5-30 0,0 4-31 16,-7-3 4-16</inkml:trace>
  <inkml:trace contextRef="#ctx0" brushRef="#br0" timeOffset="8661">3740 377 34 0,'0'0'5'0,"0"0"15"15,0 0 2-15,0 0-9 16,0 0 3-16,0 0-10 16,100 0 1-16,-81 0-2 15,0 3 4-15,-2 0 3 16,-4 3-2-16,-1 0 6 15,-1 2-9-15,0 0 2 16,0 2-7-16,-5 0-1 16,4-5 8-16,-7 6-8 15,0-1 1-15,3 0-1 0,0 1 0 16,-1 5 1-16,-2-2-2 16,-3-1 0-16,0 7 0 15,0-5 0-15,0 2 3 16,0 2-2-16,0-4 1 15,0 5 0-15,0-8-2 16,-11 4 0-16,2-6 1 16,-4 6 2-16,1-8 0 15,1 2 2-15,-2-2-5 16,7-5 9-16,0 0 1 16,-4-1-5-16,7 2 12 15,-3-4-3-15,3 2 12 0,3-2-11 16,-3 0 1-1,3 0 0-15,-5 0 2 0,5 0-5 16,0 0 5-16,0 0 2 16,0 0-7-16,0 0 6 15,0 0 0-15,0 0-3 16,0 0 8-16,0 0-6 16,0 0-2-16,0 0 1 15,0 0-1-15,0 0 0 16,0 0 5-16,0-6-8 15,0-8-13-15,0 0 11 16,0-4-4-16,0 1-2 16,0-3-4-16,0 0-1 15,5-5 4-15,1-1-4 16,0 0 0-16,1 5-1 0,-4 2 2 16,0 2-1-16,-3 6 0 15,0 2 0-15,3 3 1 16,-3-3 0-16,0 3-1 15,0 5 0-15,3-4 0 16,-3 5 0-16,0 0-1 16,0 0-1-16,0 0 0 15,0 0-19-15,0 0-36 16,0 0-44-16,0 0-36 16,0 0-56-16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15:18.2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10 0,'0'0'19'15,"0"0"-13"-15,0 0 3 16,0 0 6-16,0 0 2 16,0 0-4-16,0 0-1 15,0 0 5-15,0 0-10 16,0 0 7-16,0 0 7 0,0 0-9 16,0 0 3-1,0 0 10-15,0 0-17 0,0 0 8 16,0 0 5-16,0 0-14 15,0 0 8-15,0 0-2 16,0 0 4-16,0 0-15 16,0 0 12-16,0 0-12 15,0 0 2-15,0 0-4 16,0 0 0-16,0 0 6 16,0 0-6-16,0 0-1 15,0 0-1-15,0 0-1 16,0 0-1-16,0 5-2 0,3 10 6 15,3 1 4 1,-3 8-2-16,5-6-1 0,1 7 13 16,-2 1-13-16,5 0-1 15,1 3 0-15,-4-3 2 16,5 0 0-16,-1 2 2 16,-1 4-2-16,1 0 2 15,4 2 1-15,-5-2-2 16,4 2-3-16,3 4 4 15,1 0 1-15,-1-2-5 16,-3-4 0-16,-4-2 1 16,-1 0-1-16,-2-2 0 15,1 1 4-15,-1 0-1 16,1 3-1-16,-1 0-4 16,5-4 5-16,-5 6 3 0,1 4-6 15,2-4 4 1,1 4-9-16,-1 2 7 0,5-2-2 15,-7 5 6-15,5 3-6 16,-2 1-2-16,1 3 2 16,1-4 1-16,-2 0 10 15,0-8-11-15,-4-2 2 16,2 0 3-16,1-6-5 16,-2 6-2-16,-1-2-5 15,7 4 7-15,-2-2 11 16,-2 2-11-16,1 2 0 15,3 1-1-15,-4 6 1 0,8 5-2 16,-4 3 2-16,0-4 5 16,1-1-5-16,-2-7-3 15,1 0 3-15,-3 1 0 16,-1-2 7-16,5-1-7 16,-7 4 3-16,2-13-9 15,-2 8 7-15,2-3-1 16,2 0 0-16,-5 1 7 15,1-4-7-15,2 6 0 16,-2-2-4-16,4 6 4 16,-5-2 0-16,4 2 3 15,-4-2 0-15,2-4-3 16,0 7-1-16,0-4 1 0,-2-9-3 16,1 4 9-1,-1-6-11-15,-3-2 11 0,4-2-9 16,-7 0 6-16,6-3-3 15,-4 0 3-15,4-3-3 16,-3 4 0-16,1-4-3 16,-1-6 6-16,-3 0-3 15,3-2 0-15,-1 0 4 16,-3-4-4-16,-2 0 0 16,3 1-3-16,-3-3 3 15,3-3 5-15,-3-1-5 16,0-2 0-16,3 0-1 0,-3 4 1 15,0-2 2 1,0 2-2-16,0-2-1 0,0 1 1 16,0 2 1-16,3-5 1 15,-3 0 2-15,0 0-4 16,0 0 0-16,0 0 4 16,0 0-2-16,0 0-1 15,0 0 1-15,0 0 0 16,0 0 1-16,0 0-1 15,0 0-2-15,0-22-5 16,0-7-34-16,0-2-33 16,0-10 22-16,0 6-106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16:54:19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19917 8526 5 0,'0'0'1'0,"0"0"-1"16,0 0 3-16,0 0 0 0,0 0 13 15,0 0 9-15,0 0 8 16,0 0 3-16,0 0 4 16,0 0-8-16,0-2 2 15,0 0-17-15,0 0 4 16,0-4-2-16,0-6 2 15,0-4-21-15,0-10 0 16,3 0-2-16,-3-2-9 16,0 0-6-16,0 1-8 15,-5 1-7-15,-11 7 20 16,-3 2 3-16,-10 6-16 16,0 3 12-16,-5 3-5 15,1 3-8-15,4 0 26 0,2 2 8 16,7 0 11-16,5 0-15 15,3 0 28-15,1 0-27 16,2 0 4-16,3 4 12 16,0 6-21-16,2 3 0 15,2 2 0-15,2 4-1 16,0 2 4-16,0 1-3 16,2 1 2-16,10-3-1 15,1 2-2-15,3-2 1 16,-1 0-2-16,1 0-1 15,2-4 0-15,-2-6 0 16,-3-6 0-16,1-4 3 0,-4 0-4 16,9-10 5-16,2-14-1 15,2-6 0-15,-1 2-16 16,-5 6 9-16,-5 6-10 16,-7 8 16-16,-5 2 1 15,0 4 32-15,0 2-10 16,0 0-16-16,0 0 36 15,0 0-25-15,0 0-1 16,0 0-16-16,0 0 0 16,0 12-12-16,0 8 11 15,6 4 1-15,5-2 20 16,5-4-16-16,-5-2 5 16,3-6-5-16,-1-2-4 15,-3-4 4-15,4-2-3 16,-1-2 0-16,5 0-1 0,5-14-14 15,-1-12-65-15,-2-2-129 16</inkml:trace>
  <inkml:trace contextRef="#ctx0" brushRef="#br0" timeOffset="613.53">20345 8145 28 0,'0'0'27'0,"0"0"-16"16,0 0 51-16,0 0-11 15,0 0-10-15,0 0 3 16,-107-94 0-16,81 94-44 16,-1 6 0-16,2 14-8 15,5 0 8-15,3 2 0 16,5 2 8-16,3 4-8 16,7 0 0-16,2 2 3 15,0 1 4-15,0-3-1 0,0-6-6 16,7-4 9-16,7-6-5 15,-4-6-4-15,5-2 0 16,4-4 2-16,-1 0-5 16,-1-4 4-16,1-13-2 15,-2-1 2-15,-7-1 8 16,-2 2-5-16,-5 3 2 16,-2 6 3-16,0 4 15 15,0 4-3-15,2 0-8 16,-2 0-13-16,6 0-22 15,3 16 22-15,7 8 6 16,2 2 15-16,0 1-20 16,2-9 5-16,-5-2-4 0,-1-2 2 15,-3-6-2-15,-2-5 2 16,-2 0 4-16,-3-3-7 16,0 0 6-16,-1 0-4 15,1 0-3-15,-2 0-1 16,2-3-14-16,-1-15-64 15,-3-1-99-15</inkml:trace>
  <inkml:trace contextRef="#ctx0" brushRef="#br0" timeOffset="2279.75">21347 8324 6 0,'0'0'31'15,"0"0"20"-15,0 0-9 16,0 0 4-16,0 0-3 16,0 0-21-16,-117-101 8 15,82 95 5-15,-6 6-22 16,1 0-13-16,5 3-10 16,1 16 9-16,5 3 1 15,4 0-1-15,5-2 2 16,7 1-8-16,4 1 13 15,6 2-12-15,3 4 3 16,0 2 0-16,0-2 1 0,10-2 2 16,7-4-18-16,4-4 13 15,3-4 2-15,3-8 3 16,0-4 0-16,-2-2 0 16,3-4 0-16,-1-16 2 15,-5-8 4-15,-1 0-6 16,-6 4 5-16,-5 0 11 15,0 8-5-15,-8 4 12 16,3 2-15-16,-1 6-1 16,-2 0-6-16,6 2-2 15,4 2-6-15,4 0 6 16,8 0-5-16,7 4 6 0,1 12 1 16,1-3-1-16,-2 2 4 15,-2-3-4 1,-4-6 3-16,-3-2-2 0,0-4 2 15,3 0-3-15,-1-4-1 16,3-20-13-16,-2-3-35 16,-6 0-41-16,-12-1-90 15</inkml:trace>
  <inkml:trace contextRef="#ctx0" brushRef="#br0" timeOffset="2782.6">21700 8296 18 0,'0'0'38'0,"0"0"29"16,0 0-43-16,0 0-1 16,0 0-4-16,76-127-4 15,-76 93-3-15,-5 6 13 16,-20 4-25-16,-1 4 14 15,0 10 25-15,-6 8-8 16,3 2-18-16,0 2-12 16,0 20-2-16,5 8-9 15,3 4 10-15,6 2 0 16,6 0-3-16,7-4 2 16,2-1-4-16,0-5 3 15,0-6-7-15,5-7 7 0,12-4-21 16,5-9 10-16,10 0-3 15,3-10-9-15,5-12-10 16,1 0-27-16,-10 5 22 16,-6 7 22-16,-8 6 16 15,-3 4 2-15,-1 0 1 16,0 0 6-16,3 13 26 16,-1 5 15-16,5 1-6 15,-2 3 5-15,3-1-10 16,-4-6-9-16,-2-2-4 0,1-5-1 15,-5-2-20 1,3-4 7-16,1-2-10 0,1 0-4 16,-5 0-94-16,-7 0-112 15</inkml:trace>
  <inkml:trace contextRef="#ctx0" brushRef="#br0" timeOffset="4019.7">20065 9541 72 0,'0'0'22'16,"0"0"-22"-16,0 0-2 15,0 0 2-15,0 0 43 16,0 0-29-16,-34-102 9 16,20 91 13-16,4 5-2 15,-3 1-2-15,-1 1-2 16,1-1-4-16,-3 1-10 15,3 3-15-15,-3 1 2 16,3 0 0-16,-1 0-6 16,1 0 0-16,-1 10 1 15,1 8-1-15,4 1 0 16,5 3 2-16,2 3-1 0,2-3 2 16,0-2-4-1,0 0 2-15,0-2 2 0,9-4-4 16,-3-4 1-16,3-4 1 15,0-4-4-15,0-2 5 16,4 0-1-16,3 0 2 16,3-8 1-16,2-10 1 15,-5-4 3-15,-3 0-4 16,-7 2 16-16,-1 4-9 16,-5 3 12-16,0 6 2 15,0 5 6-15,0 2-2 16,0 0 6-16,0 0-30 15,0 0-2-15,0 0 0 0,0 0-15 16,0 0 4 0,9 0-6-16,6 13 14 0,10 6 3 15,2-3 2-15,0-1 0 16,4 0 3-16,-6-7-5 16,-2-2 1-16,0-4 5 15,-7-2-4-15,-1 0 2 16,-1 0-2-16,-3 0 2 15,0 0-4-15,0 0-3 16,0-2-19-16,0-12-71 16,-4-4-55-16</inkml:trace>
  <inkml:trace contextRef="#ctx0" brushRef="#br0" timeOffset="4641.51">20468 9422 56 0,'0'0'60'0,"0"0"-31"0,0 0-18 15,0 0-7 1,0 0 9-16,11-118-1 0,-11 92 17 16,-7 4 0-16,-11 0-3 15,-1 6-1-15,-2 4 2 16,-1 6 10-16,0 6-31 16,-3 0-6-16,1 2-9 15,1 18 5-15,1 6-1 16,4 4-5-16,5-2 0 15,2 0 10-15,6 1-3 16,5-4 1-16,0 1 0 16,0-5 2-16,2-3-5 15,17-6 5-15,0-5-1 16,1-3-5-16,3-4 5 0,-4 0 1 16,4 0 3-1,-1-4 9-15,-3-7-12 0,-2-1 4 16,-1-1 2-16,-7 3-1 15,-3 5-4-15,-2 1 14 16,-1 1-10-16,-1 3 2 16,3 0-6-16,6 0 3 15,6 0-8-15,6 11 8 16,1 0 5-16,5 2 2 16,-2-1 4-16,0-2-12 15,-2-5 12-15,-6 2-7 16,-3-5-2-16,-1-2 1 15,2 0-7-15,0 0 0 16,1 0-20-16,-3-10-72 16,-3-7-115-16</inkml:trace>
  <inkml:trace contextRef="#ctx0" brushRef="#br0" timeOffset="5430.22">21470 9250 17 0,'0'0'89'0,"0"0"-79"16,0 0 12-16,0 0 39 15,0 0-11-15,0 0-22 16,7-106 3-16,-23 90-3 0,-3 2-12 16,-8 4-3-16,-4-1 13 15,-2 8-14-15,-2 1-6 16,4 2-6-16,5 0 4 16,1 0-9-16,5 4-1 15,3 14 4-15,-1 2-3 16,1 6 4-16,7 4-1 15,1 0 0-15,7 4 1 16,2-2-1-16,0-2-1 16,0-4-5-16,0-4 1 15,6-8-7-15,5-3 11 16,1-6-3-16,5-1 6 0,6-4-6 16,1 0 3-16,8-4 0 15,-1-18 3-15,-4-4 4 16,0-4-4-16,-10 0 8 15,-5 6-4-15,-4 6 4 16,-6 6-1-16,-2 8 13 16,0 2 8-16,0 0-2 15,0 2-6-15,0 0-13 16,0 0-7-16,0 0-13 16,5 0 3-16,1 0-3 15,6 4 7-15,3 8 6 16,5 2 0-16,0-2 6 15,0-2-4-15,1-4-2 0,-4 0 3 16,1-2 1-16,-1-2-2 16,2-2 0-16,-3 0-2 15,-1 0-9-15,3 0-47 16,-7-8-91-16</inkml:trace>
  <inkml:trace contextRef="#ctx0" brushRef="#br0" timeOffset="6351.46">22030 9222 10 0,'0'0'19'0,"0"0"-13"16,0 0 48-16,0 0 14 15,0 0-18-15,0 0-18 16,27-72-8-16,-27 54 7 16,0-3-12-16,0 0-4 15,0-1-13-15,-14 0 1 16,-3 0-2-16,-4 1-1 0,-1 6 2 16,1 2 0-1,0 7 11-15,-2 6-5 0,-1 0-8 16,-3 0-3-16,-2 19 2 15,3 4-2-15,3 4-2 16,5-4-3-16,7 2-13 16,5-1 4-16,4 2 3 15,2 2 13-15,0-2-10 16,0-4 10-16,4 0-11 16,11-6 8-16,5-6-3 15,1-2 6-15,2-6-2 16,2-2 3-16,0 0-3 15,0-4 8-15,-5-14-5 0,-3-2 2 16,-5 0 3 0,-1-2 0-16,-5 4 10 0,-1 4-3 15,-3 6 9-15,-2 2 1 16,0 4-10-16,2 2-5 16,0 0-7-16,-2 0-4 15,3 0 0-15,6 0-2 16,2 0 6-16,7 6 3 15,-1 4-2-15,4-2 4 16,-3-2 10-16,1-2-9 16,-3-2 13-16,1-2 3 15,2 0 8-15,-2 0-9 16,3-5 4-16,-5-6-9 16,2-1-12-16,-5 4-4 0,-2 0-8 15,-3 4-41-15,-3 4-88 16,-4 0-150-16</inkml:trace>
  <inkml:trace contextRef="#ctx0" brushRef="#br0" timeOffset="7049.87">22836 8693 99 0,'0'0'79'0,"0"0"-76"16,0 0 53-16,0 0 9 15,54-143-11-15,-45 91-28 16,-7-2-20-16,-2 0 7 15,0 2 3-15,-4 3 0 0,-12 7-13 16,5 10 28 0,0 10-28-16,3 10 2 0,6 4-4 15,0 8 24-15,0 0-12 16,2 0-13-16,0 0-1 16,0 0-16-16,0 24 14 15,16 10 3-15,8 10 2 16,3 9-1-16,7 5 6 15,-3 4-5-15,0-2 2 16,0 0-4-16,-5-11 0 16,-1-9-3-16,0-11-21 15,-5-8-64-15,0-13-33 0,-4-8-51 16</inkml:trace>
  <inkml:trace contextRef="#ctx0" brushRef="#br0" timeOffset="7463.87">23073 8297 287 0,'0'0'14'16,"0"0"-14"-16,0 0 0 16,0 0 1-16,0 0 24 15,48 133-12-15,-19-97-8 16,7 0-1-16,-5-8-2 15,2-10-1-15,-4-10 2 16,0-8-1-16,3 0 7 0,-1-24 7 16,-2-8 0-16,-5-6 14 15,-8 0-5-15,-11 2 9 16,-5 2-16-16,0-2-4 16,-27 3 14-16,-6 4-22 15,-7 0 10-15,-1 7-4 16,-1 6 8-16,7 6-3 15,8 4 13-15,6 6 3 16,11 0-29-16,3 0-4 16,-5 0-4-16,2 22 2 15,-2 22-15-15,-1 14 14 16,4 6-3-16,9-1-30 0,0-5-37 16,7-8-19-16,20-10-26 15,4-16-48-15</inkml:trace>
  <inkml:trace contextRef="#ctx0" brushRef="#br0" timeOffset="7875.64">23437 8013 255 0,'0'0'56'16,"0"0"-56"-16,0 0-37 15,0 0 37-15,0 0 30 16,0 0-4-16,14 118-4 16,1-70-14-16,6-2 4 0,-1-6-12 15,2-12 3-15,0-7-2 16,3-11 0-16,-2-6-1 16,3-4 2-16,0-4 10 15,1-20-1-15,0-9 26 16,-6-1-6-16,-9-2 0 15,-12-2 3-15,0-2-10 16,-8 2-3-16,-21 0-7 16,-5 6-2-16,-5 6 0 15,-2 6 28-15,5 5-34 0,3 12 11 16,6 3-17-16,2 0-8 16,2 20 4-16,-2 20-9 15,2 10 5-15,7 8-30 16,8 2-10-16,8-2-35 15,0-8-58-15,20-11-159 16</inkml:trace>
  <inkml:trace contextRef="#ctx0" brushRef="#br0" timeOffset="8407.49">23928 7513 294 0,'0'0'42'0,"0"0"-34"16,0 0 5-16,0 0 73 15,0 0 2-15,0 0-72 16,-11 0-16-16,11 26-11 16,0 14 9-16,0 11 4 15,0 5-3-15,0-2 1 16,6-2 0-16,3-4 1 15,1-2 2-15,-4-4-6 0,-2-3 3 16,3-1-12 0,-3-6-79-16,4-6-31 0,-4-10-98 15</inkml:trace>
  <inkml:trace contextRef="#ctx0" brushRef="#br0" timeOffset="8612.34">24127 7917 124 0,'0'0'176'0,"0"0"-153"16,0 0-4-16,0 0 68 0,0 0 18 16,0 0-57-16,0 0-44 15,0 0-4-15,0 0-67 16,-14 0-141-16,-8 0-103 15</inkml:trace>
  <inkml:trace contextRef="#ctx0" brushRef="#br0" timeOffset="8804.07">23778 7716 391 0,'0'0'77'0,"0"0"-67"15,0 0 18-15,0 0 81 16,0 0 20-16,0 0-77 0,-8-2-42 16,8 2-10-16,0 0-3 15,0 0-86-15,0 0-96 16,0 0-132-16</inkml:trace>
  <inkml:trace contextRef="#ctx0" brushRef="#br0" timeOffset="24963.44">21374 4758 1 0,'0'0'29'0,"0"0"-24"16,0 0 5-16,0 0 0 16,0 0-6-16,0 0 4 15,125 2-7-15,-109-2 3 16,4 0-4-16,-2 0 4 0,0 0-4 16,-5 0 0-16,-1 0 0 15,-2 0-1-15,-1 0-4 16,0 0 5-16,0 0 0 15,2 0 0-15,3 0-1 16,-1 2 2-16,0 0 3 16,1-2-3-16,-3 0 2 15,-2 0 0-15,-2 0 9 16,-1 0 5-16,-4 0-13 16,3 0 10-16,-5 0 17 15,0 0 27-15,0-2-7 16,-15-10-39-16,-17-4 3 0,-11 2-3 15,-9 2 4 1,-14 2-11-16,-9 6 9 0,-19 4-13 16,-6 0 2-16,-3 0-5 15,-1 8 2-15,6 10-6 16,0 0 6-16,-3 4 0 16,3-2-4-16,0 2-4 15,-2 0 7-15,-1 0-1 16,-1-1 2-16,0-6 0 15,6-2 0-15,3-5 3 16,6-4 1-16,8-4 3 16,8 0-6-16,9 0 1 15,10 0-2-15,6 0 2 16,13 0-6-16,8-4 8 0,5 0-3 16,9 1-1-16,-3 3 0 15,-1 0-7-15,-3 0 1 16,-2 0-1-16,0 0 7 15,-3 3-5-15,4 3 6 16,3-1-5-16,7-2 7 16,5-2-6-16,4 3 0 15,0 1-1-15,0 1-44 16,0 1 30-16,2 4 7 16,13-1-19-16,10-2-12 15,8 0-28-15,12-2-10 16</inkml:trace>
  <inkml:trace contextRef="#ctx0" brushRef="#br0" timeOffset="26263.09">22803 9097 14 0,'0'0'0'16</inkml:trace>
  <inkml:trace contextRef="#ctx0" brushRef="#br0" timeOffset="27303.4">22803 9097 19 0,'-2'-4'53'15,"2"4"-3"-15,0 0-11 16,0 0-18-16,0 0-11 15,0 0 17-15,-2 0-7 16,2 0 3-16,0-1-9 16,0-1-9-16,0 2-3 15,0 0-3-15,0 0 2 16,0 0-1-16,0 0 0 16,0 0 0-16,-2 0-2 15,2 0 2-15,0 0-1 0,0 0-10 16,0 0 10-1,0 0-1-15,0 0 0 0,0 6 1 16,0 8 1-16,0 2 1 16,4 4-1-16,5 0 0 15,-3 0 4-15,3 0-5 16,-2-2 2-16,2 0 2 16,-3 0-3-16,1 4 0 15,2 6-3-15,-2 4 8 16,4 8-5-16,-2 3 2 15,2 0 4-15,0 0 5 16,0-5-14-16,0 0 3 16,1-4 0-16,-3-6 3 15,-3-8 0-15,-4-8 1 16,0-8-1-16,1-2 0 0,-3-2-1 16,0 0 12-16,0 0-2 15,0 0 1-15,0 0 1 16,0 0 3-16,0 0 1 15,0 0-7-15,0 0 0 16,0 0-7-16,0 0 7 16,0 0-3-16,0 0 2 15,0 0-5-15,0 0 8 16,0 0-6-16,0-6-4 16,-3-2-3-16,-5-4 1 15,1-2-4-15,-2-2 3 16,0-4-1-16,-2 0-8 0,0 0 3 15,-2-4-1-15,-1-2-10 16,-1-2 10-16,1 0-9 16,1-1 5-16,2-1-2 15,1 0 5-15,2 0-16 16,1 0 19-16,3 0-2 16,0 2-4-16,-1 2 7 15,0 0 4-15,1 4-4 16,-1 2 8-16,1 0-3 15,2 4 0-15,-2-1 1 16,4 3-2-16,0 3 2 16,0-1 0-16,0 2-2 15,0 2 0-15,0 3 4 0,0 5-2 16,0 0 0-16,0 0-2 16,0 0 3-16,0 0-2 15,0 0-1-15,0 0-5 16,0 0 4-16,2 0-4 15,11 5 5-15,5 8 4 16,1 1-1-16,6 3 0 16,-2 1-3-16,-1 2 0 15,4 4 0-15,1 4 2 16,2 4 0-16,-2 0 16 16,2 4-17-16,-2-2 9 15,2 5-7-15,0 1 9 16,-5-3-8-16,1-2-4 0,-8-7-1 15,-2-8 1-15,-1-6 0 16,-5-4 1-16,-4-6-2 16,2-2-18-16,-7-2-22 15,0 0-20-15,0 0-2 16,0-9-41-16</inkml:trace>
  <inkml:trace contextRef="#ctx0" brushRef="#br0" timeOffset="27553.62">22818 9374 148 0,'0'0'55'16,"0"0"-55"-16,0 0 0 15,0 0 36-15,0 0 32 16,0 0-26-16,-4-82-27 15,18 64-15-15,-1 0 10 16,2 0-10-16,3 2 0 16,2 2 2-16,0 2-8 15,5 0-8-15,-1-3-57 16,-1 0-79-16</inkml:trace>
  <inkml:trace contextRef="#ctx0" brushRef="#br0" timeOffset="28263.39">23046 9083 248 0,'0'0'31'0,"0"0"-31"16,0 0-13-16,0 0 13 15,0 0 19-15,0 0-18 16,31 7-1-16,-14 3 12 15,6 5-11-15,2 10 1 16,-5 4 3-16,2 4 1 16,-2 1 5-16,-5-6-10 0,-1-4 11 15,-5-8-11-15,-3-8-1 16,-6-4 3 0,0-4 2-16,0 0-5 0,0 0 13 15,0 0-11-15,-2-2-2 16,-15-18-3-16,-8-6-11 15,-2-10 7-15,-2-4 5 16,4-2-26-16,6-2-16 16,7 6 23-16,8 8 6 15,4 3-7-15,0 11 6 16,0 6 16-16,9 4-2 16,5 6 7-16,1 0-1 15,3 0-1-15,1 0 6 16,6 2 4-16,2 14-4 15,-2 8 7-15,-1 2 2 0,-2 1-8 16,-6-4-4-16,-1-1 4 16,-5-3-3-16,-4-7-1 15,-4-6 0-15,0-6-3 16,-2 0-1-16,0 0 8 16,0 0 4-16,-2-5-14 15,-16-16 0-15,-4-12-24 16,4-7 13-16,1 0-40 15,5 4 1-15,6 4-28 16,6 10 78-16,0 4 12 16,0 8-12-16,0 2 12 15,2 6 7-15,8 2-3 0,5 0-4 16,2 0 5-16,8 0-3 16,1 2 0-16,-1 12-3 15,2 2-5-15,-4 6 4 16,-2 6 0-16,2 7-5 15,-5 1-4-15,-3-3-2 16,-2-2-56-16,-6-11-49 16</inkml:trace>
  <inkml:trace contextRef="#ctx0" brushRef="#br0" timeOffset="28653.39">23543 9053 222 0,'0'0'59'16,"0"0"-54"-16,0 0-5 16,0 0 73-16,0 0 13 15,0 0-56-15,0-21-26 16,0-12-4-16,-21-7 0 16,-3-8 2-16,-8-10-2 15,1-2-3-15,4 6-2 16,10 10 5-16,11 13 0 15,4 17-6-15,2 6 4 16,0 8-15-16,0 0 10 16,8 0-5-16,15 3 0 0,6 12 11 15,-1 10 1-15,0 1 10 16,3-1-10 0,-1 4 9-16,1-1-3 0,0-2-1 15,-4 0-4-15,-2-4 0 16,-5-4 0-16,-5-6 0 15,-6-2-2-15,-4-4-18 16,-2 0-30-16,-3-2-39 16,0 2-35-16,-12-4-4 15</inkml:trace>
  <inkml:trace contextRef="#ctx0" brushRef="#br0" timeOffset="28731.33">23543 9053 41 0</inkml:trace>
  <inkml:trace contextRef="#ctx0" brushRef="#br0" timeOffset="28825.62">23543 9053 41 0,'-87'-118'3'0,"87"118"7"0,0 0 46 0,0 0 12 16,0 0-52-16,8-8 2 15,13-6-6-15,6-4 1 16,2-6-12-16,2-4-2 16,0-4-54-16,-2 0-64 15</inkml:trace>
  <inkml:trace contextRef="#ctx0" brushRef="#br0" timeOffset="29605.48">23712 8695 31 0,'0'0'0'0,"0"0"30"15,0 0-5-15,0 0-4 0,0 0-5 16,0 0 8-16,105 126 14 16,-90-100-1-16,-3-4-28 15,-4-4 7-15,-1-6-3 16,-5-6-9-16,-2-4 5 15,0-2-9-15,0 0 14 16,0 0-2-16,-4-2 0 16,-15-16-11-16,-2-4 6 15,-4-6 20-15,0-2-17 16,3-2-10-16,5-3 0 16,3-1-5-16,7 0 0 15,7 3-1-15,0 4 0 16,0 9 6-16,0 4-6 0,7 6 5 15,2 4 2-15,2 4-1 16,0 2 0-16,1 0 2 16,-2 0-7-16,1 2 6 15,-3 12-2-15,-2 6-1 16,-1 5-3-16,-5 2 2 16,2-3 3-16,-2 2 0 15,2-5 4-15,2-6 1 16,4 2-4-16,-2-7-2 15,3 0 0-15,1 0-1 16,7-2-1-16,-2 2 6 16,7-4-3-16,-1 0 0 0,3-2-1 15,0-2 1-15,1-2 13 16,-3 0-10-16,1 0 6 16,-4-2-4-16,0-14 0 15,-7-4-5-15,-2-8 0 16,-8-4 0-16,0-7-9 15,-2-5 6-15,0 0-34 16,0 2 20-16,-4 8-18 16,-1 10 35-16,0 10 3 15,1 10 8-15,4 0 23 16,0 4-12-16,0 0 7 16,0 0-16-16,0 0 3 15,0 0-16-15,0 2-3 16,0 18 3-16,0 4 3 15,0 0 7-15,7 4 2 0,7-6-9 16,1-2-2-16,1 0 4 16,-1-4-4-16,1-4 0 15,-3-4 0-15,1-3-1 16,-6-5 0-16,1 0 0 16,1 0-1-16,3 0 0 15,-2-17-7-15,7-9-42 16,-5-2-40-16,-6 2-57 15</inkml:trace>
  <inkml:trace contextRef="#ctx0" brushRef="#br0" timeOffset="30527.55">24108 8538 131 0,'0'0'66'0,"0"0"-31"15,0 0-34-15,0 0 18 16,0 0 22-16,0 0-10 15,-2-32-30-15,15 20 10 16,-1-2-11-16,-1-2-8 16,-2 2-20-16,-2-2-25 15,-7 4 1-15,0 2-39 16,0 2 40-16,-7 4 48 16,-9 2 3-16,0 2 18 15,3 0-2-15,5 0 22 16,3 0 15-16,5 0-2 0,0 0-51 15,0-2-9-15,0 0-2 16,0-4-9-16,7-2 7 16,8-4-18-16,-1 2-5 15,-1-1 11-15,1 4-3 16,-4-1 28-16,6-4 3 16,-3 2 3-16,-2 1-2 15,-3 4 10-15,-6 5 40 16,0 0-12-16,-2 0 11 15,4 0-46-15,3 0-7 16,2 0 0-16,6 1 0 16,1 12 5-16,-3 5-4 0,3 0 9 15,-3 4 1 1,0 0 7-16,1 0-12 0,-5 0 5 16,0-2-11-16,-1-6 0 15,-2 0 3-15,0-2-2 16,0-4-1-16,-1 0 2 15,-3-4-5-15,0-4-4 16,-1 0-8-16,2 0 15 16,5 0 0-16,0 0-2 15,1 0 2-15,3-2-1 16,-3-2 5-16,3 0-4 16,2 0 0-16,-1 0 0 15,3 2 1-15,-5-4 1 0,0 2-2 16,1 0 0-16,-6-2-2 15,-1 0 7-15,-1 0-5 16,-4 0 9-16,0 0 16 16,0 0-6-16,0-2-1 15,0-4 12-15,0 0-20 16,0-2-5-16,-2-4-5 16,-5-2 13-16,1-4-9 15,-3-5 5-15,-3 0-9 16,2 0 7-16,3 5-6 15,1 8-2-15,2 6 1 16,4 2 0-16,0 4-1 0,0 0-9 16,0-2 10-1,0 2-8-15,5 2 8 0,9 2-12 16,3 0 10-16,6 0-6 16,1 10 5-16,7 8 3 15,1 3 0-15,3-2 0 16,-2-1 3-16,1-1 0 15,-2-6-2-15,-4-3-2 16,-3-1-41-16,-7-7-26 16,-9 0-26-16,-5 0-23 15</inkml:trace>
  <inkml:trace contextRef="#ctx0" brushRef="#br0" timeOffset="30679.07">24603 8271 182 0,'0'0'94'0,"0"0"-84"16,0 0-8-16,0 0 8 16,0 0 11-16,0 0-16 15,31-11-10-15,-2-6-34 16,-11-1-241-16</inkml:trace>
  <inkml:trace contextRef="#ctx0" brushRef="#br0" timeOffset="37848.75">3019 14466 3 0,'0'0'8'16,"0"0"5"-16,0 0-13 15,0 0 1-15,0 0-1 16,0 0 0-16,0 0-3 16,-8-7 1-16,8 7-8 15,0 0 6-15,0 0-2 16,0 0 6-16</inkml:trace>
  <inkml:trace contextRef="#ctx0" brushRef="#br0" timeOffset="38515.55">3019 14466 6 0,'-8'20'18'15,"8"-20"17"-15,0 0 18 16,0 0 9-16,0 0 0 15,0 0-19-15,0 0 8 16,0-4-15-16,0-14-25 16,0-6-11-16,-5-2 2 15,1-6 10-15,2-3-12 16,0 3 9-16,2-8-8 16,0 4 2-16,0-4-3 15,0 0 0-15,0 0 0 16,0 4 0-16,-2 5-4 0,0 9 8 15,-2 7-2-15,4 2-1 16,0 4-1-16,0-2 2 16,0 4-4-16,0 0 2 15,0 3 0-15,0 4-1 16,0 0 2-16,0-2-1 16,0 2 3-16,0 0-3 15,0 0 4-15,0 0-4 16,0 0 3-16,0 0-3 15,0 0 0-15,0 0-3 16,0 0-1-16,0 0-3 16,0 0 6-16,0 0-11 0,0 0 7 15,0 0-8 1,0 0 12-16,4 4-4 0,8 10 3 16,4 3 0-16,2 1-2 15,0 6 4-15,1 2 1 16,2 4 5-16,1 2-5 15,0 0 4-15,3 0-5 16,-1 2 0-16,1 0-1 16,-3-2 1-16,-4-2 0 15,2-4 0-15,-5 0-2 16,1-8 4-16,0 0-1 16,-5-1-1-16,0-7 0 0,-2-1 3 15,0 0-3-15,-2-8 0 16,-5 2-9-1,0-3-5-15,-2 0-24 0,0 0-20 16,0 0-22-16,0-4-9 16</inkml:trace>
  <inkml:trace contextRef="#ctx0" brushRef="#br0" timeOffset="38788.56">3100 14269 135 0,'0'0'1'16,"0"0"4"-16,0 0 1 15,0 0 40-15,0 0-22 16,0 0-21-16,33-42-3 15,-17 32 2-15,2-2 2 16,2 2-4-16,-1-2-9 16,0 2-48-16,-1 0-11 15,-3 0-24-15</inkml:trace>
  <inkml:trace contextRef="#ctx0" brushRef="#br0" timeOffset="39295.44">3557 14419 37 0,'0'0'30'16,"0"0"-30"-16,0 0-37 15,0 0 37-15,0 0 73 16,0 0 18-16,-27-102-87 16,7 68 3-16,0-2 6 0,-4-2-8 15,3-4-5 1,4 0-9-16,3 4-13 0,5 3-17 16,5 9 31-16,0 8 8 15,4 7 2-15,0 4-1 16,0 6 2-16,0-4 2 15,0 5-1-15,0 0-3 16,0 0-2-16,6 0-2 16,7 0-1-16,10 9 4 15,-1 5 1-15,7 1 8 16,-2 2-6-16,1 1 11 16,2-2-7-16,-4 4 7 15,1 0-7-15,-2 0 1 16,-1 2 2-16,-2 0-8 15,0-4 6-15,-1-4-8 0,-6 0 5 16,1-2-2-16,-5-2 0 16,1-4-3-16,-4 0-18 15,-1-4-68-15,-1 0-4 16</inkml:trace>
  <inkml:trace contextRef="#ctx0" brushRef="#br0" timeOffset="39559.25">3584 14283 68 0,'0'0'76'15,"0"0"-76"-15,0 0 0 16,0 0 10-16,0 0 25 15,0 0-24-15,33-56 2 16,-18 42-6-16,1 0 5 16,-1 2-5-16,-1 2-5 15,1-2-2-15,4 2 0 16,-6 2-41-16,1 2-34 16</inkml:trace>
  <inkml:trace contextRef="#ctx0" brushRef="#br0" timeOffset="41973.87">4746 13894 5 0,'0'0'25'0,"0"0"24"15,0 0 14 1,0 0-17-16,0 0-24 0,0 0-13 16,-6 0 10-16,6 0-1 15,0 0 3-15,0 0-17 16,0 0-4-16,0 0-5 15,0 0-1-15,0 14-4 16,0 10 10-16,0 6 3 16,0 6-2-16,0 9-1 15,5-1 5-15,-4 6 6 16,7 0-9-16,-4-2 4 16,2-2-2-16,3-6-3 15,-2-4-1-15,2-3 0 16,2-4-1-16,-3-4 2 0,2-5-5 15,-3-7 9-15,-5-2 0 16,0-5-5-16,-2-5 0 16,0-1 1-16,0 0 3 15,2 0 0-15,-2 0 2 16,0 0 23-16,0 0-3 16,0-13 14-16,0-7-26 15,-9-6-8-15,1-10-5 16,-2 1 8-16,6-1-9 15,2-4-5-15,2-2 5 16,0-2-2-16,0 0-1 16,0 4 6-16,0-4-6 15,0 3 6-15,-5 5-5 0,-1 0 7 16,-1 8-10-16,3 8 1 16,-1 10 1-16,5 0-1 15,-2 6 6-15,2 2-4 16,0 0 0-16,-3 2-1 15,3 0-4-15,0 0 6 16,0 0-10-16,0 0-3 16,0 0 9-16,7 0-2 15,9 8 7-15,-1 6-5 16,6 6 5-16,1 2 0 0,-3 4 5 16,4 0-4-16,0-2-1 15,-1 2 4-15,2-1 1 16,1 0 0-16,-3-2-4 15,-1-5 5-15,-4 0-6 16,-1-2 0-16,-1-4 6 16,-4 0-6-16,1-2 0 15,-6-4-3-15,0 0 1 16,1-2 2-16,-2-4-14 16,-3 2-44-16,-2-2 13 15,0 0-32-15,0 0 5 16,-2 0-9-16</inkml:trace>
  <inkml:trace contextRef="#ctx0" brushRef="#br0" timeOffset="42280.77">4793 14225 9 0,'0'0'69'0,"0"0"-69"15,0 0 1-15,0 0 33 16,0 0 16-16,0 0-38 16,7 0-2-16,9-8 22 0,3-6 0 15,6-2-10 1,0 0-5-16,-3 0-10 0,5-2-7 15,-5 4 3-15,-2 2-6 16,-3 3 1-16,-5 8-23 16,-1-3-52-16,-7 4-69 15</inkml:trace>
  <inkml:trace contextRef="#ctx0" brushRef="#br0" timeOffset="42985.4">5427 14051 6 0,'0'0'28'16,"0"0"-5"-16,0 0 15 16,0 0-2-16,0 0-4 15,0 0 6-15,-101-103 11 16,83 103-26-16,-2 0-19 16,-1 0-4-16,4 2 0 15,-5 14 0-15,3 2-10 0,2 5 10 16,3-1 0-16,6 0-5 15,5 2-15-15,3 2 20 16,0-2 14-16,0 4-14 16,0-2 0-16,11-2 0 15,1-4 1-15,-1-4-3 16,1-10 4-16,-4 0-5 16,1-4 1-16,-3-2-6 15,6 0-1-15,-1 0 3 16,0-12-6-16,3-6 7 15,-10-2-3-15,0 4-26 16,1 6 34-16,-4 0 0 16,2 6 11-16,-3 4-5 0,0 0 6 15,3 0-5-15,-1 0-2 16,0 0-5-16,3 0 2 16,1 0-1-16,7 0 11 15,3 0-8-15,5 2-3 16,-2 6 18-16,3 0-12 15,1 2 6-15,2-2 2 16,-6-2-4-16,4 0-5 16,-6 0-3-16,3-4 4 15,-1 0-6-15,-2 0 6 16,-5-2-4-16,-6 0-1 16,-2 2 0-16,1-2-3 15,-1 0 1-15,-2 0-15 16,2 0-32-16,-4 0-4 0,0-8-25 15</inkml:trace>
  <inkml:trace contextRef="#ctx0" brushRef="#br0" timeOffset="45588.78">3113 16084 10 0,'0'0'45'16,"0"0"19"-16,0 0-20 15,0 0-16-15,0 0-11 16,0 0 11-16,0 0-2 16,-2-28 10-16,2 6-2 15,0-17-17-15,0-2 0 16,-5-16-8-16,-3 1 4 16,-1-2-13-16,0-4 8 0,-2 2-6 15,4 0 1 1,-2 2-3-16,2 1 0 0,1 3-4 15,1 6 1-15,1 6 0 16,2 8 1-16,0 10 2 16,0 8-1-16,2 10 0 15,-3 2-1-15,3 0 2 16,0 4 0-16,0 0 2 16,0 0-5-16,0 0 6 15,0 0-7-15,0-2 4 16,0 2 0-16,0 0-5 15,0 0-2-15,0 0-7 16,0 0-5-16,0 11 14 16,9 6 0-16,8 1 4 15,2 4 2-15,1 0 8 0,2 4-3 16,0 2 2-16,1 2-1 16,4 6-5-16,2 0 6 15,4 4 1-15,2 1-1 16,1 0-2-16,6 2 4 15,-3-7-10-15,3-4 7 16,-5-6-6-16,-4-8 3 16,-3-8-4-16,-8 2 2 15,-5-10-2-15,-3 2-1 16,-7-4-12-16,-3 4-3 0,-2-4-24 16,-2 0-58-1,0 0 2-15,-4-10-7 0</inkml:trace>
  <inkml:trace contextRef="#ctx0" brushRef="#br0" timeOffset="45868.91">3129 15793 18 0,'0'0'20'0,"0"0"35"16,0 0 34-16,0 0-45 0,0 0-28 15,0 0-6-15,33-54 11 16,-8 24 4-16,2-2-15 16,2-2-3-16,4 6-5 15,-4 0-2-15,-3 6 0 16,-1 5-28-16,-7 7-57 15,-9 10-109-15</inkml:trace>
  <inkml:trace contextRef="#ctx0" brushRef="#br0" timeOffset="46059.55">3764 15570 11 0,'0'0'1'0,"0"0"-1"0,0 0 1 15,0 0 6-15,0 0-4 16,0 0-3-16,78-112-23 16</inkml:trace>
  <inkml:trace contextRef="#ctx0" brushRef="#br0" timeOffset="46495.39">3682 15350 7 0,'0'0'28'16,"0"0"18"-16,0 0-11 16,0 0-14-16,0 0-16 15,-127 68 8-15,109-38-6 0,2 4-5 16,8-4 7-16,2 1-6 16,6-4-1-16,0-4 7 15,7-5 1-15,13-4-4 16,3-6-5-16,-1-4 5 15,2-4 1-15,7 0-5 16,2-18 1-16,2-17-3 16,-2-1-9-16,-4 0-5 15,-7 6 6-15,-6 10 8 16,-7 8 4-16,-5 10-2 16,-2 2 5-16,-2 0 6 15,4 0 5-15,8 2-10 0,3 10 3 16,6 2 10-16,1 4-8 15,5-5-5-15,-3 0-4 16,5-4 4-16,-2-4-8 16,0 1 15-16,-1-2-15 15,1-1 8-15,0-3-8 16,-1 0 5-16,-1 0-5 16,-3 0 2-16,-3 0-2 15,-4 0 2-15,-5 0-4 16,0 0-23-16,-3 1-27 15,-1 3-56-15,-6-4-45 16</inkml:trace>
  <inkml:trace contextRef="#ctx0" brushRef="#br0" timeOffset="49389.46">5344 15406 39 0,'0'0'0'16,"0"0"9"-16,0 0-3 0,0 0 63 15,0 0-62-15,0 0 8 16,-27-104 8-16,11 86 29 16,3 6-8-16,0 2-12 15,-1 0-17-15,1-2 5 16,1 2-9-16,-3 2-4 15,1-5 23-15,-1 8-27 16,-2-4-3-16,3 5 1 16,-3 3-6-16,1 1-9 15,-3 0 2-15,2 0-27 16,-1 0 31-16,3 5-10 16,1 5 7-16,3 7 5 15,3-5 10-15,-2 6-8 16,6 2 8-16,-1 2-9 0,5 4 10 15,0-4-11-15,0-2 9 16,2 4-3-16,10 4 0 16,10-2 6-16,-2 2-4 15,1-2 0-15,-4-8 3 16,1-1 1-16,-7-8-6 16,0-3 0-16,-2-2 8 15,0 0-8-15,-1-4 2 16,9 0 1-16,0-4-2 15,3-15 2-15,5-8-3 16,-4-3 0-16,-2-2-16 16,-8 6-11-16,-4 2 21 15,-7 8 12-15,0 8-1 0,0 4 11 16,0 2 24-16,0 2-22 16,0 0 2-16,0 0-20 15,0 0-2-15,0 0-2 16,0 0-2-16,0 0 3 15,6 0-9-15,5 0 11 16,5 2 2-16,6 6-1 16,0 4 1-16,3-4-1 15,-2-2 7-15,-4-2-7 16,4-2 1-16,-3-2 4 16,-1 0-5-16,2 0 1 15,-4 0 4-15,1 0-1 0,-7 0-4 16,-3 0 0-16,-4 0-3 15,-4 0-33-15,2 0-24 16,-2 0-27-16,0 0-14 16</inkml:trace>
  <inkml:trace contextRef="#ctx0" brushRef="#br0" timeOffset="50425.38">5824 15310 10 0,'0'0'27'16,"0"0"-16"-16,0 0 65 15,0 0 11-15,0 0-80 16,0 0 0-16,-104-101 26 16,79 83-22-16,4 4 15 0,-4 2-14 15,0 6-8 1,-1 1 3-16,-3 5-12 0,0 0 5 15,-3 0 0-15,3 0-1 16,2 5 3-16,6 1 4 16,3-2-5-16,7 3 2 15,1-1-1-15,4-2-4 16,1 0 1-16,1 0-4 16,0 2 1-16,2 2 4 15,0 2 0-15,-1 2-8 16,3 6 8-16,0 0 0 15,0 4 6-15,0-2-6 16,9 2 6-16,0-2-5 16,5-2 4-16,1 2-5 15,3-2 2-15,-1 0-7 0,4-2 10 16,-1-8-3-16,-3-2 0 16,1-2-2-16,-2-4 0 15,0 0 7-15,-6 0-6 16,3 0-1-16,-1-14 0 15,-3 0 2-15,-1 2 3 16,0-6-1-16,-4 0-4 16,-4 2 1-16,2 6 2 15,-2 0-1-15,0 6 7 16,0-6-3-16,0 4-2 16,0 4-2-16,0-2-1 15,0-4-1-15,0 2 1 0,2 2-1 16,1 0 3-16,-3 4-2 15,0 0 0-15,0 0-2 16,2 0-3-16,-2 0 4 16,0 0-1-16,0 0-1 15,0 0 1-15,0 0-1 16,4 0-1-16,3 0 0 16,4 0-3-16,4 8 9 15,4 2-3-15,1-2 0 16,4 0 0-16,-2 2 3 15,3 0-1-15,2 2 2 16,0-2-1-16,-3-2 3 16,-2-4-5-16,1-2 1 0,-3-2-2 15,-5 0 1 1,3 0 1-16,-7 0-1 0,0 0 6 16,-2 0-7-16,-4 0 5 15,-1 0-4-15,-2 0 5 16,0 0-4-16,1 0-1 15,-3 0-1-15,2 0 6 16,2 0-5-16,-1-2 1 16,2-2-2-16,-1-8-19 15,2-2-7-15,1-10-86 16,-7 2-109-16</inkml:trace>
  <inkml:trace contextRef="#ctx0" brushRef="#br0" timeOffset="73966.57">3521 15262 0 0,'0'0'12'15,"0"0"-8"-15,0 0 8 16,0 0-6-16,0 0 1 15,0 0-7-15,0 0-3 16,0 0 3-16,0 0 0 16,0 0 5-16,0 0-3 15,0 0 1-15,0 0-2 16,0 0 9-16,0 0-1 16,0 0-4-16,0 0 4 15,0 0-2-15,0 0-1 0,0 0-3 16,0 0-2-16,0 0 1 15,0 0-4-15,0 0 0 16,0 0 2-16,0 0 0 16,0 0-2-16,0 0 2 15,0 0 3-15,0 0-3 16,0 0 0-16,0 0 0 16,0 0-13-16,0 0 4 15,0 0-10-15,0 0-9 16</inkml:trace>
  <inkml:trace contextRef="#ctx0" brushRef="#br0" timeOffset="74761.42">3158 14151 34 0,'0'0'32'0,"0"0"-25"16,0 0-1-1,0 0-4-15,0 0-2 0,0 0 3 16,0 0-6-16,0 0 6 15,0 0-6-15,0 0 2 16,0 0 1-16,0 0 2 16,2 0-2-16,-2 0-2 15,0 0 2-15,0 0-2 16,0 0 4-16,2 0-8 16,-2 0 12-16,3 0-7 15,-3 2 2-15,0-2-2 16,0 0-2-16,0 0 3 15,2 0-2-15,0 2 1 16,2 2-3-16,4 0-41 16</inkml:trace>
  <inkml:trace contextRef="#ctx0" brushRef="#br0" timeOffset="75804.36">5513 13940 14 0,'0'0'20'16,"0"0"-10"-16,0 0 1 16,0 0 0-16,0 0-7 0,0 0 4 15,0 0-8 1,0 0 3-16,0 0-2 0,0 0-1 15,0 0 0-15,0 0 0 16,0 0 0-16,0 0 2 16,0 0-2-16,0 0 0 15,4 0 0-15,1-6-21 16,0-4-5-16</inkml:trace>
  <inkml:trace contextRef="#ctx0" brushRef="#br0" timeOffset="77437.56">2004 16691 30 0,'0'0'73'16,"0"0"-21"-16,0 0-13 15,0 0-17-15,0 0 62 16,0 0-34-16,0 0-25 15,-30-10-21-15,28 6 4 16,2 4-3-16,-2 0-2 16,2 0-2-16,0 0-1 0,0 0 0 15,0 0 1-15,0 0-1 16,0 0 0-16,0 0-8 16,0 0 6-16,0 0-13 15,0 0 12-15,12 0-7 16,7 0 9-16,4 0 1 15,4 4 0-15,0-4 0 16,-3 0 1-16,2 0 0 16,4 0 1-16,-2-8-2 15,-1-6-2-15,-2 0 2 16,-5 2-15-16,-5 4-9 16,-6 2 4-16,-2 6 4 0,-2 0 0 15,-5 0-28-15,0 0 33 16,0 0 1-16,0 0-8 15,0 0-5-15,2 14 23 16,-2 4 4-16,0 0-1 16,0-4 9-16,0 2-10 15,2 7 13-15,2-5-15 16,3 4 29-16,2 0-25 16,2 2 9-16,3 2-4 15,1-4 3-15,2 4-3 16,2 2-3-16,1-2-6 15,-1 2 11-15,-2-2-11 16,0 4 2-16,-1-2-2 16,-1 3 6-16,1-4-12 15,-4 4-2-15,-1-12-45 0,-3 2 7 16,-1-3-30-16,-5-8-35 16</inkml:trace>
  <inkml:trace contextRef="#ctx0" brushRef="#br0" timeOffset="77701.69">2159 17143 36 0,'0'0'1'15,"0"0"-1"-15,0 0 32 16,0 0 4-16,0 0 16 16,0 0-14-16,108-91 0 15,-81 73-21-15,-1 4 7 16,4-6-24-16,-1 2 0 16,-1-4-13-16,-4-2-100 15</inkml:trace>
  <inkml:trace contextRef="#ctx0" brushRef="#br0" timeOffset="78239.5">2441 16669 217 0,'0'0'0'0,"0"0"-16"15,0 0-1-15,0 0 17 16,0 0 8-16,0 0-8 16,21 30 0-16,-11-7 1 15,-6-1 10-15,1 2-3 16,-1-8-8-16,2-2 6 16,1 0-4-16,0-6 0 0,2 2 0 15,-3-2-1 1,0-8 0-16,0 4 2 0,-1-4-3 15,-1 0-1-15,2 0-2 16,3 0-9-16,3-8 12 16,1-6 1-16,3-4 1 15,1-4 1-15,3 4-2 16,-2-4 5-16,0 4-4 16,0 9-1-16,-3 5-1 15,1 4 0-15,-1 0-6 16,-1 0 3-16,1 9 1 15,-2 9 2-15,3 0 11 16,-5 4-9-16,1 0 10 16,-5 2-12-16,-3-4 6 0,-2 4-6 15,-2-2 9-15,0 0-3 16,0 0-3-16,-4 0-3 16,-15-4 1-16,-2-4-6 15,-4-2 5-15,-2-6-18 16,-4-2-10-16,-2-4-60 15,2 0-2-15</inkml:trace>
  <inkml:trace contextRef="#ctx0" brushRef="#br0" timeOffset="78550.47">2358 16763 130 0,'0'0'38'0,"0"0"-36"16,0 0 3-16,0 0 42 16,0 0-20-16,0 0-9 15,49-72-9-15,-31 58 10 16,-2-4 0-16,3 4-13 15,4 2 2-15,-3 2-3 16,3-2 0-16,3-2-4 0,1 2-2 16,2 2-1-16,0-4-51 15,0 0-63-15,-7-2-51 16</inkml:trace>
  <inkml:trace contextRef="#ctx0" brushRef="#br0" timeOffset="78861.57">2884 16302 119 0,'0'0'60'0,"0"0"-51"0,0 0 58 15,0 0 4 1,0 0-45-16,0 0-26 0,0 0-8 15,0 4 3-15,2 15 5 16,2-1 17-16,1 8-4 16,-1 2-7-16,1 2-2 15,2 10-2-15,1 2 7 16,-1 2-7-16,5 0 4 16,-2-4-4-16,1-8-2 15,3-2-4-15,-5-3 3 16,-1-4-60-16,0-4-18 15,-2-3-101-15</inkml:trace>
  <inkml:trace contextRef="#ctx0" brushRef="#br0" timeOffset="79157.32">3276 16699 36 0,'0'0'38'16,"0"0"-34"-16,0 0 38 15,0 0 80-15,0 0-27 0,0 0-36 16,5 5-1-16,-5-5-9 15,0 0-12-15,0 0-32 16,0 0-5-16,0 0-44 16,-14 0-105-16,-8 0-79 15</inkml:trace>
  <inkml:trace contextRef="#ctx0" brushRef="#br0" timeOffset="79469.52">2902 16561 62 0,'0'0'5'0,"0"0"13"0,0 0 44 15,0 0 20-15,0 0-24 16,0 0-14-16,-97-62-5 15,95 62 10-15,0-4 1 16,2 4-5-16,0 0-14 16,0 0-15-16,0 0 5 15,0 0-6-15,0 0-3 16,0 0-11-16,0 0-1 16,0 0 0-16,0 0-11 0,0 0-52 15,2 0-115 1,10 0-25-16</inkml:trace>
  <inkml:trace contextRef="#ctx0" brushRef="#br0" timeOffset="80587.5">3452 16204 113 0,'0'0'5'0,"0"0"-4"16,0 0-1-16,0 0 3 15,0 0-3-15,114 90 9 16,-83-68-4-16,0-4 2 16,-2 4-1-16,0-3 1 15,-2-1-1-15,0 0-6 16,-3 2 0-16,-2-2 2 15,-4 0-4-15,-3-4 4 16,-3-6 0-16,-5 2 0 16,-1-6 0-16,-6 0-2 0,0-4 0 15,0 0 3-15,0 0 0 16,0 0 43-16,0 0 6 16,0 0 12-16,0 0-37 15,-11-8-8-15,-9-6 4 16,-4-2-3-16,-1-2-8 15,-1-4 7-15,1-2-19 16,-2-2 3-16,2-2-6 16,6 6 3-16,1-5-3 15,1 1-5-15,9-2-9 16,1-6-7-16,1 2 10 16,4 2 12-16,-3 2-14 0,2 0 16 15,3 6-14-15,0 6 13 16,0 6 1-16,0-2 1 15,0 10-1-15,0-6-1 16,8 8 0-16,9 0-4 16,3 0 3-16,5 0 3 15,6 12-2-15,0 6 2 16,1 4 3-16,-5 2-2 16,-6 2 2-16,-3-4-4 15,-7-4 0-15,-3 0 4 16,-4 0-2-16,-4 0 5 15,0-4 0-15,0 2 3 0,0-2 20 16,-10 0 1-16,-5 0-16 16,-7-2 0-16,-2-2-3 15,4 3-5-15,-7-8 10 16,4 4-15-16,3-4-2 16,2 3 3-16,5-3-3 15,6-1 1-15,5-4-1 16,2 0 0-16,0 0-7 15,0 0 7-15,0 0 0 16,0 0-3-16,0 0 6 16,0 0-8-16,0 0 1 15,0 0 1-15,0 0-20 16,0 0 2-16,0 0-20 0,0 0-35 16,6 0-21-1,8-14-12-15,-3 1-4 0</inkml:trace>
  <inkml:trace contextRef="#ctx0" brushRef="#br0" timeOffset="83991.18">2719 17696 16 0,'0'0'56'0,"0"0"-55"16,0 0-1-16,0 0 32 15,0 0-26-15,0 0 17 16,-64 0-7-16,52 0 1 16,3 0 24-16,1 0 15 15,0 0-53-15,4-4 13 16,-2-2-11-16,-1-2-4 16,1 0 3-16,-1-2-4 15,6-4 0-15,-1-2-1 0,2-2-9 16,0-2 5-16,0-6 2 15,14 8-2-15,3-4-7 16,1 4 7-16,3 9 4 16,-2 5-13-16,-1 4 9 15,0 0-7-15,2 18 9 16,1 13 3-16,-2 1 2 16,1 4 11-16,-1 4-12 15,-9 0 10-15,-1 0-7 16,-7-6-4-16,-2-2 0 15,0-3 15-15,0-4-15 16,-2-3 1-16,-7-4-1 0,1-5 4 16,-4-3-3-16,3-2 0 15,-5-6 8-15,-3-2-9 16,-3 0-23-16,3 0 14 16,0 0-10-16,9 0 19 15,6 0 3-15,2 0-3 16,0 0-6-16,0 0 1 15,0-2-1-15,4-6 5 16,11 4 2-16,3-2-1 16,5-2 0-16,4 3 10 15,2 1-5-15,2 4-1 16,2 0 1-16,-2 0-5 16,1-5 11-16,-6 5-9 0,-4-4-4 15,-2-1 4-15,-7 1-5 16,1-5 0-16,-9 0-49 15,-5-5-119-15</inkml:trace>
  <inkml:trace contextRef="#ctx0" brushRef="#br0" timeOffset="84524.93">2822 17554 0 0,'0'0'4'16,"0"0"4"-16,0 0 5 16,0 0-4-16,0 0-5 15,0 0 24-15,10 62-6 16,0-50-7-16,1-2-7 15,-3 2-8-15,4-2 14 16,-5 0-3-16,1-6 3 16,-3 0-3-16,-2-4-9 15,0 0-2-15,4 0-2 16,-2 0 2-16,3 0-6 16,3 0-20-16,1-10 23 15,1-6-19-15,3 2 15 0,-1 0 4 16,3 2 3-16,-3 6 1 15,4-2 2-15,1 4-3 16,-3 4 1-16,4 0 4 16,-4 0-3-16,-1 0-2 15,-1 0 3-15,-3 0 12 16,-1 4-4-16,-3 4 5 16,-2-2 0-16,-4 2-7 15,-2 0 1-15,0 6-1 16,0 4 0-16,0 4 6 15,-6-4 7-15,-6-4-22 16,-4 2 9-16,-2-2-9 0,-4-4-9 16,-7-2-75-16</inkml:trace>
  <inkml:trace contextRef="#ctx0" brushRef="#br0" timeOffset="84789.48">2759 17602 19 0,'0'0'126'16,"0"0"-120"-16,0 0-6 16,0 0 27-16,0 0 9 0,0 0-7 15,81-89-18 1,-60 70 14-16,4-3-12 0,0-5-3 15,-1 5-10-15,0 0-1 16,-1 4-6-16,-3 4-32 16,0 2-10-16,2 2-31 15,-4 2 17-15</inkml:trace>
  <inkml:trace contextRef="#ctx0" brushRef="#br0" timeOffset="85035.32">3216 17179 157 0,'0'0'16'0,"0"0"-11"16,0 0 14-16,0 0 21 16,0 0-25-16,0 0-3 15,25 52 6-15,-17-26-7 16,3 2-4-16,3 4-2 15,3 2 4-15,2 6-9 16,-2 0 9-16,3 2-9 16,-1-2-44-16,-2-9-67 15,-3-9-31-15</inkml:trace>
  <inkml:trace contextRef="#ctx0" brushRef="#br0" timeOffset="85239.46">3559 17490 248 0,'0'0'20'16,"0"0"-18"-16,0 0 27 16,0 0 57-16,0 0-23 15,0 0-46-15,2 0-8 16,-2 0-9-16,-2-4-32 15,-25-1-137-15</inkml:trace>
  <inkml:trace contextRef="#ctx0" brushRef="#br0" timeOffset="85447.32">3129 17387 360 0,'0'0'92'15,"0"0"-91"-15,0 0 6 16,0 0 22-16,0 0 62 16,0 0-70-16,-6 0-14 15,6 0-5-15,0 0-2 16,0 0-14-16,0 0-73 16,0 0-47-16,0 0-54 0</inkml:trace>
  <inkml:trace contextRef="#ctx0" brushRef="#br0" timeOffset="86181.84">4120 17325 55 0,'0'0'136'16,"0"0"-114"-16,0 0-15 15,0 0 85-15,0 0-27 16,0 0-36-16,-24-32-3 16,0 14-16-16,-7-8 16 15,2-4 1-15,-6-2-7 0,7-4-16 16,-1 0 1-16,0 0 0 15,7 1-10-15,1 7 9 16,4 2-4-16,5 8 0 16,2 0 0-16,3 4-2 15,1-2 7-15,-1 2-10 16,7 0 5-16,-3 2-2 16,3 6 0-16,0 2 2 15,-2 0-1-15,2 4 2 16,0 0-2-16,0 0-6 15,0 0 2-15,0 0-17 16,2 0 9-16,16 4 12 0,7 10 0 16,2-2-1-16,4 2 2 15,0 4-3-15,5 4 9 16,-1-4-5-16,3 4 4 16,4-4-8-16,-4-4 6 15,6 0-3-15,-2-2 0 16,4-6 0-16,-2-2-3 15,-1-4 1-15,-6 0 1 16,-3 0 2-16,-8 0-2 16,-10 0-2-16,-9 0-8 15,-5 0-53-15,-2 0 8 16,0 0-42-16,0 0-57 16</inkml:trace>
  <inkml:trace contextRef="#ctx0" brushRef="#br0" timeOffset="86400.61">3980 17219 203 0,'0'0'0'16,"0"0"-44"-16,0 0 44 15,0 0 88-15,0 0-59 16,0 0-25-16,-7-2 9 15,9-18 11-15,16-4 1 16,3-2-24-16,8-10-1 16,4-1-42-16,-6 3-99 0</inkml:trace>
  <inkml:trace contextRef="#ctx0" brushRef="#br0" timeOffset="106885.38">8053 16054 0 0,'0'0'61'15,"0"0"-25"-15,0 0 16 16,0 0 4-16,0 0-42 16,0 0 23-16,0 0 3 15,0 0-10-15,-16-2-10 16,16 2 21-16,-2 0-2 15,0-4-7-15,0 0-21 0,-1 0-8 16,-1 0-1-16,-2-2-2 16,-4-2-2-16,-3-2-3 15,-1-4 0-15,-1 2-7 16,-7-2 4-16,2-3-1 16,-7 3-18-16,3 0 24 15,1 6 3-15,0 2 1 16,8 2 1-16,-1 4-4 15,5 0-8-15,1 0 6 16,-2 0 1-16,1 0-7 16,3 0 10-16,-5 0 4 15,7 0-3-15,-5 4-1 0,3 2 0 16,-2 2 2-16,2 1-7 16,1 0 7-16,1 1-4 15,-2 3 2-15,6-1-7 16,2 2 7-16,0 4-4 15,0 0-4-15,0 0 3 16,4 0-3-16,10 0 3 16,1 0-1-16,1 0 6 15,0-4-5-15,0 2 4 16,-1-6-6-16,3 2-2 16,-1-6 1-16,-1-2-17 15,-3 0 15-15,-3-4 7 16,1 0-8-16,-3 0 10 0,4 0 2 15,-1-4 2-15,0-6-3 16,-2 2 4-16,0-2 0 16,-5 2 3-16,-2-2-6 15,1 2 8-15,-3-6-1 16,0-2-3-16,0 2 14 16,0-4-13-16,0 0 9 15,-5 4-11-15,3-7-3 16,0 6 0-16,-2 3 4 15,4-1-2-15,-3 8-3 16,3 5 6-16,0 0-2 16,0 0 3-16,0 0 8 0,0 0-9 15,0 0 0-15,0 0-6 16,0 0 0-16,0 0-8 16,0 0 3-16,0 0-8 15,0 0 9-15,9 9-2 16,9 8 6-16,2 1 0 15,4 0 3-15,-1 0 0 16,4 0 0-16,0-4-4 16,-1 0 3-16,0-2-2 15,3-2 0-15,-2 2 2 16,0-6 0-16,0 2 0 16,-2-4-2-16,-3 0 6 15,-2 0-4-15,-7 2 2 0,-2-2-3 16,-6-4 2-1,-3 0 1-15,0 0-3 0,-2 0 8 16,0 0 13-16,0 0-11 16,0 0 0-16,0 0-9 15,0 0 0-15,0 0 0 16,0 0-2-16,0 0 4 16,0 0-4-16,0 0 5 15,0 0 2-15,0 0-6 16,0 0 6-16,0 0-14 15,0 0-3-15,0 0-38 16,0 0-29-16,-13-4-125 16</inkml:trace>
  <inkml:trace contextRef="#ctx0" brushRef="#br0" timeOffset="109375.48">8407 14905 43 0,'0'0'17'16,"0"0"-1"-16,0 0 46 16,0 0 14-16,0 0-27 15,0 0-8-15,0 0-1 16,0 0 0-16,0 0 6 15,0 0-23-15,0 0-6 16,0-18-12-16,-4-14-5 16,-3-11 3-16,3-3-5 15,0-2 2-15,-8-2 0 16,3 2-4-16,-2 2-3 16,0 0 5-16,4 8 2 15,1 3-3-15,3 6 2 16,3 0 1-16,0 9-6 15,0-2 0-15,0 4-8 0,0 0 8 16,0 0-11-16,3-4 3 16,1 0 12-16,-2 4-4 15,0-4 5-15,-2 6-1 16,0 6 2-16,0 6 0 16,0 2 0-16,0 2 2 15,0 0-1-15,0 0-2 16,0 0 3-16,2 0-9 15,-2 0 4-15,0 0 0 16,0 0-13-16,5 2-1 16,2 12 12-16,2 4 5 15,2 4-1-15,0 2 3 0,4 0-1 16,4 4 3-16,0 2-8 16,4 2 9-16,1 4-5 15,1 3 4-15,2-3-4 16,0 4-5-16,-1 0 5 15,1-4 0-15,-1-2 2 16,-5-2-4-16,-2-10 4 16,-1 2 4-16,-1-3-6 15,0-2 0-15,-2-1 0 16,-1-4 5-16,-1-3-5 16,-4-5-10-16,-2-1 8 15,-1-2 4-15,-4 1-4 16,-2-3-17-16,0 4-14 0,0-5-13 15,0 0-2-15,-10 0-53 16</inkml:trace>
  <inkml:trace contextRef="#ctx0" brushRef="#br0" timeOffset="109684.34">8390 14807 104 0,'0'0'25'15,"0"0"-9"-15,0 0 38 16,0 0 15-16,0 0-28 16,0 0-26-16,-2-5-11 15,2-4 11-15,0-5-1 16,12-4-6-16,7-3-8 15,-2 3 4-15,1 4-9 16,-2 0 15-16,2 2-15 16,-3 4 10-16,1-2-10 15,-2 2 0-15,1 2-70 16,1-2 12-16,-5 4-90 16</inkml:trace>
  <inkml:trace contextRef="#ctx0" brushRef="#br0" timeOffset="110741.58">9051 14606 25 0,'0'0'34'0,"0"0"-2"16,0 0-5-16,0 0 41 16,0 0-56-16,-88-112 18 15,69 100-19-15,-1 6 29 16,0 2-20-16,-2 4-8 15,-3 0-12-15,1 0-5 16,-3 0 1-16,-1 5-5 16,3 12 4-16,0 1-2 15,5 4 2-15,9-4 10 16,-1 4-7-16,6 0 2 16,6 4 0-16,0-2-3 15,0 2 7-15,0-4-14 16,0-2 10-16,12-4 0 0,1-2-7 15,1-1 6-15,-1-4-4 16,3 1 4-16,1-2 1 16,0 1 0-16,1-4 2 15,-8-1 1-15,12-4-3 16,-4 0 0-16,-1 0 2 16,1 0-2-16,-3-1 0 15,1-11 3-15,0-2-3 16,0-4 7-16,0 0-5 15,-1-1 3-15,-2 7-3 16,-2 2-2-16,-6 2 0 16,-3 2 6-16,0 0 6 0,0 2 0 15,-2-2 9-15,0 0-2 16,0 0-3-16,0 0 0 16,0 2 1-16,0-4-15 15,0 4 1-15,0-2-3 16,0 2 0-16,0 0 2 15,0 2 4-15,0 0-4 16,0 0-1-16,0 2 24 16,0 0-13-16,0 0 9 15,0 0-4-15,0 0-3 16,0 0 4-16,0 0-15 16,0 0 9-16,0 0-7 15,0 0-5-15,0 0 2 16,0 0 5-16,0 0-7 15,0 0 0-15,0 0-4 0,0 0 0 16,0 0 3-16,0 0-9 16,0 0-2-16,0 0-4 15,2 0 8-15,9 2 4 16,5 8 4-16,3 2 1 16,0 2 3-16,4-2-4 15,-1 0 1-15,0 2-5 16,0-6 9-16,1 2-5 15,-4-2 2-15,2 2-4 16,-3-4 4-16,1-2-2 16,-3 0 0-16,-3-1 0 15,-1-3-2-15,-8 0 6 0,1 0-10 16,-3 0 12-16,-2 0-6 16,0 0 3-16,0 0-6 15,0 0 0-15,0 0 1 16,2-4-19-16,-2-9-54 15,0-1-69-15</inkml:trace>
  <inkml:trace contextRef="#ctx0" brushRef="#br0" timeOffset="111065.29">7517 15047 1 0,'0'0'4'15,"0"0"-4"-15,0 0 2 16,0 0-6-16,133-38 1 16</inkml:trace>
  <inkml:trace contextRef="#ctx0" brushRef="#br0" timeOffset="112233.59">10143 14694 79 0,'0'0'97'15,"0"0"-76"-15,0 0-5 16,0 0 45-16,0 0-22 16,-47-136-7-16,24 90 4 15,2-2-32-15,-6-11 32 16,2-3-8-16,3-10-16 16,2-4-12-16,6 0-1 15,6 5-4-15,6 13-1 16,2 12 0-16,0 6 11 15,0 10-8-15,0 8 3 0,0 6 0 16,0 8-2-16,0 4 0 16,0 4 1-16,0 0-11 15,0 0 7-15,4 0-12 16,14 0 13-16,-1 4-1 16,8 12 2-16,0 8 0 15,0 6-5-15,6 6 7 16,2 9 0-16,3 5 1 15,1 1 6-15,-3 2 2 16,-1-1-1-16,-4-4-13 0,-2-2 7 16,-3-8-1-1,1-4 3-15,-8-6-3 0,2-7-2 16,-6-6-1-16,1-4 3 16,-6-1-36-16,-1-9-19 15,-1 2-11-15,-4-3-24 16,-2 0 2-16,0-3 32 15</inkml:trace>
  <inkml:trace contextRef="#ctx0" brushRef="#br0" timeOffset="112467.43">10089 14458 122 0,'0'0'57'16,"0"0"-39"-16,0 0 3 0,0 0 10 15,0 0 7-15,0 0-14 16,-6-4-23-16,23-14 10 16,6-9-10-16,-1 1 15 15,7-2-13-15,0 2-2 16,-3 0 2-16,1 2-6 16,-2 4-21-16,-3 4-30 15,5 6-38-15,-2 4-41 16</inkml:trace>
  <inkml:trace contextRef="#ctx0" brushRef="#br0" timeOffset="113051.22">10722 14275 159 0,'0'0'45'0,"0"0"-44"15,0 0 1-15,0 0 32 16,0 0-1-16,0 0-25 16,-9-88-3-16,-15 66 2 15,-6 4-2-15,-3 2 2 16,2 4-6-16,2 2 13 16,7 6-14-16,0 4-3 15,4 0-3-15,5 0 1 16,2 4 3-16,-1 12-2 15,3 2 3-15,1 2 1 0,2 2 9 16,4 0-9-16,2 0-3 16,0 6 3-16,0-4-1 15,0 2 1-15,0-6 0 16,8-8-3-16,2-4-7 16,-1-8-2-16,7 0-1 15,-1 0 10-15,6-8-5 16,-3-10-3-16,-5-4 9 15,2 4 2-15,-3 2 2 16,-4 4 0-16,1 6 1 16,-4 2 3-16,-3 4 2 15,1 0-2-15,1 0-5 0,5 0 4 16,7 0 12-16,6 0 5 16,2 0-1-16,1 0-2 15,-1 0-9-15,-6 0 10 16,0 0-7-16,-3 0 2 15,1 0-2-15,-1 0-10 16,1 0 10-16,-1-2-9 16,-1-6-4-16,-1 2-9 15,-1 0-33-15,-8 2-83 16,-4-4-96-16</inkml:trace>
  <inkml:trace contextRef="#ctx0" brushRef="#br0" timeOffset="116433.24">8812 15950 80 0,'0'0'32'16,"0"0"-32"-16,0 0 17 0,0 0 11 16,0 0 4-16,0 0-18 15,0-67 7-15,0 49 15 16,-8-4 4 0,-3-2-27-16,-5-2-7 0,1 0 0 15,-4 2-6-15,0 0 0 16,-1 4 0-16,-3 2 1 15,4 6-1-15,-4 4 2 16,5 6-2-16,5 2-1 16,0 0-2-16,-1 0 2 15,3 0-1-15,-3 4 2 16,4 10-9-16,3 4 18 16,2 0-13-16,4 4 4 15,1 0 0-15,0 10-2 16,0-2 0-16,15 6 1 0,7 0 1 15,3-4 0 1,3-1-6-16,-1-9 5 0,2-4-5 16,-2-4 0-16,-2-10 5 15,-1-3 1-15,-4-1-9 16,-2 0 20-16,1-9-7 16,0-14-3-16,-1-3 4 15,-5 2 0-15,-7-2-1 16,2-2-2-16,-6 6-2 15,-2 4 11-15,0 6-10 16,0 4 9-16,0 6-2 16,0-2 13-16,0 4 0 0,0 0-19 15,0 0-2-15,0 0-5 16,4 0-2-16,7 0 1 16,5 0 6-16,6 4 1 15,2 6 1-15,3 0 1 16,0 2-4-16,-4-4 2 15,-4-2-1-15,1 2 4 16,1-4-1-16,-4-2-4 16,1 2 5-16,-3-2-7 15,1-2 3-15,-1 0-19 16,2 0-66-16,-7-6-78 16</inkml:trace>
  <inkml:trace contextRef="#ctx0" brushRef="#br0" timeOffset="117102.56">9281 15723 0 0,'0'0'49'16,"0"0"-47"-16,0 0 2 15,0 0 30-15,0 0 31 16,0 0-28-16,44-72-21 15,-42 44-12-15,-2 2-1 16,0-5-1-16,-17 8 2 16,-10 0-2-16,0 3-4 15,0 10 4-15,1 4 7 0,5 6 18 16,0 0-5-16,-2 0-10 16,0 10 7-16,2 8-16 15,0 4 0-15,3 1 8 16,3 3 0-16,3 2-10 15,8-1-1-15,4 8 0 16,0-3 0-16,0 2-1 16,12-2-1-16,7-10 1 15,4-4-5-15,-3-4 4 16,-1-10 0-16,0 0-1 16,-1-4 3-16,-1 0 0 15,4 0-8-15,0-14 8 16,0-8 0-16,-1-4 9 0,-5-4-7 15,-3 6-2-15,-3 6 1 16,-5 10 4-16,-2 2-5 16,-2 4 1-16,2 2 5 15,0 0-5-15,3 0-2 16,2 0-4-16,4 0 5 16,7 0 5-16,4 0-4 15,2 12 1-15,3-2-1 16,-2 4 8-16,2 2-8 15,-3-8 12-15,0 2-7 16,-1-2 11-16,-3-2-9 16,-2-6 12-16,-2 0-16 0,-3 0 4 15,0 0-1-15,-2 0-1 16,-2 0-2-16,-3 0-4 16,-2 0 0-16,-2 0-7 15,-2-14-37-15,0 0-45 16,-14 2-212-16</inkml:trace>
  <inkml:trace contextRef="#ctx0" brushRef="#br0" timeOffset="118968.4">10704 15520 23 0,'0'0'37'0,"0"0"-35"16,0 0 18-16,0 0 21 16,0 0 18-16,0 0-30 15,-18-76 2-15,7 58 12 16,-6-2-1-16,-5-4-19 16,-5-2-11-16,-4-2-12 15,-5 2 0-15,0 4-9 16,2 4-1-16,3 6-20 15,7 7 21-15,4 5-18 16,2 0 11-16,3 0 13 16,1 17-4-16,3 1 12 0,4 4-5 15,-1 0 0-15,5 0 0 16,0 0 4-16,3 6-2 16,0-2-2-16,0 2-1 15,0 2-2-15,8-8 6 16,1 2-6-16,1-2 6 15,4-4-3-15,-1-1 0 16,6-3-11-16,-2-4 11 16,1-2-3-16,-1-8 0 15,1 0 6-15,1 0 0 16,0-10 2-16,-3-11 3 16,-1-2 3-16,-1 0-9 0,-7-3 9 15,-3 0-2 1,0 6 0-16,-4 4-8 15,0 8 12-15,0 2 2 0,0 6 11 16,0 0-15-16,3 0-11 16,-3 0 0-16,2 0-6 15,0 0 6-15,5 0-7 16,2 0 5-16,6 0 4 16,5 4-1-16,1 4 2 15,0 2 0-15,0-2 2 16,1 2-4-16,1-6 3 15,1 2 2-15,-2 2-3 16,3-8 3-16,-3 4 0 16,-2-4-2-16,-4 0-3 15,-3 0 4-15,-1 0-5 0,-6 0-2 16,3 0 1-16,-1 0-2 16,6-18-14-16,1-8-39 15,4-4-52-15,-2 6-79 16</inkml:trace>
  <inkml:trace contextRef="#ctx0" brushRef="#br0" timeOffset="119739.48">11159 15194 38 0,'0'0'16'0,"0"0"-8"15,-76-107 49-15,40 77-2 16,3 4-18-16,4 6-13 15,2 8 35-15,5 8-14 16,2 2-2-16,2 2-21 16,-1 0 7-16,-2 4-29 0,-1 14 3 15,2 6-3-15,2 6-10 16,5 6 7-16,3-4 3 16,6 4-3-16,4 0 7 15,0 0-6-15,0 3 2 16,9-11 0-16,7 2-12 15,4-8 10-15,0-4-11 16,2 0-1-16,1-10 9 16,-2-2-9-16,0-2 12 15,-1-4 2-15,-3 0-5 16,-1-4 10-16,2-20-5 16,-2-4 3-16,-1-6-2 0,1 4-1 15,-7-5 1-15,-3 8 3 16,-2 4-2-16,0 4 6 15,-4 7-2-15,0-2 5 16,0 5 12-16,0 1 1 16,0 2 5-16,0 6-25 15,0-4 0-15,0 4-3 16,0 0 1-16,0 0-2 16,0 0-3-16,4 0-11 15,7 0 4-15,7 10 8 16,6 4 2-16,-2 3 0 15,1-8 1-15,-1 4 2 16,0 1-2-16,0-6 3 16,5 6-1-16,0-4 1 15,0 2-2-15,-3-6 6 0,-4 2-2 16,-2-4-5-16,0-4 0 16,-2 0-1-16,-1 0 0 15,-1 0-10-15,-1 0-26 16,1-4-17-16,-4-9 7 15,-3 2-103-15</inkml:trace>
  <inkml:trace contextRef="#ctx0" brushRef="#br0" timeOffset="151451.79">8354 16441 17 0,'0'0'46'16,"0"0"-2"-16,0 0-14 15,0 0 1-15,0 0-1 16,0 0 10-16,0 0-11 16,0 0-11-16,0-26-9 0,0 26 3 15,0 0-9-15,0 0 1 16,0 0-3-16,0 0 0 16,0 0-2-16,0 0 4 15,0 0-7-15,0 0 4 16,0 0 0-16,0 0-2 15,0 0-1-15,0 0-5 16,0 0-7-16,0 0-3 16,0 12 11-16,0 6 3 15,-14-4 8-15,-1 0-7 16,-1-2 4-16,-4-2-2 16,2-2 1-16,0 2 0 15,3-6 1-15,3 4 1 16,2-2-1-16,5-2 0 15,1 4-1-15,2-4 1 0,2-2-1 16,0 2 0-16,0 4-2 16,0 6 2-16,0-4 6 15,0 6-3-15,0 2 6 16,2 0-7-16,4 4-1 16,1-4 3-16,-1 4 2 15,0-8-12-15,-4 0 6 16,2-5-7-16,-4-5 11 15,2 0-5-15,-2-4 2 16,0 0 1-16,0 0 1 0,0 0 2 16,0 0-5-1,0 0 5-15,2 0-2 0,-2 0-3 16,5-13-2-16,1-5 2 16,6-4 7-16,1 0-2 15,5 0-1-15,2 4 8 16,2 4-9-16,3 0-2 15,4 6 5-15,2 2-6 16,5 6 0-16,1 0 0 16,0 0 0-16,-5 14-1 15,-5 4-4-15,-5 8 10 16,-6 2-3-16,-9-2 12 16,-3 1-7-16,-4 1-6 15,0-2 28-15,0 2-15 16,-14 2 9-16,-7-6-12 0,-4-4 20 15,-2-2 13-15,0-8-17 16,-2-2-10-16,0-2 1 16,-2-2-10-16,0 4-8 15,3-8-3-15,-2 4-21 16,6-2-36-16,4 2-22 16,7 4-26-16,3-8-52 15</inkml:trace>
  <inkml:trace contextRef="#ctx0" brushRef="#br0" timeOffset="151907.49">8494 16583 54 0,'0'0'1'0,"0"0"4"15,0 0 20-15,0 0 25 16,60 116 19-16,-37-79-51 15,-1-1-2-15,3-4-13 16,3 2 7-16,1-6-3 16,0-2 1-16,0-8-3 15,0-10-3-15,-4-6-4 16,-3-2 4-16,-2 0 4 16,0-20-6-16,-5-10 10 15,-1-2 10-15,-9-8-3 16,-5 0-1-16,0 4-7 15,-5 1 15-15,-17 7-22 0,-5 6 9 16,-4 0-2-16,-1 4 4 16,-1 4 13-16,2-2 0 15,4 6-10-15,1 0-8 16,6 6 2-16,2 0 5 16,5 4-1-16,1 0-11 15,3 0-3-15,-2 0 0 16,-2 18-6-16,-3 4 2 15,2 10 1-15,6-2-6 16,6 2 9-16,2-1-7 0,0 1-76 16,2-10-24-1,16-8-98-15</inkml:trace>
  <inkml:trace contextRef="#ctx0" brushRef="#br0" timeOffset="152396.26">8953 16375 230 0,'0'0'1'0,"0"0"5"15,0 0-6-15,0 0 36 16,0 0-21-16,0 0-14 16,16 0 6-16,-14 18 20 0,3 8 33 15,1-4-33 1,1 6-13-16,-1-2 5 0,1 0-17 16,0 2 2-16,-1 2-3 15,3 6 9-15,1 0-9 16,-2-1-1-16,1 1 0 15,-3-4-3-15,0-6-48 16,0-2-6-16,-2-6-75 16,-1-6-68-16</inkml:trace>
  <inkml:trace contextRef="#ctx0" brushRef="#br0" timeOffset="152614.84">9234 16565 216 0,'0'0'142'0,"0"0"-141"16,0 0-1-16,0 0 17 16,0 0 48-16,0 0-59 15,4 0-3-15,-4 0 1 16,0 0-4-16,0 0-32 15,-13 0-201-15</inkml:trace>
  <inkml:trace contextRef="#ctx0" brushRef="#br0" timeOffset="152823.21">8857 16507 460 0,'0'0'69'0,"0"0"-63"16,0 0 55-16,0 0 65 16,0 0-52-16,0 0-72 15,-8 0 6-15,8 0-8 16,0 0-2-16,0 0-53 16,0 0-104-16,-2 6-150 15</inkml:trace>
  <inkml:trace contextRef="#ctx0" brushRef="#br0" timeOffset="153955.31">9387 16393 267 0,'0'0'53'0,"0"0"-49"16,0 0 29-16,0 0 46 15,0 0-35-15,0 0-44 16,-4-2-12-16,13 20 3 16,18 6 9-16,4 6 35 15,4 2-20-15,1 0-12 16,-2 2 5-16,-5-10-3 0,-2-4-5 15,-8-2 6-15,2-8-3 16,-8-2-3-16,-7-4 0 16,2 2-2-16,-6-6-39 15,-2 0-4-15,0 0 35 16,0 0 10-16,-10 0 0 16,-18 0-12-16,-6-18 2 15,-4-8 10-15,1-2-1 16,-1-2 1-16,1 2 2 15,4-6-1-15,2 2 0 16,9 4-1-16,4-8-16 16,9 6 9-16,9-2 13 0,0 1-15 15,0 3 6-15,18 6 3 16,2 0 8-16,1 6-8 16,2 6 4-16,2 4-2 15,0 6-2-15,2 0 4 16,-5 2-8-16,-3 20 8 15,-2 0 3-15,-7 8 1 16,-1 2 0-16,-6 4-4 16,-3 1 4-16,0-3-4 15,0-6 5-15,-9 2-1 16,-2-2-5-16,4-6-3 16,0 0-22-16,0 0-81 15,-1-12-99-15</inkml:trace>
  <inkml:trace contextRef="#ctx0" brushRef="#br0" timeOffset="160921.26">8448 17219 22 0,'0'0'73'16,"0"0"-4"-16,0 0-28 15,0 0-18-15,0 0 20 0,0 0-7 16,0 0-20-16,0 0 1 15,0 0-12-15,0 0 1 16,0 0-4-16,0 0-4 16,0 0-9-16,0 8-2 15,0 18 13-15,11 6 3 16,0 0-3-16,2 6 1 16,-2-6 0-16,1 0 3 15,-6-6-8-15,1-4 9 16,-3-3-10-16,-2-6 3 15,2-4-7-15,0-9 7 16,-4 0-23-16,1 0-3 16,-1 0 24-16,0 0 4 15,0-9 1-15,0-9-1 0,0-4 3 16,0 4 4-16,0 0-7 16,0-4 1-16,7 8-1 15,4 0 0-15,1-2 2 16,-1 6-2-16,2 2 0 15,3 2-5-15,-1 6 4 16,3 0-1-16,-1 0 2 16,4 0-6-16,1 10 6 15,0 8-2-15,-2 0 4 16,3 0 2-16,-4 4-1 16,-1 0 13-16,-5 0-2 15,-3-4-14-15,-4 5 13 16,-3-5-12-16,-3 0 3 0,0 0 19 15,0 0-18-15,-16 0 3 16,-4 0 5-16,-5 0-13 16,-4-2-34-16,-2-6-11 15,-2-2-45-15,2-4-34 16</inkml:trace>
  <inkml:trace contextRef="#ctx0" brushRef="#br0" timeOffset="161208.14">8474 17317 76 0,'0'0'3'15,"0"0"0"-15,0 0 29 16,0 0 32-16,0 0-43 15,0 0-9-15,26-32-11 16,-12 28 7-16,5 0 2 16,0-6-5-16,4 2 15 15,-2-2-17-15,2-2 5 16,-5 2-7-16,-1 6-2 16,-1 0-3-16,-5 4-77 15,-7 0-78-15</inkml:trace>
  <inkml:trace contextRef="#ctx0" brushRef="#br0" timeOffset="161762.9">8815 17241 5 0,'0'0'37'0,"0"0"5"16,0 0 5-16,0 0-25 15,0 0 7-15,0 0 11 16,57 92-15-16,-47-74-2 16,1 0-13-16,3 0 4 15,-1 0-6-15,2 0 4 0,3 4-5 16,0-8-5-16,2 0-1 16,0 3-1-16,1-8-1 15,-4 0 1-15,3-4 5 16,-3-1-5-16,4-4 8 15,-1 0-7-15,0 0 1 16,0 0 5-16,-2-5-1 16,-3-12-5-16,-4-1 1 15,-6 0 6-15,-5-4-7 16,0 4 9-16,0-4-10 16,-7 0 0-16,-12-2-2 0,-8 2-2 15,-2 0-1 1,-7 4 5-16,1 6-4 0,4 2 4 15,-4 2 0-15,11 6 16 16,2 2-4-16,-3 0-10 16,3 0 1-16,-2 0-6 15,4 0 10-15,3 2-11 16,2 10 4-16,5-2-4 16,1 2-1-16,1 2 4 15,4 4-6-15,4 0-2 16,0 0 9-16,0 0-1 15,7 0-14-15,9-6-59 16,5 2 1-16,0-6-74 16</inkml:trace>
  <inkml:trace contextRef="#ctx0" brushRef="#br0" timeOffset="162160.07">9283 17034 11 0,'0'0'139'16,"0"0"-139"-16,0 0 4 16,0 0 2-16,0 0 50 15,0 0-18-15,0 64-16 16,0-38 10-16,0 5-9 16,0-3-18-16,0 2 6 15,2 2 4-15,3 0-14 16,-1 2 5-16,2 2-6 15,2-4 7-15,-2-6-14 16,3 0 6-16,0-3-12 0,-2-10-44 16,2-3-41-1,-1-1-14-15</inkml:trace>
  <inkml:trace contextRef="#ctx0" brushRef="#br0" timeOffset="162384.23">9512 17321 64 0,'0'0'139'0,"0"0"-136"16,0 0 3-16,0 0 70 16,0 0-1-16,0 0-49 15,0 0 5-15,0 0 23 16,0 0-16-16,0 0-25 0,0 0-13 15,0 0 0-15,-2 0-66 16,-23 0-122-16</inkml:trace>
  <inkml:trace contextRef="#ctx0" brushRef="#br0" timeOffset="162667.22">9142 17271 244 0,'0'0'92'16,"0"0"-68"-16,0 0 44 0,0 0 38 15,0 0-47-15,0 0-10 16,-13 0-4-16,11 0 24 16,0 0-3-16,2 0-38 15,-5 0 0-15,0 0-16 16,1-4-4-16,0 0-6 15,2 0-4-15,2 2 1 16,0 2-3-16,-2 0-15 16,-1 0-36-16,3 0-57 15,0 0-59-15,0 0-51 16</inkml:trace>
  <inkml:trace contextRef="#ctx0" brushRef="#br0" timeOffset="163717.25">9836 17325 37 0,'0'0'14'16,"0"0"9"-16,0 0 65 16,0 0-6-16,0 0-40 0,0 0 4 15,2 0 7-15,-2 0 12 16,0 0-14-16,0 0-8 16,0-10-18-16,-7-12-24 15,-7-4-1-15,-3-14 2 16,-1-4-7-16,-2-10 7 15,-2-5-10-15,4 1 6 16,2 4-13-16,5 6-10 16,2 8 25-16,3 8 0 15,1 14 2-15,0 6-2 16,3 2 1-16,0 10 9 16,2-4-10-16,0 4-4 15,0 0 3-15,0 0-2 0,0 0 0 16,0 0-10-16,0 0 5 15,0 0-9-15,0 0 4 16,5 0 5-16,17 14 7 16,0 0 1-16,5 8-5 15,4 4 9-15,3-4-4 16,3 4 3-16,1-4 0 16,3-2-3-16,-4 2 1 15,1 0 4-15,-5-4-3 16,-1 0-2-16,-3-2 2 15,-5 2 0-15,-4-4-2 16,-2-5 0-16,-5 0 0 16,-1-4 2-16,-4-1-2 15,-1-4 2-15,0 4-2 0,-2-4-6 16,-5 0-3-16,2 0-15 16,-2 0-12-16,0 0 12 15,0 0-39-15,-2 0-50 16</inkml:trace>
  <inkml:trace contextRef="#ctx0" brushRef="#br0" timeOffset="163945.43">9902 17115 153 0,'0'0'63'15,"0"0"-49"-15,0 0 26 16,0 0 32-16,0 0-46 16,0 0-10-16,11-45-3 15,7 31-9-15,5-8-4 16,1-4-1-16,-2 8-78 16,-6 0-206-16</inkml:trace>
  <inkml:trace contextRef="#ctx0" brushRef="#br0" timeOffset="173803.36">13975 14696 13 0,'0'0'40'0,"0"0"10"0,0 0 2 15,0 0 3-15,0 0-22 16,0 0 17-16,0 0-10 16,0 0 4-16,0-6-7 15,0-2-4-15,0-2-25 16,0-12-5-16,0-4-6 16,-4-6 0-16,2-8 1 15,-1 0 2-15,3-6 2 16,0-1-2-16,0 1-6 15,11-2 5-15,5 2-7 16,-5 0 4-16,0 0-7 16,-4 0 6-16,0 2 5 15,-5 8-1-15,0 4 2 0,-2 11-2 16,0 7 2-16,0 4 2 16,2 5-3-16,-2 1 0 15,0 1 0-15,2 3-3 16,-2 0 2-16,0 0 2 15,0 0-5-15,0 0-7 16,3 0-4-16,1 14-8 16,8 15 22-16,1 7 1 15,-3 6 0-15,6 6 3 16,3-2 3-16,-2 6-3 16,10-4 1-16,-2 4-2 15,8 0 5-15,0-7-5 0,1-5 4 16,-5-10-5-1,-3-2-1-15,-1-6 0 0,-8-2-1 16,2-2 1-16,-9-6 1 16,0-2 0-16,-3 0-2 15,-1-4-46-15,-4 0-52 16,-2-2-53-16</inkml:trace>
  <inkml:trace contextRef="#ctx0" brushRef="#br0" timeOffset="174030.3">13952 14512 93 0,'0'0'4'0,"0"0"-1"16,0 0 32-16,0 0 8 15,0 0-22-15,0 0-8 16,131-117-8-16,-106 104-5 16,0 0-26-16,-4 5-90 15</inkml:trace>
  <inkml:trace contextRef="#ctx0" brushRef="#br0" timeOffset="174471.45">14450 14536 93 0,'0'0'86'16,"0"0"-83"-16,0 0 7 16,0 0 23-16,-9-109-10 15,-9 69-5-15,-2-6-11 16,-7-4-6-16,-2-2 32 15,2 4-16-15,3 4-11 16,8 10-2-16,10 10 6 16,4 10-4-16,2 4-4 15,0 6-1-15,0 4-1 0,0 0-6 16,0 0 6 0,8 0-2-16,8 0 6 0,4 0-4 15,2 10 2-15,3 8 6 16,4 2 4-16,2 4-11 15,5 4 18-15,-3 2-14 16,3 2 6-16,-3 2-9 16,3-2 3-16,-2 2-2 15,-3 0 0-15,-3-4 5 16,-1-2-8-16,-7-3 0 16,-5-3 0-16,-1-7-39 15,-7-2-35-15,-3-5-22 0,-4-4-28 16</inkml:trace>
  <inkml:trace contextRef="#ctx0" brushRef="#br0" timeOffset="174682.48">14519 14490 123 0,'0'0'74'0,"0"0"-71"16,0 0 44-16,0 0 24 15,0 0-38-15,0 0-22 16,18-24 9-16,2 2 2 16,-2 0-16-16,-3-3 3 15,1 1-9-15,-1-4-29 16,-5 2-65-16,-10 0-92 0</inkml:trace>
  <inkml:trace contextRef="#ctx0" brushRef="#br0" timeOffset="176211.46">15319 14624 149 0,'0'0'108'0,"0"0"-103"16,0 0 28-16,0-108 34 15,0 64-25-15,-6-13-14 16,-4-7-20-16,1-8-2 16,-2-6 1-16,4 4-7 15,5 8 2-15,2 7-2 16,0 14 0-16,0 6 0 15,6 9 0-15,2 10-2 0,-4 8 1 16,-2 6-2-16,-2 6 3 16,0 0-1-16,0 0-2 15,0 0-2-15,2 0-3 16,5 2 2-16,5 20 1 16,1 10 5-16,7 8 6 15,2 11 2-15,0 0 6 16,7 3-2-16,0 3-4 15,2-9 15-15,-2-2-20 16,-4-2 2-16,-3-8-4 16,-2 0 4-16,-4 0-5 15,-3-4 3-15,-2-1-6 16,-4-5 3-16,-2-8-10 0,-3-2-30 16,2-8-42-16,-4-2-38 15,0-6-59-15</inkml:trace>
  <inkml:trace contextRef="#ctx0" brushRef="#br0" timeOffset="176424.79">15348 14427 99 0,'0'0'118'16,"0"0"-94"-16,0 0-18 0,0 0 3 15,0 0 16-15,0 0-21 16,38-54 7-16,-5 24-3 16,2-4-1-16,3 4-7 15,3-2-25-15,-8 8-81 16</inkml:trace>
  <inkml:trace contextRef="#ctx0" brushRef="#br0" timeOffset="176884.81">15822 14299 210 0,'0'0'29'0,"0"0"-11"15,-17-158 31-15,-3 94 22 16,-1-2-25-16,4 3-42 15,1 13 11-15,5 12-12 16,5 14-3-16,2 12 4 16,4 2-7-16,0 6 3 15,0 4 0-15,0-2-4 16,0 2-1-16,0 0 2 16,0 0-7-16,10 0 10 15,7 4 0-15,8 16 4 0,4 8-3 16,4 6 13-16,3 6 1 15,-1 2-6-15,4 3 4 16,-8-5-5-16,0 0 11 16,0-4-18-16,-4-4 5 15,-5-2-1-15,-2-6-4 16,-1-4 0-16,-6-2-1 16,-1 0 0-16,0-8 3 15,-5 0-7-15,-3-4-2 16,2-2-14-16,-3-2-25 15,-3-2-25-15,0 0-22 16,0 0-13-16,-5 0-60 16</inkml:trace>
  <inkml:trace contextRef="#ctx0" brushRef="#br0" timeOffset="177075.56">15889 14307 160 0,'0'0'77'15,"0"0"-22"-15,0 0 15 16,0 0-15-16,0 0-26 16,0 0-27-16,47-50 24 15,-11 6-13-15,3-2-5 16,-5 0-8-16,-10 4-30 16,-16 7-93-16,-8 12-205 15</inkml:trace>
  <inkml:trace contextRef="#ctx0" brushRef="#br0" timeOffset="178798.16">14116 15839 4 0,'0'0'25'0,"0"0"8"15,0 0 31-15,0 0 35 16,0 0-36-16,0 0-8 0,2 2-14 16,-2-2-3-1,2-6-26-15,0-18 0 0,1-16-12 16,-3-14 8-16,0-4-9 15,0-8 2-15,0-2-2 16,0-3 11-16,-7 1-23 16,-5 2 18-16,1 2-5 15,3 6 0-15,0 11-3 16,6 9-1-16,2 10 2 16,0 14 1-16,0 8 2 15,0 8-5-15,0 0 4 16,0 0-3-16,0 0-2 0,0 0-6 15,0 0 1-15,0 18 3 16,14 4 7-16,7 4 9 16,-2 8 5-16,10 9-2 15,4 7 5-15,3 0-9 16,5 2 2-16,-6 6-3 16,3-8-4-16,-7 4 3 15,0-1-6-15,-2-5 0 16,-6-2 6-16,-2-6-8 15,4-4 4-15,-2-6-4 16,-1-4 2-16,-5-2-1 16,-3-6-15-16,-5-6-61 15,-3-2-11-15,-6-6-40 0,0-4-16 16</inkml:trace>
  <inkml:trace contextRef="#ctx0" brushRef="#br0" timeOffset="179004.13">14229 15709 176 0,'0'0'93'0,"0"0"-43"16,0 0-31-16,0 0 12 16,0 0-10-16,0 0-15 15,0-46-5-15,29 16-2 0,5-5 6 16,-1 2-10-1,-2 2-16-15,-2 5-49 0,-2 6-63 16</inkml:trace>
  <inkml:trace contextRef="#ctx0" brushRef="#br0" timeOffset="179533.17">14839 15685 199 0,'0'0'42'0,"0"0"-34"15,0 0 9-15,0 0 25 0,3-106-31 16,-16 71-7-16,-18 7-4 16,-5-2 0-16,3 10 0 15,2 8 11-15,6 12 13 16,4 0-7-16,6 0-9 15,-1 0-3-15,1 18-10 16,-1 4 11-16,5 4-6 16,-1 1 1-16,10 5 5 15,2-6-6-15,0 2 0 16,0 0 1-16,16-2 0 16,0-4 5-16,-3-4-3 15,0-6 3-15,-4-8-5 16,5-4-2-16,-3 0-3 0,3 0 2 15,3-20-3-15,3-4-2 16,-1 2 3-16,-2 4 4 16,-3 6-3-16,-8 8 6 15,3 4-6-15,3 0 7 16,1 0 0-16,6 4 3 16,6 8 10-16,2 2-7 15,-3 4 12-15,3-4-7 16,-4 0-1-16,-2 2 5 15,0-6-10-15,-4 2-5 16,-3-6-1-16,-3 2-3 16,-2-4-50-16,2-4-39 15,-7 0-71-15</inkml:trace>
  <inkml:trace contextRef="#ctx0" brushRef="#br0" timeOffset="181049.16">15533 15651 64 0,'0'0'58'0,"0"0"27"16,0 0 21-16,0 0-27 15,0 0-11-15,0 0-26 16,0 0-12-16,-14-36-1 15,-3 0-7-15,-4-9-3 16,1-13-17-16,-4-14 0 16,0-8-1-16,1-8-1 15,5-3-7-15,9 7 3 16,7 16 2-16,2 14-10 16,0 20 11-16,11 4-13 15,5 7 12-15,-3 10-2 16,1 7-2-16,-6 2 2 0,1 4-2 15,1 0-4-15,0 0-1 16,3 5 6-16,5 20-1 16,5 7 6-16,4 8 0 15,0 8 6-15,4 6-5 16,2 6 5-16,3 2 7 16,1 1-10-16,3 3-1 15,-1-12-1-15,-4 0 1 16,-1-4 0-16,-3-8 8 15,-2-1-8-15,-2-9 7 16,-3-2-2-16,-4-6-8 16,0-8 1-16,-5-2-38 0,-3-4-80 15,-10-2-45-15,-2-8-89 16</inkml:trace>
  <inkml:trace contextRef="#ctx0" brushRef="#br0" timeOffset="181254.96">15525 15482 343 0,'0'0'73'16,"0"0"-73"-16,0 0-37 16,0 0 37-16,0 0 10 15,0 0-9-15,66-54 9 16,-28 34-10-16,-1-4 0 15,3 2-4-15,1 4-117 0,-3 4-138 16</inkml:trace>
  <inkml:trace contextRef="#ctx0" brushRef="#br0" timeOffset="181805.81">16230 15530 197 0,'0'0'59'0,"0"0"-48"0,0 0 41 16,0 0-8-1,22-130-38-15,-22 90-6 16,0 6-12-16,0 6-14 0,-13 10 26 16,-5 8 3-16,-7 6-3 15,-4 4-4-15,0 0-5 16,-1 0 9-16,2 10 13 15,5 4-5-15,-2 2-8 16,2 2 0-16,6 0 0 16,3 4 2-16,3 0 9 15,5 2-4-15,4 2-7 16,2 0 6-16,0 0-2 16,0-2 3-16,0-6-3 15,2-5-4-15,6-8 0 16,3-1-4-16,3-4-11 0,3 0-13 15,4-18-1-15,1-4-2 16,-4-6 18-16,-7 8-6 16,2 2 16-16,-6 8 3 15,1 4 8-15,2 2 1 16,1 4 15-16,5 0-8 16,1 0 16-16,4 0-6 15,-1 0-3-15,2 2-4 16,0 2 2-16,1 4 13 15,-4-6-9-15,-1 2 3 16,1 4-16-16,-7-4 1 16,4 0-6-16,0-2-6 15,-4 0-2-15,7-2-62 0,-7 0-86 16,-2 0-177-16</inkml:trace>
  <inkml:trace contextRef="#ctx0" brushRef="#br0" timeOffset="199445">14438 17156 74 0,'0'0'58'0,"0"0"-51"15,0 0 5-15,0 0 65 16,0 0-13-16,0 0-37 16,0 0-3-16,0-9 14 15,0-1 14-15,0-3-18 16,0-5-23-16,0-8 6 16,0-6-5-16,0-4-6 15,0-8-6-15,-2-6 0 0,0 2-5 16,0-2 5-1,0 2-15-15,2 7 7 0,0 1 5 16,0 14-13-16,0 6 10 16,0 12 6-16,0 4-1 15,0 4 1-15,0 0 0 16,0 0-7-16,0 0-9 16,0 0 12-16,0 0-12 15,6 14 13-15,17 12-3 16,4 5 6-16,6 5 1 15,-4 4 4-15,2 0-5 16,-2 0 0-16,-5 0 0 0,1 0 3 16,-5 0-3-1,-3-8 3-15,-1-6-13 0,-5-12 1 16,3-4-44-16,-3-10-87 16,-5 0-19-16</inkml:trace>
  <inkml:trace contextRef="#ctx0" brushRef="#br0" timeOffset="199903.72">14688 16713 53 0,'0'0'73'15,"0"0"-68"-15,0 0-1 16,0 0 14-16,10 121 11 0,7-93-1 15,3 2-20-15,0-8-2 16,0-4-6-16,0-4 0 16,2-10 0-16,3-4 0 15,2 0 9-15,2-10-4 16,-3-16-4-16,-3 0-1 16,-8 0-1-16,-3-2-1 15,-12 6 4-15,0-6 1 16,-4-2 5-16,-23-2 4 15,-12-3 6-15,-1-1 8 16,-4 4-3-16,-1 0-13 16,5 10 17-16,9 6-16 0,4 10 0 15,7 6 8-15,2 0-3 16,2 0-16-16,1 22 1 16,1 10 0-16,1 4 5 15,2 4-3-15,6 9-3 16,5-3 0-16,0-2-1 15,0-4-3-15,16-4-1 16,7-4-18-16,4-6-46 16,5-12-15-16,5-14-82 15</inkml:trace>
  <inkml:trace contextRef="#ctx0" brushRef="#br0" timeOffset="200384.2">14933 16437 220 0,'0'0'89'0,"0"0"-84"16,0 0-2-16,0 0 32 16,0 0-12-16,0 0-20 15,4 36-3-15,8-2 0 16,1 6 13-16,5-2-7 15,0 0 0-15,4-2-6 16,5-8-1-16,2-2 0 16,2-3 2-16,3-10-2 15,-3-8 0-15,-2-5-9 0,-2 0-4 16,-8 0 8-16,-3-18 6 16,-7-5 0-16,-5-7 6 15,-4-2-5-15,0-8 9 16,0-4-7-16,-27-6 2 15,-8-4-4-15,-9 0 4 16,-6 1-4-16,0 13 5 16,2 12-1-16,11 6-5 15,10 14 28-15,4 8-10 16,6 0-4-16,1 0-14 16,1 0-6-16,-1 26-1 15,1 15 2-15,3 3 5 16,5 14 1-16,7-4 3 0,0-4-8 15,16 4-18-15,18-6-59 16,3-16-112-16</inkml:trace>
  <inkml:trace contextRef="#ctx0" brushRef="#br0" timeOffset="200743.1">15354 16098 281 0,'0'0'32'16,"0"0"-22"-16,0 0 45 15,0 0 16-15,0 0-62 16,0 0-8-16,0 0 6 15,0 0-14-15,0 14 9 16,0 10-2-16,0 8 1 16,9 4 7-16,5 4-5 15,-1 14 3-15,3 4 3 16,-3 9-8-16,2-5 8 16,3 0-7-16,1-12-4 15,-2-10 4-15,-1-8-4 16,-1-6 0-16,1-8-28 15,-1-5-80-15,-3-13-120 0</inkml:trace>
  <inkml:trace contextRef="#ctx0" brushRef="#br0" timeOffset="200977.64">15639 16329 296 0,'0'0'61'0,"0"0"-59"15,0 0 16-15,0 0 81 0,0 0-59 16,0 0-22-16,0 0 3 16,0 0 4-16,0 0-25 15,-22 0-26-15,-4 0-114 16,-8 0-99-16</inkml:trace>
  <inkml:trace contextRef="#ctx0" brushRef="#br0" timeOffset="201253.22">15194 16266 224 0,'0'0'28'0,"0"0"12"15,0 0 43-15,0 0-17 16,0 0-16-16,0 0-21 16,-20 0 26-16,20 0-5 15,0 0 0-15,0 0-16 16,0 0 2-16,0 0-4 16,0 0-15-16,0 0-2 15,0 0-13-15,0 0-4 16,0 0-5-16,0 0-39 15,0 0-50-15,0 4-56 16,0 2-108-16</inkml:trace>
  <inkml:trace contextRef="#ctx0" brushRef="#br0" timeOffset="202341.22">15709 15981 174 0,'0'0'62'0,"0"0"-2"0,0 0 21 16,0 0 9-16,0 0-62 16,0 0-21-16,-9-9-7 15,9 9-3-15,6 5 2 16,17 18 2-16,6 7 5 15,4 10-6-15,2 2 15 16,3 2-11-16,-1 0-2 16,-2-4-2-16,-6-4 2 15,-2-6-4-15,-5-2 5 16,-4-1-7-16,-7-13 8 16,-2-2-4-16,-4-2 2 15,-3-10-4-15,-2 0 5 16,0 0 11-16,0 0-12 0,0 0 8 15,0 0 0-15,-5-10-5 16,-13-8-3-16,0 0 4 16,-2 0-1-16,-2-4-4 15,-1-1 8-15,0-3-4 16,-4-6-5-16,2-8-7 16,3 0 7-16,2-8-1 15,6 2 1-15,8 3-11 16,4 6 9-16,2 1-17 15,0 9-1-15,0 1 17 16,2 12 1-16,4 0-5 16,1 6 2-16,-3 4 10 0,6 0-13 15,-2 4 8-15,5 0-2 16,5 0-5-16,3 0 3 16,2 16-3-16,0 4 7 15,0 2-1-15,-8 4-8 16,-4 1-1-16,-6 5 10 15,-5-5 8-15,0 0-4 16,0-1 10-16,-9-4-7 16,-3-4-1-16,2-4 0 15,-6-2 0-15,5 2-3 16,-2-6 0-16,3 2 3 16,4-2-5-16,-1-4 5 15,3 2-5-15,-3-2-1 0,1-4-4 16,1 4 4-1,3-2 7-15,-3 0-3 0,3 0-4 16,2-2 2-16,-2 4-2 16,2-4 0-16,0 0 2 15,0 0-2-15,0 0-2 16,0 0-1-16,0 0 1 16,0 0-2-16,0 0-36 15,0-4-75-15,0-6-182 16</inkml:trace>
  <inkml:trace contextRef="#ctx0" brushRef="#br0" timeOffset="210185.11">19331 14181 26 0,'0'0'34'0,"0"0"-7"15,0 0-13-15,0 0-10 16,0 0-4-16,0 0 4 16,0 0-4-16,0 0 3 15,0 0 7-15,0 0 13 16,0 0 13-16,0 0-4 15,0 0-1-15,0 0 1 0,0 0-4 16,5-8-4-16,2-18-6 16,0-10 11-16,-1-14-14 15,-6-9 9-15,0-4-8 16,0-6-12-16,0-3-4 16,-8 1 8-16,3 12-14 15,5 10 16-15,0 17-19 16,0 14 15-16,0 8-8 15,0 4 2-15,0 4-6 16,1 2 3-16,9 0-5 16,1 0 5-16,7 2-5 15,-1 18 8-15,2 11-23 16,1 6 23-16,-1 6 1 16,2 5 0-16,1 2 3 15,-2 6 2-15,2 2 0 0,1 0-4 16,-1-4 1-16,2-5-2 15,1-5 2-15,-5-10-1 16,0-4-4-16,0-6-5 16,-7-4 7-16,3-6 0 15,-10-4-6-15,1 0-20 16,-5-4-60-16,-2-2-38 16</inkml:trace>
  <inkml:trace contextRef="#ctx0" brushRef="#br0" timeOffset="210420.26">19344 14097 149 0,'0'0'6'0,"0"0"-5"16,0 0 65-16,0 0-3 15,0 0-29-15,122-49-15 16,-99 35-13-16,0 1-6 16,0 3-4-16,-4-3-18 15,-1 5-104-15,-3 2-66 16</inkml:trace>
  <inkml:trace contextRef="#ctx0" brushRef="#br0" timeOffset="211001.11">19920 14093 9 0,'0'0'30'16,"0"0"-19"-16,0 0 1 15,0 0 35-15,31-129-6 16,-31 101 6-16,-13-2-8 15,-8 4-26-15,-1 4 12 16,0 8 14-16,2 6-19 0,1 6-14 16,5 2 5-16,-5 0-10 15,2 4 4-15,-1 14-2 16,-3 8 0-16,4 0 1 16,3 2-1-16,6-2-3 15,3 1 8-15,5-4-16 16,0-1 14-16,0-4-12 15,0-1 5-15,13-7-10 16,5-6-1-16,5-3 9 16,2-1-6-16,-2 0-13 15,4-4 3-15,-2-14-5 16,-5 3 8-16,-2 1-6 16,-2 3 22-16,-5 10-1 15,-3 1 2-15,4 0-2 0,1 0 3 16,3 5 25-16,3 12-15 15,2 1 17-15,6 1-1 16,-3-2-8-16,3-1-2 16,-3 0 2-16,-2-2-1 15,-1-2-3-15,-4-2 1 16,1-4-13-16,-7 0 14 16,1-4-17-16,-1 2 7 15,0 0-8-15,0-4 0 16,-2 2-1-16,2 0-25 15,-2-2-25-15,-2 0-78 16,-7 0-132-16</inkml:trace>
  <inkml:trace contextRef="#ctx0" brushRef="#br0" timeOffset="212826.12">20946 14171 51 0,'0'0'36'0,"0"0"-29"16,0 0 56-16,0 0 29 15,0 0-34-15,0 0-14 16,-3 0-12-16,0-12 15 16,-4 0-12-16,-1-6-9 15,-5-4-6-15,3-5-7 16,-3-6 4-16,-1-7-12 15,4-5 0-15,-3-11-1 0,3 0-7 16,1-2 5 0,7 8-2-16,2 6 0 0,0 5 1 15,0 2-5-15,7 1-1 16,8-4-1-16,3-3 0 16,0 7-2-16,-3 0-18 15,-4 10 21-15,-3 6 2 16,-4 6 2-16,-4 8 1 15,0 4 0-15,0 2 0 16,0 0-4-16,0 0-2 16,4 0-17-16,3 20 10 15,7 14 9-15,1 14 4 16,3 2 5-16,1 6-1 16,6-1 0-16,0-1-4 0,4 0 9 15,0 0-3-15,2 0 14 16,2-4-20-16,-1-6 9 15,-1-5-6-15,-7-7-3 16,-2-9 0-16,-6-1 0 16,-3-8-2-16,-3-5 2 15,-2-4-30-15,-6-5-24 16,-2 0 4-16,0 0 2 16,-4-1-19-16,-23-17-183 15</inkml:trace>
  <inkml:trace contextRef="#ctx0" brushRef="#br0" timeOffset="213021.25">20836 13962 130 0,'0'0'45'0,"0"0"-45"16,0 0 11-16,0 0 40 15,0 0-7-15,0 0-18 16,58-38-15-16,-25 24 1 15,-2 4-10-15,2-4-2 16,-1 4-13-16,-1 0-101 16,-6 2-91-16</inkml:trace>
  <inkml:trace contextRef="#ctx0" brushRef="#br0" timeOffset="213597.91">21426 13962 34 0,'0'0'58'16,"0"0"-20"-16,0 0 2 16,0 0 2-16,18-116-2 15,-36 90-17-15,-3 4 1 16,0 4 17-16,3 8 0 15,7 6-8-15,-1-2-15 16,6 4 5-16,-1 2-2 0,-2 0-9 16,-4 0-12-16,-3 10-1 15,-4 12-3-15,-1 4 4 16,4 4-2-16,1-2 4 16,6-2 4-16,3-2-4 15,3-6-4-15,4-3 1 16,0-6 1-16,0-4-9 15,0-1-18-15,4-4 3 16,11 0-15-16,6 0 25 16,5 0 14-16,-4 0-4 15,3-3-5-15,-3-1 4 16,-7 4 5-16,4 0 0 16,-3 0 0-16,-1 0 1 0,1 0 5 15,1 0-6-15,-1 7 19 16,1 0-13-16,0 1 7 15,0-1 0-15,1-2 18 16,-1-5-16-16,-1 0 2 16,0 0 0-16,0 0 1 15,2 0 3-15,-1 0-20 16,-1 0 6-16,-1 0-5 16,-3 0-2-16,-1 0-4 15,-7 0-62-15,-2 0-53 16,-2 0-157-16</inkml:trace>
  <inkml:trace contextRef="#ctx0" brushRef="#br0" timeOffset="-213559.47">19666 15540 29 0,'0'0'49'0,"0"0"-3"16,0 0-23-16,0 0-16 15,0 0 0-15,0 0 16 16,0 0 3-16,-5 4 2 15,5-4 23-15,0 0-2 16,0 0-3-16,0 0-14 0,0 0-5 16,0 0-22-16,0 0 2 15,0-15 1-15,0-10-6 16,0-11 1-16,0-6-2 16,0-6 9-16,0-10-8 15,0-4-4-15,0-14 2 16,-13-1-3-16,0 1-19 15,4 6 9-15,4 12 12 16,5 9-10-16,0 9 3 16,0 11-6-16,5 8 11 15,1 7 6-15,1 9-4 16,-3 1 1-16,1 1-10 16,-1 3 10-16,1 0 0 0,2 0-4 15,-1 0 0-15,4 0 3 16,5 0-7-16,-2 3 7 15,1 10 0-15,3 10-8 16,-3 3 9-16,3 7 3 16,-1 10 1-16,1 3-2 15,4 4 2-15,1 2 6 16,0-2 3-16,-2-2-11 16,1-6 0-16,-2-2-1 15,4-5 6-15,-3-3-7 16,-3-2 4-16,-1-6-5 15,-3 0 4-15,-1 0 1 0,-3-10-4 16,-1-2 0 0,-4-4 0-16,-1-6 0 0,-3 2-11 15,0-4-28-15,0 0-19 16,0 0-19-16,-15-4-98 16</inkml:trace>
  <inkml:trace contextRef="#ctx0" brushRef="#br0" timeOffset="-213332.69">19703 15356 119 0,'0'0'41'0,"0"0"-38"16,0 0 59-16,0 0-16 15,0 0-11-15,0 0-22 16,92-66 5-16,-65 48-12 15,2-2 3-15,0 0-8 16,0 6-1-16,0-4-20 16,-2 5-70-16,-6 8-47 15,2 0 31-15</inkml:trace>
  <inkml:trace contextRef="#ctx0" brushRef="#br0" timeOffset="-212778.99">20269 15250 7 0,'0'0'60'16,"0"0"-15"-16,0 0 9 15,0 0 10-15,0 0-19 16,0 0-3-16,49-41-20 16,-49 22 5-16,0-8-15 15,0 1-5-15,-18-2-1 16,-1 2-5-16,-2 10 9 15,2 4 2-15,1 6 11 16,-3 6-15-16,4 0-8 16,-1 0 0-16,-3 8-3 15,2 12 0-15,1 4 0 16,3 2 3-16,5-2 0 16,4 2 0-16,6 1 0 0,0-5-2 15,0-4 5-15,0 0-7 16,6-4 6-16,6-6-9 15,-1 0 7-15,3-6-7 16,-2-2-20-16,5 0-7 16,2 0-3-16,-1-10-10 15,-1-4 12-15,0 2 6 16,-4-1 22-16,-4 8 7 16,-2 1 3-16,-5 4 5 15,2 0 6-15,5 0 6 16,2 0 0-16,7 0 9 15,4 4-7-15,1 4 7 0,-4 2-9 16,2-5 0 0,-3 2 7-16,-3-1-12 0,-1-2-1 15,-3-4 0-15,-1 0-7 16,0 0-7-16,-1 0 0 16,-3 0-15-16,1 0-41 15,-3 0-34-15,-4 0-68 16</inkml:trace>
  <inkml:trace contextRef="#ctx0" brushRef="#br0" timeOffset="-210199.78">20991 15516 37 0,'0'0'169'16,"0"0"-139"-16,0 0-28 16,0 0 12-16,0 0 52 15,0 0-22-15,9-26-27 16,-9 12-9-16,2-14 15 16,0-6 4-16,1-2 5 15,-3-12-18-15,3-2-1 16,-1-12-8-16,-2-6-5 15,2-3-5-15,2 5 5 16,3 8 0-16,1 12 6 16,0 6-12-16,-2 8 6 15,1 7 0-15,-1 3-4 16,-1 7 1-16,2 1 2 16,0 5-1-16,-5 1-1 0,2 7 0 15,-2 1 1-15,0 0-7 16,5 0-1-16,2 9 4 15,6 18-1-15,2 6 7 16,0 14 1-16,3 7-1 16,1 4 1-16,-4 2 5 15,5-2-5-15,1-6 0 16,1-7 1-16,3-4 0 16,-3-5-1-16,1-1 3 15,-2-5-4-15,-4-8 0 16,-5-2 3-16,-3-4-1 0,-3-2-4 15,2-4 4 1,-6-2-4-16,-2-4 2 0,1-4-15 16,-3 0-50-16,0 0-48 15,0 0-9-15,-21-12-31 16</inkml:trace>
  <inkml:trace contextRef="#ctx0" brushRef="#br0" timeOffset="-209965.16">20920 15350 61 0,'0'0'162'0,"0"0"-162"16,0 0-1-16,0 0 1 0,0 0 51 15,0 0-20-15,103-24-15 16,-74 14-8-16,0-2 13 15,-5-2-13-15,0 0-8 16,3 0 0-16,2 0-25 16,-2 6-77-16,-2 0-74 15</inkml:trace>
  <inkml:trace contextRef="#ctx0" brushRef="#br0" timeOffset="-209217.3">21635 15252 17 0,'0'0'42'0,"0"0"9"16,0 0 2-16,0 0 3 16,0 0-1-16,0 0-11 15,36-26-29-15,-36 8-2 16,0-4-13-16,-2-10 1 15,-14 1 7-15,1-1-5 16,-1 2-3-16,3 8 2 16,2 8 9-16,1 2-3 15,-1 8 10-15,1 4 2 16,-6 0-8-16,-5 0-12 16,-5 18-5-16,-1 4 3 15,1 2 2-15,1 0 2 0,7 2 2 16,5-4 1-16,4-2-5 15,3 2-3-15,2-1 2 16,4-2 1-16,0 4-2 16,0-3 1-16,0-2-1 15,14 0-1-15,1-4 3 16,4-4-4-16,1-2 4 16,2-8 0-16,0 0 0 15,5 0 4-15,-2-6-4 16,2-10 0-16,-2-10 6 15,-2-1-5-15,-5 4 0 16,-7-5-1-16,-4 3 0 0,-3 3 5 16,-4 7-5-16,0 6 1 15,0 4 13-15,0 5-4 16,0 0 20-16,3 0-16 16,-3 0 3-16,0 0-17 15,0 0 0-15,2 0-6 16,0 0 3-16,5 0-1 15,1 0 4-15,6 1-4 16,6 12 10-16,2 2-2 16,3 6-1-16,2-7-3 15,0 4 2-15,1-9 6 16,1 4-6-16,1-5 2 16,-6-4 9-16,-4-2-13 0,-5-2 4 15,-3 0-4-15,-6 0 10 16,-1 0-7-16,-3 0 4 15,-2 0-6-15,0 0-2 16,0 0-5-16,0 0-33 16,0 8-53-16,0 6-286 15</inkml:trace>
  <inkml:trace contextRef="#ctx0" brushRef="#br0" timeOffset="-205317.53">20022 16758 79 0,'0'0'27'0,"0"0"-14"16,3-121-8-16,-3 59 50 15,0 4-6-15,0-4-4 16,-3 8-36-16,-2 9 17 0,3 9-6 16,0 9 9-16,2 6 1 15,0 3-19-15,0 8 27 16,0 0-21-16,0 6 3 15,-2 0-8-15,2 4 4 16,0 0-4-16,0 0-9 16,0 0 9-16,0 0-12 15,0 0 0-15,0 0 0 16,0 0-3-16,0 0-9 16,0 14 2-16,14 12 10 15,7 14 2-15,4 5 11 16,2 5-10-16,0-4 8 15,0-2-11-15,0 0 8 0,-6-8-4 16,2-2-4 0,-5-6 2-16,-5-6-4 0,0 0-1 15,-4-4-66-15,0-8-66 16,-5-10-59-16</inkml:trace>
  <inkml:trace contextRef="#ctx0" brushRef="#br0" timeOffset="-204859.5">20238 16411 225 0,'0'0'48'0,"0"0"-39"16,0 0-4-16,0 102 38 16,12-72 8-16,5 2-26 15,3-2-7-15,5-2-14 16,4-10 0-16,0-6-2 15,0-10 0-15,2-2 1 16,3-2 4-16,-1-24-4 16,-2-14 7-16,-4-4 0 15,-7-2-10-15,-13 6 18 16,-7 0-4-16,0 1 9 16,-23 7-15-16,-6 5 14 15,-4 0-3-15,-7 5-16 16,1 4 7-16,2 4-4 15,1 6-3-15,7-2 3 16,0 10 7-16,5 0-11 0,2 0 10 16,2 0-6-16,1 0-6 15,2 10 0-15,1 4-9 16,3 8 6-16,-1 4 1 16,8 6-7-16,6 4 14 15,0 5-10-15,2-3 0 16,25 0-9-16,8-4-19 15,10-12-34-15,8-8-23 16,3-14-76-16,0-10-70 16</inkml:trace>
  <inkml:trace contextRef="#ctx0" brushRef="#br0" timeOffset="-204439.63">20597 16190 181 0,'0'0'128'15,"0"0"-113"-15,0 0-12 16,0 0 38-16,0 0 4 16,0 0-37-16,-7 36-8 15,7 0 20-15,7 8-13 16,9-2 3-16,1 1-5 16,4-3-8-16,5-8 3 15,1-8 0-15,2-12 3 16,3-12-3-16,1 0-1 15,-2-22 1-15,0-10 14 0,-4-8-12 16,-12-4 7 0,-6-5-5-16,-9 3 5 0,0-6 6 15,-22 6-1-15,-9-2-2 16,0 12 16-16,0 4-8 16,0 6-6-16,4 12 17 15,2 6-21-15,5 4 8 16,2 4 2-16,2 0-14 15,-1 0-6-15,-3 12-6 16,-3 20 4-16,4 12 0 16,0 6 2-16,9 6 0 15,4 2-23-15,6 1-53 0,0-14-38 16,16-8-90-16</inkml:trace>
  <inkml:trace contextRef="#ctx0" brushRef="#br0" timeOffset="-204133.19">21114 15881 273 0,'0'0'2'0,"0"0"8"0,0 0 7 15,0 0 34 1,0 0-38-16,0 0-7 0,11 50 17 16,-11-13 10-16,2 7-28 15,0 0 5-15,3 10 9 16,0 0-6-16,3-4-6 16,1 6 0-16,3-6-3 15,-1-1-4-15,-1 1-7 16,0-6-33-16,1-8-69 15,-1-14-91-15</inkml:trace>
  <inkml:trace contextRef="#ctx0" brushRef="#br0" timeOffset="-203914.09">21419 16356 245 0,'0'0'140'16,"0"0"-117"-16,0 0-12 16,0 0 72-16,0 0 8 15,0 0-62-15,-2-8-29 16,-10 7 8-16,-7-8-8 16,-6 0-50-16,-4-4-113 15,-6-5-104-15</inkml:trace>
  <inkml:trace contextRef="#ctx0" brushRef="#br0" timeOffset="-203675.57">20918 16106 286 0,'0'0'91'15,"0"0"-83"-15,0 0 69 16,0 0 33-16,0 0-29 15,0 0-44-15,-6 0-3 16,6 0 21-16,0 0-10 16,0 0-6-16,0 0-22 15,0-4-14-15,0 4-3 0,0 0-26 16,0 0-86 0,-3 0-64-16,-4 0-148 0</inkml:trace>
  <inkml:trace contextRef="#ctx0" brushRef="#br0" timeOffset="-169623.68">21571 15811 24 0,'0'0'11'0,"0"0"-5"15,0 0 31-15,0 0-3 0,0 0-7 16,0 0-15-16,0 0-1 16,0 0 7-16,0 0-14 15,0 0 3-15,0 0 1 16,4 6 0-16,9 10 46 16,3 6-34-16,2 2-14 15,0 10 12-15,4 3-5 16,0-1-5-16,-2 4 22 15,1 0-24-15,-6-4 6 16,1-6-2-16,-3 2-3 16,1-6-7-16,-1-2 1 15,0-2 7-15,-2 0-7 0,-2-8-1 16,-3-6 5 0,-6-4-8-16,3-4 6 0,-3 0-3 15,0 0 0-15,0 0 0 16,0 0-19-16,0 0-2 15,0-26-44-15,-15-10-135 16</inkml:trace>
  <inkml:trace contextRef="#ctx0" brushRef="#br0" timeOffset="-169029.55">21160 15691 63 0,'0'0'0'15,"0"0"-49"-15,0 0 35 16,0 0 14-16,0 0 7 15,0 0 16-15,77-111-18 16,-53 92-4-16,0-4 2 16,1 1 14-16,-5 4-13 15,9 4 6-15,2 2 7 16,5 2-17-16,1 6 5 0,1 4-4 16,-1 0 10-16,-8 0-3 15,0 8 0-15,-1 8-8 16,-6 2 10-16,1 2 3 15,-3 0-5-15,-7 2 4 16,0 0 11-16,-3 1-16 16,-6-1-6-16,-4 4 16 15,0-2-3-15,0 2 6 16,0 0 4-16,-18 2-10 16,3 2 8-16,-4-2 0 15,4 2 15-15,-3-8-30 16,5 0 12-16,-1 0-14 15,3-4 4-15,-3-4-6 0,4-4 0 16,1 3 1-16,-5-8 2 16,3 3 0-16,-2 1 0 15,-5-5 1-15,2 0-3 16,1 2-4-16,2-6 0 16,6 4-3-16,2-4-49 15,5 0-49-15,0 0-122 16</inkml:trace>
  <inkml:trace contextRef="#ctx0" brushRef="#br0" timeOffset="-74655.83">22373 13768 32 0,'0'0'54'0,"0"0"-47"16,0 0-2-16,0 0 76 15,0 0-6-15,0 0-33 16,0 0-12-16,0 0 1 16,0 0 16-16,0 0-8 15,0 0 6-15,0 0-26 16,0 0-4-16,0 0-11 15,0 0-2-15,0-8-2 16,0-20-2-16,-14-10 2 16,-5-10-7-16,-6-9 7 15,-6-1-5-15,2-2-6 16,0-4-16-16,4 6 7 0,10 7-4 16,1 7-20-16,10 12 43 15,2 8-8-15,2 8 9 16,0 6 7-16,0 2-7 15,0 6 0-15,0 2-1 16,0 0 2-16,0 0-1 16,0 0 0-16,0 0-4 15,9 0 4-15,8 0 0 16,4 6 2-16,2 12-2 16,4 7 0-16,2 4 6 15,3 7-4-15,-1 7-2 16,2 1 0-16,-2 0 11 0,-4-2-9 15,-2 0 2 1,-3-8 5-16,-4-4-4 0,-4-8-3 16,-6-6-2-16,-1-8 3 15,-3 0-7-15,0-2 4 16,2-3-6-16,-2 1-15 16,5-4-24-16,-3 0-11 15,0-11-36-15,-6-17-44 16</inkml:trace>
  <inkml:trace contextRef="#ctx0" brushRef="#br0" timeOffset="-74099.69">22338 13178 0 0,'0'0'150'16,"0"0"-86"-16,0 0-45 15,0 0-9-15,0 0-10 16,0 0 0-16,35 6 0 16,-12 14 28-16,2 5-13 15,2 0-6-15,2 5 9 16,2 1 2-16,3-1-14 16,-1-6 1-16,4-4-1 15,-4-2-6-15,-2-10 0 16,-5-6 3-16,1-2 0 15,-5 0-1-15,1-8-2 0,-5-10 9 16,-3-8-8-16,-4 2 16 16,-1-2-14-16,-10 0 8 15,0 2-5-15,0-1 0 16,-21-1 14-16,-8-6-18 16,-8-4-2-16,-4-4 2 15,-3-2-11-15,0 2 3 16,3 8-13-16,-1 10 4 15,6 8 5-15,3 10 3 16,2 4-5-16,6 0 3 16,3 0 6-16,1 18-2 15,8 0 0-15,3 0 2 16,2 0-1-16,4 2 0 0,2 2-3 16,2 2 7-1,0 8 1-15,0 0 2 0,4 3-3 16,10 1 9-16,1 0-16 15,3 0 7-15,-1-6-17 16,4-6-44-16,1-6-2 16,3-10-68-16</inkml:trace>
  <inkml:trace contextRef="#ctx0" brushRef="#br0" timeOffset="-73491.99">22660 12796 20 0,'0'0'33'0,"0"0"33"15,0 0-1-15,0 0 12 16,0 0-20-16,0 0-3 16,-22-67-23-16,22 67-5 15,-3 0-23-15,3 0 10 16,0 0-13-16,0 4 1 15,0 14 1-15,0 9-2 16,0 2 0-16,0 5 7 16,14 3-8-16,6-1 5 15,4 2-6-15,5 0 4 16,3-2-1-16,7 0-1 16,4-4 0-16,4-6-4 0,2-4 4 15,-3-6 0-15,-5-8-2 16,-5-3 1-16,-7-5-4 15,-5 0-1-15,-4-3 6 16,-11-11-1-16,0-4 2 16,-7-8 0-16,-2-8 10 15,0-8-10-15,-6-6 6 16,-21-6-3-16,-6-5-3 16,-8 5-1-16,-1 2 0 15,2 8 0-15,2 10 2 16,4 8-2-16,3 8 2 15,5 8 0-15,-1 4 1 0,-2 6-6 16,-2 0-7-16,2 0 10 16,-2 0-8-16,4 2-1 15,0 4-3-15,4 0 5 16,8 4 7-16,-1 6-22 16,5 8 16-16,3 6-18 15,3 10-3-15,5 6 19 16,0 4 7-16,5 0-24 15,16 0-51-15,6-3 13 16,2-7-55-16</inkml:trace>
  <inkml:trace contextRef="#ctx0" brushRef="#br0" timeOffset="-73006.02">23186 12137 132 0,'0'0'57'0,"0"0"-5"15,0 0 25-15,0 0-14 16,0 0-49-16,0 0-14 16,0 25 3-16,-2 4 6 15,2 4-3-15,0 7 11 16,0 6 5-16,4 6-7 15,14 7 0-15,-2 3-1 16,10-2-3-16,1-4-10 16,-2-8 9-16,-1-6-7 15,-3-8 2-15,3-2-3 16,-6-6-4-16,1-6 2 16,-3 0 0-16,-3-5 0 0,-3-5-4 15,1-2-20-15,-3-3-42 16,6-3-14-16,-3-2-65 15,-2 0-53-15</inkml:trace>
  <inkml:trace contextRef="#ctx0" brushRef="#br0" timeOffset="-72696.41">23474 12641 148 0,'0'0'108'16,"0"0"-44"-16,0 0 19 16,0 0 26-16,0 0-41 15,0 0-6-15,-16-4-19 16,16 4 9-16,0 0-12 15,-2 0-13-15,2 0-18 16,0 0-9-16,0 0-2 16,-2 0-22-16,-7 0-47 15,-1 0-42-15,-5 4-100 16,-7-4-23-16</inkml:trace>
  <inkml:trace contextRef="#ctx0" brushRef="#br0" timeOffset="-72373.88">22792 12515 55 0,'0'0'95'0,"0"0"-14"0,0 0 14 16,0 0 13-16,0 0-28 15,0 0-25-15,-12 0-3 16,12 0-8-16,0 0-9 16,0 0-9-16,-2 0-16 15,2 0-10-15,0 0-2 16,0 0-42-16,0 1-91 15,2 2-95-15,11 0-2 16</inkml:trace>
  <inkml:trace contextRef="#ctx0" brushRef="#br0" timeOffset="-70845.81">23345 11943 3 0,'0'0'4'16,"0"0"25"-16,0 0 22 15,0 0-12-15,0 0-11 16,0 0 11-16,-10-18 7 16,10 18 0-16,0 0-13 15,0 0-15-15,0 0-15 16,0 0-3-16,5 12-11 16,17 10 11-16,7 8 5 0,4 2 0 15,7 0-4-15,1 4 5 16,-1 1 0-16,2 1 3 15,-1-2 0-15,-4 0-3 16,-8-6-2-16,-2 0 0 16,-5-6-3-16,-6-6 2 15,-3-2-2-15,-7-8-1 16,-4-2 4-16,2-2-4 16,-2-4 0-16,-2 2 3 15,0-2-1-15,0 0-2 16,0 0 3-16,0 0 6 15,0 0 4-15,0 0-9 0,0 0 6 16,-10-4-6-16,-5-8-1 16,-3 0-1-16,3-2-2 15,-1-2 0-15,3-4 0 16,-3 0-3-16,0-2 1 16,0-2-2-16,3 0-3 15,3-2 6-15,-4-4-18 16,5-2 10-16,-1 0-7 15,2-1 2-15,1 3 1 16,1 6 12-16,4 6-3 16,0 6 8-16,2 8-4 15,0 2 1-15,-3 0 1 16,3 2-2-16,0 0 0 0,0 0-2 16,0 0 0-1,0 0 2-15,0 0-3 0,0 0 2 16,0 0 2-16,0 0-6 15,0 0 5-15,0 0-2 16,0 0-3-16,5 0 5 16,6 0-3-16,1 0 3 15,2 0 0-15,-1 0 1 16,1 0 1-16,-1 0 1 16,1 2-1-16,1 6-1 15,1 4 0-15,4 0 3 16,0 0-2-16,1 2-2 0,0-2 3 15,-3 1 0 1,-3-4-2-16,2 1 11 0,-5 0-10 16,0-3 6-16,-1 0-8 15,0 1 0-15,3 0 0 16,3 1 3-16,-1-4-1 16,2 4 0-16,-3-4-2 15,-2-1 3-15,-1-1-3 16,-3-2 2-16,-5 2-2 15,-2-1-4-15,0-2-22 16,-2 0-25-16,4 0-49 16,-4-5-1-16,0-13 26 15</inkml:trace>
  <inkml:trace contextRef="#ctx0" brushRef="#br0" timeOffset="-70155.42">23794 11855 24 0,'0'0'56'15,"0"0"-16"-15,0 0 4 16,0 0-8-16,0 0-25 15,0 0-9-15,44-104-1 16,-44 92-1-16,0 3-1 16,0-3 0-16,0 2-8 15,0 0 9-15,-10 1-2 16,-1 2-4-16,-3 5 2 0,3 2 8 16,-1 0-8-1,4 0-9-15,-1 6-3 0,1 6 10 16,-2 4 3-16,3 3-6 15,5-1 9-15,0 0 9 16,2 2-9-16,0-2 0 16,0 2 2-16,0 6-1 15,7-4 2-15,7 2 1 16,3 0 15-16,1-4-9 16,5 2 6-16,-2-4-8 15,2-2 6-15,1-5-8 16,1-4-5-16,-3-3 6 0,0-2-3 15,-1-2 0 1,-4 0-4-16,1 0 14 0,-5 0-3 16,-3 0-2-16,-4-2 5 15,1-4-6-15,-1-10 5 16,1-6-9-16,0-6-3 16,0-6-2-16,-1 2-19 15,-4 0-66-15,-2 0-40 16</inkml:trace>
  <inkml:trace contextRef="#ctx0" brushRef="#br0" timeOffset="-69713.73">23696 11372 72 0,'0'0'0'0,"0"0"3"16,0 0 6-16,0 0 46 16,0 0-19-16,0 0 7 15,80 86-14-15,-55-54-6 16,0 0-13-16,-1-2-3 15,3-2 7-15,-3-2-4 0,-2-4 3 16,3 3-11-16,-2-4 12 16,-2-1-7-16,2 0-2 15,1-1-5-15,1-1 1 16,-1-2 3-16,1-4-3 16,-5-2 1-16,-5-5 1 15,1-1-6-15,-7-1 11 16,0-3-8-16,-2 0 0 15,-1 0 0-15,1 0-2 16,1-4-4-16,0-14-4 16,-6-7-36-16,-2-3-42 15,0-2-77-15</inkml:trace>
  <inkml:trace contextRef="#ctx0" brushRef="#br0" timeOffset="-69484.44">23879 11642 74 0,'0'0'15'15,"0"0"10"-15,0 0 40 16,0 0-3-16,0 0-37 16,0 0-21-16,0 0-3 15,0-4 5-15,0-8 3 16,5-4-9-16,8-4-6 15,5-2-11-15,-3-2-45 16,1 2-48-16,-3 0 22 0</inkml:trace>
  <inkml:trace contextRef="#ctx0" brushRef="#br0" timeOffset="-69015.86">24057 11480 13 0,'0'0'38'0,"0"0"-15"15,0 0 4 1,0 0 31-16,0 0-16 0,0 0 20 16,9-104-5-16,-9 100-17 15,-2 1-5-15,-5 2-1 16,0 1-26-16,-1 0 1 15,1 0-10-15,1 0 2 16,-4 0-2-16,4 0 1 16,1 5-3-16,1 1 1 15,2 7-1-15,0-1 0 16,2 0 4-16,0 4-4 16,0 0 6-16,2 4 1 15,11 0-3-15,5 0 4 16,-1-2-5-16,6-2 0 15,-3-4-4-15,4-2 4 0,-2-6 0 16,3-2 2-16,0-2-2 16,-5 0 0-16,-5 0 0 15,-1 0 2-15,-1 0-2 16,0-12 4-16,1-8-4 16,-3-4-2-16,-2-4-9 15,-2-4-10-15,-3-3-38 16,1 2-1-16,-5 1-86 15</inkml:trace>
  <inkml:trace contextRef="#ctx0" brushRef="#br0" timeOffset="-68596.19">24216 11241 119 0,'0'0'80'15,"0"0"-47"-15,0 0-29 0,0 0 9 16,0 0-5-16,0 0-8 15,-2-2-1-15,17 4 1 16,5 12 1-16,0 0 0 16,2 4-2-16,-2 0 2 15,1 2 15-15,-6 1-13 16,1-7 6-16,-7-1-7 16,-3-4 2-16,-2-5 0 15,-1-3 1-15,-3-1 1 16,0 0 11-16,0 0 17 0,0 0 4 15,0 0 11 1,0 0 2-16,-13-9-21 0,-12-11-22 16,-2-5 10-16,0-1-11 15,3-2-5-15,8 2-2 16,1 4-2-16,10 4-3 16,1 4 4-16,4 2-3 15,0 2-3-15,0-4 1 16,0 4-14-16,4-4 0 15,8 2-24-15,3-2-2 16,1 0-4-16,1 0-18 16,4-2-48-16,-3 4 11 15</inkml:trace>
  <inkml:trace contextRef="#ctx0" brushRef="#br0" timeOffset="-68197.58">24389 11067 28 0,'0'0'27'0,"0"0"0"15,0 0 10-15,0 0-13 16,0 0-1-16,0 0 3 16,60 84-11-16,-48-74-6 15,1-4 0-15,0-2 5 16,1-4-14-16,-1 0 9 15,-2 0 14-15,-2 0-5 0,0-18 7 16,-3-2-2-16,2-6 4 16,-8-4-9-16,0-3 1 15,0 0-13-15,-12 1 4 16,-10-1 5-16,-2 9-14 16,3 6 7-16,4 8 12 15,3 4 7-15,3 6-19 16,2 0-8-16,-2 0-5 15,0 0 2-15,-2 15-10 16,1 10 4-16,2 11-15 16,-2 4 6-16,7 3-41 15,3-1 5-15,2-6-27 16,0-8-75-16</inkml:trace>
  <inkml:trace contextRef="#ctx0" brushRef="#br0" timeOffset="-67529.7">24503 10706 199 0,'0'0'118'0,"0"0"-105"16,0 0-13-16,0 0 17 15,0 0 13-15,0 0-30 16,-4 0 0-16,4-6-11 15,6-8 8-15,10-4-3 16,1 1-2-16,-3 6-13 16,-1-1 10-16,-2 6 3 15,-4-2 8-15,4 4 5 16,-4-2-5-16,-3 2 1 0,-1 1-2 16,0 2 2-16,1 1-1 15,-2 0 0-15,0 0-2 16,0 0-6-16,2 9 4 15,3 8 2-15,-1-2 2 16,0 3 0-16,0 5 3 16,-2-1-1-16,3 0 1 15,3 2-3-15,-2 0 5 16,3 2-3-16,-1 0-2 16,0-4 0-16,-1 0 6 15,2-3-3-15,-4-8-3 16,4-3 0-16,-5 0 3 15,-1-3-3-15,1-4 0 0,2-1 2 16,-4 0-2-16,2 0 9 16,1 0-6-16,-1 0 2 15,8 0 6-15,-5-12-4 16,3-4-5-16,-4-2-2 16,-1-4-3-16,-3-2-46 15,-4 0-82-15,0 2-20 16</inkml:trace>
  <inkml:trace contextRef="#ctx0" brushRef="#br0" timeOffset="-67333.29">24594 10806 101 0,'0'0'122'0,"0"0"-103"0,0 0 31 15,0 0 15-15,0 0 6 16,0 0-54-16,-8 0-12 15,8 0-5-15,0 0-1 16,13-14-2-16,11-6-2 16,7 0-42-16,3 0-58 15,-3 6-70-15</inkml:trace>
  <inkml:trace contextRef="#ctx0" brushRef="#br0" timeOffset="-67065.9">24922 10668 136 0,'0'0'14'0,"0"0"-13"16,0 0 74-16,0 0-3 15,0 0-4-15,0 0-14 16,11 0-9-16,-11 0 2 16,0 0 4-16,0 0-1 15,0 0-8-15,0-2 11 16,0 2-11-16,0 0 5 15,0 0-5-15,0 0 2 16,0 0-14-16,0 0-28 16,0 0-2-16,0 0-13 15,0 0-49-15,2 0-101 16,5 0-82-16,-7 0-98 0</inkml:trace>
  <inkml:trace contextRef="#ctx0" brushRef="#br0" timeOffset="-47047.69">16052 13669 35 0,'0'0'6'15,"0"0"27"-15,0 0-8 0,0 0 57 16,0 0-51-16,0 0-20 15,0 0 35-15,0 0-7 16,-14-43-7-16,14 43-1 16,0-3-18-16,-2 3-3 15,2 0-3-15,0 0-1 16,0 0-6-16,0 0 3 16,0 0 4-16,0 0-3 15,0 0-8-15,-2 0 3 16,2 0 1-16,0 0-3 15,0 0-2-15,0 0-1 16,0 4 2-16,0 9-7 16,0 1 18-16,6 1-9 0,0 2 2 15,2-3 0 1,1 2-1-16,-3 0 7 0,1 0-6 16,-3-2 9-16,2-2-14 15,-4-2 5-15,2-2-4 16,-2-2 4-16,-2-2 6 15,2-4-5-15,-2 0-1 16,0 0 4-16,0 0-3 16,0 0-2-16,2 0-3 15,-2 0 1-15,3 0 6 16,-3 0 1-16,0 0-2 16,0 0-2-16,2-6 0 15,3-6 0-15,4-4-2 16,2 0-5-16,-1 4 1 0,0 4 3 15,-1 2-7-15,-1 2 7 16,-1 2 3-16,0 0 0 16,2 2-5-16,-1-2 5 15,-1 2-2-15,2 0 4 16,0 0-2-16,0 0 1 16,0 0 1-16,2 0-4 15,-2 4-5-15,2 3 4 16,-2 2-5-16,0 1 8 15,-1 0 0-15,2 0 2 16,-6-4-4-16,1 0 7 16,-3-2-11-16,-2-2 8 15,0-2-5-15,0 2-1 0,0 2-7 16,0 2 11-16,0 4 3 16,0 0 5-16,-13 2-2 15,-3 2 5-15,1-4-10 16,-4 2 4-16,4-6-5 15,1 2 0-15,1-4 0 16,4 0-3-16,0-4 3 16,3 2 6-16,-3-2-6 15,-3 0-19-15,-1 0-15 16,-1 0-11-16,2-10-21 0,-1-2-4 16,3-2-12-1</inkml:trace>
  <inkml:trace contextRef="#ctx0" brushRef="#br0" timeOffset="-46185.53">16040 13597 49 0,'0'0'14'0,"0"0"-2"16,0 0 37-16,0 0-11 15,0 0-5-15,0 0-5 16,68-50 0-16,-55 42-3 0,-4 0 4 16,1 0-23-16,2-2 13 15,3 2-16-15,6 0-6 16,1 0 3-16,2 0-7 15,-1-2-43-15,-5 4 1 16,-5 0-32-16,-2 2 37 16,-4 2-27-16,-5 0 52 15,0 0 16-15,0 2 3 16,-2 0 16-16,0 0-14 16,0 0 10-16,0 0-11 15,0 0-1-15,0 0-6 16,0 0 6-16,0 2 3 0,0 10 13 15,0 6 13-15,0 4-19 16,0 0 11-16,0 6-1 16,0 1-7-16,0 0-8 15,7 1 3-15,3 1-8 16,-2-1 1-16,3-5 3 16,3-2-4-16,-1-3 0 15,3-4-4-15,1-2 8 16,-1-2-9-16,1-6 8 15,2 0-3-15,-4-6 4 16,-1 0-1-16,-1 0-3 16,-3 0-2-16,2-14 2 15,-5 0 3-15,1-2 0 0,-2-2 5 16,-2 2 2-16,-4-3-9 16,0 4 16-16,0-6 21 15,-12 2-30-15,1-3 2 16,-5-2 34-16,6 3-30 15,-3 2 8-15,-4-2-17 16,7 7 22-16,-4-2-13 16,1 4-7-16,-1-2 4 15,1 4-11-15,-2 0-2 16,-1 2-6-16,1 2 8 16,1 2 0-16,1 0 1 15,1 0 5-15,6 0-2 0,-3 2-7 16,5 0 3-16,1 2-1 15,-2 0-12-15,-1 0 1 16,-1 18-19-16,-1 4 17 16,3 6-1-16,-1 2-23 15,6 3 19-15,0-1-17 16,0-3-57-16,0-4-23 16</inkml:trace>
  <inkml:trace contextRef="#ctx0" brushRef="#br0" timeOffset="-45670.11">16666 13184 73 0,'0'0'66'15,"0"0"-62"-15,0 0 29 16,0 0 52-16,0 0-48 0,0 0-37 15,10-8 2-15,-10 8-1 16,0 8 4-16,0 15-2 16,0 2 0-16,0 8 3 15,0 3-5-15,0 4-1 16,0 4 4-16,0-4 4 16,2 0-7-16,-2-4-2 15,0-6 6-15,0 0-5 16,0-2 1-16,0-2 1 15,0-1-2-15,0-3 3 16,0-4-5-16,0-2 4 16,0-7-4-16,0-2-2 0,0-1-19 15,0-2 12-15,0 0-21 16,0 0-22-16,0-2-9 16,0 0-4-16,0-2-19 15</inkml:trace>
  <inkml:trace contextRef="#ctx0" brushRef="#br0" timeOffset="-45321.56">16827 13553 66 0,'0'0'81'16,"0"0"-52"-16,0 0 52 16,0 0 21-16,0 0-37 15,0 0-15-15,0 0 5 16,0 0 3-16,0 0-13 15,0 0-19-15,0 0 1 16,0 0-20-16,-4-4-7 16,-3 1 0-16,-4-4-36 15,0-1-47-15,-3-2-87 0,1-2-27 16</inkml:trace>
  <inkml:trace contextRef="#ctx0" brushRef="#br0" timeOffset="-45037.63">16533 13357 57 0,'0'0'88'0,"0"0"9"16,0 0-77-16,0 0 78 15,0 0-63-15,0 0 23 16,-23-14-35-16,23 14 12 0,0 0 0 15,0 0-13-15,0 0-11 16,0 0 3-16,0 0-14 16,0 0 3-16,0 0-7 15,0 0 8-15,0-2-8 16,0 2 1-16,0 0 0 16,0 0-90-16,12 0-69 15,1 0-85-15</inkml:trace>
  <inkml:trace contextRef="#ctx0" brushRef="#br0" timeOffset="-36904.88">16942 13080 16 0,'0'0'38'0,"0"0"-26"16,0 0-12-16,0 0 7 16,0 0-5-16,0 0 11 15,0 0-1-15,0 0 11 16,-4 0-1-16,4 0 13 15,-2 0-12-15,2 0 3 0,0 0 0 16,-2 0-10-16,0 0 2 16,-3 0-9-16,1 0-7 15,2 0-1-15,-5-2-1 16,3-2 1-16,-3-2-1 16,0 0 0-16,-1-2 0 15,-1-2 3-15,2 4-1 16,0-2 0-16,3 4 6 15,-1 0 1-15,3 2-1 16,2 2 15-16,-2 0-10 16,2 0 5-16,-3 0-8 15,3 0-5-15,-2 0 6 0,2 0-9 16,0 0 3-16,0 0-5 16,0 0-2-16,0 0-2 15,0 0-5-15,0 0 4 16,0 0-4-16,12 14 8 15,8 4 2-15,-1 2 1 16,4 4-1-16,-2 0 6 16,2 0-3-16,2 3-4 15,-3-5 2-15,-1-1-1 16,0 1 0-16,-5-4 2 16,-1-1-3-16,-1-4 3 15,-5 0-5-15,0-5 4 16,-2-1 5-16,0 0-7 0,-5-5 0 15,2 2 1 1,-2-2 3-16,0 2-4 0,1-2 2 16,-1-1-8-16,0-1 11 15,-2 0-10-15,0 0 4 16,0 0-3-16,0 0-12 16,0 0-8-16,0 0-8 15,0-22-27-15,-13-6-80 16</inkml:trace>
  <inkml:trace contextRef="#ctx0" brushRef="#br0" timeOffset="-36433.89">16847 12823 63 0,'0'0'43'0,"0"0"5"16,0 0-20-16,0 0 34 16,0 0-27-16,0 0-26 15,-15-8 10-15,15 8-2 16,0 0-13-16,0 0 0 16,0 0-4-16,0 0-5 15,0 6-8-15,2 10 13 16,13 5 11-16,5-1-3 15,-1 2-2-15,0-4-3 0,-1 1-2 16,3 0 1-16,-4-1 3 16,1-2 0-16,-1 0 2 15,2-2-4-15,-2 2 2 16,1-4-5-16,0 2 0 16,0-2 7-16,0 0-5 15,-3 0-2-15,1 0 0 16,-1-4 9-16,-1 2-8 15,-5-4-1-15,-3-4 0 16,-2 2-1-16,2-2 0 16,-6-2 1-16,2 2-2 15,-2-2 2-15,0 0-26 0,0 0-37 16,0 0-32 0,0 0-36-16</inkml:trace>
  <inkml:trace contextRef="#ctx0" brushRef="#br0" timeOffset="-36175.58">17006 13126 11 0,'0'0'176'0,"0"0"-138"16,0 0 0-16,0 0 0 15,0 0-6-15,0 0-28 16,-5 0 2-16,5 0-6 0,0-4 2 15,0-6-2 1,0-2 0-16,2-2 4 0,5-2-4 16,0-2 6-16,-1-4-6 15,-2-2-18-15,3-2-31 16,0-2-15-16,-2 4-37 16,-3 1 2-16</inkml:trace>
  <inkml:trace contextRef="#ctx0" brushRef="#br0" timeOffset="-35668.06">17030 12829 101 0,'0'0'81'0,"0"0"-24"0,0 0-16 16,0 0-17-16,0 0-3 15,0 0-13-15,0-1-4 16,0 1-4-16,0 0-5 15,14 5 5-15,7 9 1 16,4 3 0-16,2-2 5 16,-3 2-6-16,1-5 3 15,-3-2-3-15,-4-5-4 16,-2 0 4-16,-3-5 1 16,-2 0 5-16,0 0-12 15,-2 0 6-15,-2-9 0 16,-5-2 4-16,-2-7 3 15,0-4-2-15,0-3-4 0,-13 0 12 16,-8-4-5-16,-1 5 10 16,-2 2-17-16,-1 4 12 15,7 6-1-15,1 4 9 16,1 2-4-16,3 2-1 16,2 4-1-16,1 0-13 15,4 0-4-15,0 0 3 16,-6 0-6-16,3 0 4 15,-2 0-3-15,0 4-5 16,4 4 4-16,-2 0-7 16,7 2-5-16,-2 0-7 15,4 2-6-15,0 0-4 0,0 0-8 16,2 2-1-16,11-3-37 16,3-6 0-16,-5-3-9 15</inkml:trace>
  <inkml:trace contextRef="#ctx0" brushRef="#br0" timeOffset="-34429.75">17079 12565 10 0,'0'0'29'16,"0"0"2"-16,0 0-6 0,0 0-1 15,0 0-9 1,0 0-1-16,6-4 5 0,15 9 15 16,0 12-4-16,6 1-18 15,0 4-1-15,-4-4-9 16,-1-2-2-16,-7 0 11 16,-1-4-8-16,-5-4 10 15,-5 0 0-15,-2-6 2 16,-2-2-1-16,0 0 10 15,0 0-10-15,0 0 10 16,0 0-13-16,0-2 18 16,-15-16-29-16,-12-8-4 15,1-2 3-15,3 0-11 16,4 4 5-16,7 2-1 0,3 4 7 16,5 3-5-16,4 1 0 15,0 4 6-15,0 1 1 16,0 3-1-16,0-2 0 15,0 1-4-15,0 3 4 16,9 1 0-16,7 3-9 16,3 0 8-16,1 0 0 15,3 0 1-15,-1 11 0 16,0 6-4-16,-2-2-2 16,-7 2 10-16,-3-3-4 15,1-2 3-15,-7-4 3 16,-2-4-1-16,0-2-4 15,-2-2 4-15,0 0-4 0,0 0 1 16,0 0 4-16,0 0-5 16,0 0 2-16,0 0 0 15,0 0-3-15,0 0 4 16,0 0-4-16,0 0 1 16,0 0-1-16,0 0 1 15,0 0 5-15,0 0-1 16,0 0 4-16,0 0-3 15,0 0 5-15,0 0-11 16,0 0 2-16,0 0-6 16,0 0 6-16,0 0-4 15,0 0 4-15,0 0-2 0,0 0 5 16,0 0-4-16,0 0-1 16,0 0 15-16,0 0-14 15,0 0 6-15,0 0 1 16,0 0-7-16,0 0-2 15,0 0 3-15,0 0-7 16,0 0 9-16,0 0-10 16,0 0 11-16,0 0-10 15,0 0 5-15,0 0 0 16,0 0 3-16,0 0-1 16,0 0 5-16,0 0-3 15,0 0-4-15,0 0 3 16,0-4-3-16,-12-10 0 0,-9-7-19 15,1 0 13 1,-2 3-5-16,6-1 11 0,5 5 0 16,3 4-7-16,-2-2 7 15,6 0 0-15,-3-1-19 16,5 0 8-16,0 1 6 16,2 4-2-16,0 0 6 15,0 0-1-15,0 2 1 16,0-2 1-16,0 2 0 15,0 2 3-15,0 0-3 16,0 2-6-16,0 0 6 16,0 0 0-16,6 2-3 15,-1-2 0-15,1 2 3 0,3 0-2 16,5 0 0-16,2 0-4 16,1 2 4-16,6 12 1 15,-4 2 1-15,4 0 0 16,-3-2 0-16,-3 0 6 15,1-4-2-15,-3 0-4 16,2-2 0-16,-4-2 1 16,-2-2-2-16,-2-1 0 15,-3-2-23-15,-3-1-30 16,-3 0-11-16,0-6-22 16,0-14-41-16</inkml:trace>
  <inkml:trace contextRef="#ctx0" brushRef="#br0" timeOffset="-33977.4">17320 12216 94 0,'0'0'114'0,"0"0"-98"16,0 0 22-16,0 0-18 16,0 0-4-16,0 0 7 15,15 20 2-15,1-6-8 16,3 0-3-16,2-4-7 15,-3 2 10-15,4-4-17 16,-4-4 0-16,-1-2-3 16,1-2 6-16,-2 0 5 15,-3 0-7-15,-2-10 3 0,-1-2 3 16,-8-2-4-16,-2 0 0 16,0-2 9-16,-4-2-2 15,-19 0 11-15,-10-4-17 16,-3 4-2-16,-3-3 9 15,6 6-10-15,4 7 3 16,10 4 3-16,3 4 5 16,5 0-12-16,2 0-10 15,2 0 9-15,0 13-5 16,3 5 5-16,2 3 0 16,0-1-3-16,2-4-3 15,0 0 6-15,0 0-12 16,0-4 6-16,6 0-13 0,7-2-18 15,3-8-13 1,-1-2-56-16,1 0-17 0,-5-12 33 16</inkml:trace>
  <inkml:trace contextRef="#ctx0" brushRef="#br0" timeOffset="-33471.96">17326 11951 0 0,'0'0'43'16,"0"0"-12"-16,0 0 15 16,0 0 14-16,0 0-24 15,0 0-3-15,-10-16-20 16,10 10 1-16,0-4-5 0,0-6-6 16,0-4-2-16,0-2-1 15,6 2 3-15,3 0-2 16,-1 4 2-16,2 4-3 15,-2 2-1-15,3 3-1 16,-1 4 1-16,-2 3-5 16,-1 0 6-16,-1 0-1 15,2 0-1-15,1 0 2 16,-1 10 22-16,3 4-6 16,1 0-12-16,-2 2-1 15,7 0 5-15,-7 0-2 0,3 2-5 16,1 0 0-1,-3 0 11-15,3 0-3 16,-1-2-5-16,1 0 11 0,1 2-1 16,-1-4-8-16,1-2-4 15,-2-2 5-15,-4-4-6 16,0 0-2-16,-2-2-2 16,-5-2 3-16,2-2-1 15,-1 0-2-15,-1 0 3 16,3 0-10-16,-5-4-8 15,0-10 8-15,0-4-25 16,0 0-9-16,0 4-16 16,-5 2-30-16,-9 4 19 15</inkml:trace>
  <inkml:trace contextRef="#ctx0" brushRef="#br0" timeOffset="-33226.66">17447 12055 73 0,'0'0'107'16,"0"0"-61"-16,0 0 27 16,0 0-1-16,0 0-15 15,0 0-31-15,-2 2-25 16,2-2 2-16,0-8 0 16,0-8 6-16,8-6-9 15,1 2 4-15,5 2-4 16,-4 0-4-16,4 2 4 0,2 2-11 15,0 2-35 1,3 2-29-16,1 0-40 0,-2 2-64 16</inkml:trace>
  <inkml:trace contextRef="#ctx0" brushRef="#br0" timeOffset="-32989.83">17750 11798 129 0,'0'0'101'0,"0"0"-45"16,0 0 30-16,0 0-6 0,0 0-5 15,0 0-20 1,0 0 13-16,0 0-8 0,0 0 13 16,0 0-22-16,0 0-22 15,0 0-28-15,0 0-1 16,0 0-5-16,0 0-66 15,0-1-48-15,0-7-62 16,0-2-82-16</inkml:trace>
  <inkml:trace contextRef="#ctx0" brushRef="#br0" timeOffset="-32313.88">17703 11472 161 0,'0'0'58'0,"0"0"10"0,0 0 8 16,0 0-15-16,0 0-35 16,0 0-10-16,-3-2-13 15,3 2-6-15,0 0-2 16,13 0 0-16,10 14 5 16,6 6 2-16,4 0 9 15,-2 0-5-15,3-2 2 16,-7 0-8-16,-3-4-1 15,-5-4-6-15,-6-2-18 16,-7-4-25-16,-1-4-6 16,-5 0-8-16,0 0 34 15,0 0 18-15,-3 0-54 0,-16-14-42 16,-8-2 48-16</inkml:trace>
  <inkml:trace contextRef="#ctx0" brushRef="#br0" timeOffset="-32001.94">17703 11472 19 0,'-40'-10'74'0,"35"6"-56"16,3 0 13-16,2 2 12 16,0-2-15-16,0 0-10 15,0-6-13-15,0-5 8 16,0 1 2-16,7 1 0 16,8 0-8-16,3 2 0 15,7 3-2-15,2-1-1 16,4 8 1-16,0 1-4 0,-2 0 4 15,-1 0-4-15,-1 4 3 16,-4 7-1-16,-3 6-1 16,-3 1 6-16,-5 5-8 15,-1 4 0-15,-7 3 9 16,-4 0-6-16,0 0 4 16,0-2 5-16,0-2-12 15,-4-4 1-15,-7-3-1 16,-1-6-20-16,1-3-43 15,-2-6-37-15,-3-4-25 16</inkml:trace>
  <inkml:trace contextRef="#ctx0" brushRef="#br0" timeOffset="-31565.8">17937 11442 5 0,'0'0'36'16,"0"0"-1"-16,0 0-4 16,0 0-10-16,0 0 2 15,0 0 1-15,125 16-10 16,-117-20 5-16,2-13 15 0,-6 2-8 15,-2-6-9 1,-2-2-14-16,0 0 16 0,-2 0-19 16,-20-4 0-16,-5 5 2 15,-7 0-2-15,-1 2 0 16,-4 4 0-16,8 6 10 16,5 2-9-16,4 4 45 15,8 4-12-15,3 0-27 16,2 0-7-16,3 12 0 15,-2 4-15-15,6 6 14 16,2 3-8-16,0 2 9 16,0 5-12-16,10-1 10 15,7-1-16-15,4-2-45 16,3-10-27-16,-4-6-19 0</inkml:trace>
  <inkml:trace contextRef="#ctx0" brushRef="#br0" timeOffset="-30845.87">17933 11213 28 0,'0'0'40'0,"0"0"15"15,0 0-28-15,0 0-10 0,0 0 1 16,0 0 0-1,50-18-2-15,-29 18-13 0,3 0 5 16,0 0 1-16,1 0 4 16,-5 6-5-16,-2 4 8 15,-5-2-13-15,-6-2 10 16,-3-2-12-16,-1-2 8 16,-3-2-4-16,0 0-3 15,0 0 16-15,0 0-15 16,0 0 24-16,0 0-15 15,-9 0-12-15,-13-8-13 16,-8-8 3-16,-1-2-4 16,0-6-9-16,5 0 18 15,3 0-1-15,12 2 0 0,4 2-9 16,7 4 13 0,0 4-5-16,0 2 3 0,0 3 4 15,12 6 0-15,3-2-1 16,5 3 5-16,5 0 4 15,-1 0-6-15,0 11 9 16,-1 1-6-16,-6-2 1 16,-3 4 3-16,-3-6-4 15,-6-2 6-15,-4-2-10 16,3-4 17-16,-4 0-12 16,0 0 2-16,0 0-3 15,0 0-5-15,0 0-7 16,-8-14-21-16,-9-6-24 0,-1-4 33 15,3 3-5 1,3 2 6-16,7 2 11 0,5 5 4 16,0 1-1-16,0 2-1 15,0 4 5-15,9 1 0 16,9 1 0-16,1 3 9 16,5 0-9-16,2 0 13 15,-1 12-6-15,0 5 4 16,-3 2-8-16,-2 0 2 15,-2-3-5-15,-7-2 1 16,-3-4-1-16,-3-6-1 16,0-3-38-16,-3-1-73 0</inkml:trace>
  <inkml:trace contextRef="#ctx0" brushRef="#br0" timeOffset="-30625.32">18199 10832 72 0,'0'0'14'16,"0"0"-13"-16,0 0 9 15,0 0 25-15,0 0 1 16,0 0-7-16,43 68 7 16,-23-47-31-16,0-3 0 15,0 0 3-15,2-4-8 0,-4-5-1 16,-5-3-65-16,1-6-19 15,-10 0-3-15</inkml:trace>
  <inkml:trace contextRef="#ctx0" brushRef="#br0" timeOffset="-30094.86">18325 10828 57 0,'0'0'109'16,"0"0"-95"-16,0 0 1 15,0 0 16-15,0 0-29 16,0 0 7-16,3 18 20 16,9-4-16-16,-1 0 3 15,-2-2-11-15,-2-4 6 0,-5-2-5 16,0-3 3-16,0-2-4 16,-2-1-2-16,0 0-1 15,0 0 2-15,0 0 12 16,0 0-14-16,-6 0-2 15,-14-16-19-15,-5-4 6 16,-4-6-4-16,1 0-16 16,7 6 1-16,8 8 32 15,8 4 3-15,3 6-2 16,2 2-2-16,0 0-1 16,0 0 2-16,10 0 2 15,5 0 3-15,5 0 5 16,2 8 4-16,2 2-10 0,1 0 1 15,-2-2 3 1,-4 0-3-16,-3-4-3 0,-5-4-2 16,-5 0 2-16,-1 0 4 15,-5 0 5-15,0 0 7 16,0 0 5-16,0 0 9 16,0 0 2-16,-1-8-4 15,-16-8-27-15,-1 0 0 16,1-2-3-16,3 2-9 15,1-2-12-15,7 2-32 16,0 0 1-16,6 6-34 16,0 2-26-16,0 4 3 0</inkml:trace>
  <inkml:trace contextRef="#ctx0" brushRef="#br0" timeOffset="-29721.92">18529 10768 84 0,'0'0'53'16,"0"0"48"-16,0 0-7 15,0 0-24-15,0 0-2 16,0 0-29-16,-29-12-8 16,7-6-24-16,-2-6-7 0,-3 0-9 15,5 2-3 1,1 4-5-16,10 4 17 15,3 4-1-15,6 6 1 0,2 0-5 16,0 4 2-16,0-3-1 16,0-1-7-16,0 1 6 15,10 0-3-15,9 3 5 16,-2 0-5-16,6 0 5 16,-1 0 3-16,0 0 0 15,0 10-2-15,-1 1 6 16,-2-4-8-16,-3 2 1 15,-5-5-27-15,-3-2-27 16,-2 0-26-16,-6-2-16 16,0 0-26-16,0 0 67 15</inkml:trace>
  <inkml:trace contextRef="#ctx0" brushRef="#br0" timeOffset="-29671.69">18529 10768 19 0</inkml:trace>
  <inkml:trace contextRef="#ctx0" brushRef="#br0" timeOffset="-29037.94">18529 10768 19 0,'-37'-92'87'0,"35"92"-12"0,2 2-27 0,0-2-1 15,0 0-15-15,0 0-3 16,0 0-29-16,0 0-4 16,0 0-5-16,0 0-4 15,0 0 7-15,4-14-18 16,5-8-8-16,-2-5-35 16,-1-1 1-16,-3 2 3 15,-1 2 26-15,0 4 37 0,-2 8 0 16,0 6 34-16,0 6 22 15,2 0 20 1,0 0-42-16,3 0-31 0,3 0 2 16,4 0 4-16,3 2 0 15,3 8 3-15,1 3-2 16,-2-4-7-16,-2 1-1 16,-1-2 2-16,-3-2 11 15,-5 1-7-15,-1-7-5 16,-5 0-2-16,0 0 8 15,0 0-5-15,0 0 2 16,0 0 6-16,-2-4-12 16,-16-13-13-16,-7-2 13 15,-2 0 9-15,0-1 0 16,8 6-9-16,5 4 3 0,6 6-3 16,8 2-1-16,0 2-3 15,0 0 0-15,0 0-14 16,0 0 13-16,12 0 2 15,7 2 3-15,-3 4 4 16,3 0 1-16,2-2-5 16,-1 0 10-16,2 0-6 15,-2-4 0-15,-3 0 7 16,-1 0-9-16,-5 0 1 16,-1 0 3-16,-6-2 9 15,0 0-9-15,-4-4 15 16,0 0 16-16,0-4 19 0,-4-2-30 15,-16-2-21-15,-9-4 3 16,-3-2 5-16,-1 0-8 16,2 0-5-16,8 6-4 15,8 2-30-15,7 8-7 16,2 2 20-16,4 2-21 16,2 0-10-16,0 0-58 15,0 0-67-15</inkml:trace>
  <inkml:trace contextRef="#ctx0" brushRef="#br0" timeOffset="-28603.9">18672 10293 18 0,'0'0'7'0,"0"0"9"16,0 0 21-16,0 0 32 15,0 0-4-15,0 0-17 16,11-22-19-16,-4 9-17 16,4-2-6-16,2-7-2 15,0-3-4-15,3 0-11 16,-1-4-7-16,4 1-6 16,-6 4-35-16,-4 8-1 15,-2 8-9-15,-7 4 16 0,0 4 43 16,0 0 9-16,0 4 2 15,-5 10 9-15,1-2 11 16,2 4-8-16,2-2-9 16,0 2 0-16,0 6 4 15,0 3 22-15,13 2-3 16,3 4-15-16,3-1 25 16,6 2-19-16,-5-2-8 15,2-2-1-15,1-2 9 16,-5-2-15-16,-1-4 7 15,-3-6-10-15,-1-6-4 16,-4-8-33-16,0 0-56 16,-2-8-14-16</inkml:trace>
  <inkml:trace contextRef="#ctx0" brushRef="#br0" timeOffset="-28315.64">18964 10186 42 0,'0'0'172'0,"0"0"-172"16,0 0 10-16,0 0-6 15,0 0 32-15,0 0-4 16,0 67-16-16,11-47-1 16,0-4-10-16,2 4 7 0,-1-6-5 15,1-2-5-15,0 0-4 16,-1-4 6-16,1-6-6 15,-2 0 4-15,2-2-2 16,-2 0 0-16,1-4-3 16,-1-14-24-16,-5-6-23 15,-1 0-19-15,-2 2-26 16,-3 4-7-16</inkml:trace>
  <inkml:trace contextRef="#ctx0" brushRef="#br0" timeOffset="-28137.81">18964 10186 143 0,'29'50'19'15,"-29"-50"4"-15,0 0 53 0,0 0-36 16,0 0-24-16,0 0-16 16,0 0 4-16,0-14-4 15,0-5-16-15,4-3-46 16,-4 5-56-16,0 2-7 15</inkml:trace>
  <inkml:trace contextRef="#ctx0" brushRef="#br0" timeOffset="-27987.12">18924 10150 74 0,'0'0'112'16,"0"0"-69"-16,0 0 30 15,0 0-23-15,0 0-50 0,0 0 1 16,11-38 8-16,5 14-9 15,-1-2-26-15,-3 4-79 16,-10 10-100-16</inkml:trace>
  <inkml:trace contextRef="#ctx0" brushRef="#br0" timeOffset="-25984.37">16782 15244 20 0,'0'0'2'16,"0"0"-2"-16,0 0-4 15,0 0 4-15,0 0 1 16,0 0-1-16,0 0-6 16</inkml:trace>
  <inkml:trace contextRef="#ctx0" brushRef="#br0" timeOffset="-25161.71">16782 15244 13 0,'-133'76'19'16,"133"-76"-10"-16,0 0-9 16,0 0 0-16,0 0 10 15,0 0 1-15,0 0 18 16,0 0-7-16,-2 0 13 16,2 0 1-16,0 0 3 15,0 0-6-15,0 0 0 16,0 0-30-16,0 0-1 15,0 0 4-15,0 0-6 16,0 0 0-16,0 0 0 16,0 0-1-16,0 0 0 0,0 0-3 15,0 0-14 1,0 0 10-16,2 0 7 0,9-8 1 16,3 4 2-16,-1 2 0 15,1 0-4-15,3 2 1 16,3 0 0-16,3 0-2 15,3 0 2-15,0 8-4 16,1 8 4-16,0 4-2 16,-2 6-9-16,-3 2 3 15,-2 6 5-15,0 6 0 16,0 4 8-16,0 6-3 16,0 3 1-16,0 3-2 0,-2 0 1 15,3-2-1 1,-4 0 6-16,-1-2-6 0,-8-2 0 15,-1-5 0-15,-4-1 0 16,-3 0 0-16,3-2 16 16,1-6-7-16,-2-6 2 15,0-8 7-15,0-4-11 16,-2-8 16-16,2 2-15 16,0-6 12-16,-2 2-3 15,0 0-8-15,0-6-9 16,0 2 2-16,0 0 0 15,0-4-2-15,0 4-2 16,0-4 2-16,0 0-2 16,0 0 2-16,0 0-11 15,0 0-43-15,0 0 8 0,3 0 0 16,1 0-8 0,-2 0 19-16,2 0-8 0,2 0-8 15,-6 9 14-15</inkml:trace>
  <inkml:trace contextRef="#ctx0" brushRef="#br0" timeOffset="-24499.84">17079 16276 118 0,'0'0'18'0,"0"0"-15"16,0 0 3-16,0 0 15 15,0 0 4-15,0 0-21 16,-2 0-2-16,2 0 1 16,0 0 0-16,11 0 13 15,3 0-15-15,5 0 1 16,1-4 0-16,1-2-2 15,-2 2 0-15,-3-4-4 16,-5 4-3-16,-5 4-9 16,-2-2 14-16,-3 2-2 15,2 0-1-15,-3 0-1 16,2 0 6-16,-2 0 0 0,4 0 0 16,-1 2 1-16,-1 6-1 15,0 0 0-15,-2-2-13 16,0 6 1-16,0 2-8 15,0 0 19-15,0-1 0 16,0 0-10-16,0-4 11 16,0-5 1-16,0 1 1 15,0 0 2-15,-2-5 15 16,0 4 7-16,-3-4 6 16,3 4 6-16,0-4-12 15,-1 0-4-15,-2 0-14 16,1 0-3-16,-4 0-2 0,-3 0 12 15,-1 0-13-15,-5 0 11 16,1 0-12-16,5 0 14 16,-1-4 5-16,8 0-13 15,-1 4 2-15,1-5-4 16,2 1-9-16,0-1 7 16,0-4-6-16,2 1 6 15,-2-2-7-15,2 1-4 16,0 0-9-16,0-3-11 15,2 2-46-15,6 0-54 16</inkml:trace>
  <inkml:trace contextRef="#ctx0" brushRef="#br0" timeOffset="-23651.72">17065 16980 134 0,'0'0'71'16,"0"0"-53"-16,0 0-5 15,0 0 28-15,0 0-19 16,0 0-10-16,-1 0-11 15,1 0 6-15,-3 6-6 16,3 12 6-16,0 4-4 16,0 0 3-16,0 0-3 15,0-4-2-15,0-9-1 16,0 0-2-16,0-4 0 16,0-5-2-16,0 0-4 15,0 0-5-15,0 0-3 16,0 0 8-16,4 0 1 0,1 0 4 15,2-5 6-15,1-4-3 16,3 0 1-16,3 1-1 16,0 2 0-16,6-2 0 15,-2 4 0-15,-3-2 1 16,3 6 0-16,-3 0-1 16,-1 0 0-16,-1 0-2 15,-4 14 2-15,0 4 0 16,-4 9 4-16,-1-5 4 15,-2-4 1-15,-2 0-6 16,0 0 6-16,0-4 1 16,-2 0-1-16,-12-6 27 15,-1 2-18-15,-6-2-8 0,-2 0 3 16,-2-2-13-16,-2-6-8 16,2 0-47-16,1 0 8 15,4-14-34-15,2-8-28 16</inkml:trace>
  <inkml:trace contextRef="#ctx0" brushRef="#br0" timeOffset="-23449.05">17021 16976 13 0,'0'0'17'0,"0"0"6"0,0 0-7 16,0 0-4-16,0 0-4 15,0 0 9-15,75-44-16 16,-57 40 5-16,1 4-6 16,-2 0 0-16,1 0-8 15,-3 0-33-15,-1 0-9 16</inkml:trace>
  <inkml:trace contextRef="#ctx0" brushRef="#br0" timeOffset="-23023.99">17231 16946 9 0,'0'0'2'15,"0"0"21"-15,0 0 5 16,0 0-4-16,0 0 6 16,0 0 7-16,58 70 9 0,-45-56-10 15,1 8-17 1,5-4 7-16,-1 0-19 0,2-4 2 16,-2-1 1-16,0-4-4 15,-5 0-6-15,0-5 0 16,1-4 3-16,-3 0 2 15,3 0-5-15,-4 0 4 16,1-8-4-16,-3-6 4 16,-4-3 0-16,-2-1 10 15,-2 0-14-15,0-6 0 16,-9-2 3-16,-13-4-1 16,-7 2-2-16,-2-2-12 0,-3 6 12 15,10 6 3 1,3 10 6-16,6 0 8 0,7 4 15 15,-2 4-12-15,3 0 7 16,-1 0-27-16,1 8-12 16,0 10 5-16,0 4-17 15,5 8 3-15,2-2-6 16,0 2-1-16,0-6-15 16,0 2 24-16,7-4-29 15,9 1 0-15,-1-5-40 16,3-5 6-16</inkml:trace>
  <inkml:trace contextRef="#ctx0" brushRef="#br0" timeOffset="-22429.52">17636 16772 107 0,'0'0'60'0,"0"0"18"15,0 0 1 1,0 0-20-16,0 0-28 0,0 0-24 16,-9 58 12-16,9-32-9 15,0 6 3-15,0-2-10 16,0-2-3-16,0 6 0 15,0-6-4-15,9-2 3 16,0-4-2-16,2 1 3 16,0-5-10-16,-4-4-9 15,4-5-28-15,-2-5-7 16,-3-4-43-16,5 0-31 16,-1 0 28-16</inkml:trace>
  <inkml:trace contextRef="#ctx0" brushRef="#br0" timeOffset="-22197.45">17892 16982 60 0,'0'0'208'0,"0"0"-143"15,0 0 6-15,0 0 38 16,0 0-29-16,0 0-23 15,0-2-21-15,0 2 9 16,0 0-16-16,0 0-29 16,0 0-27-16,0 0-24 15,0 0-75-15,0 0-54 0,-9 0-196 16</inkml:trace>
  <inkml:trace contextRef="#ctx0" brushRef="#br0" timeOffset="-21986.86">17478 16794 286 0,'0'0'83'15,"0"0"0"-15,0 0-10 16,0 0 19-16,0 0-35 16,0 0-34-16,-16 0-20 15,16 0-1-15,0 0-4 0,0 0-12 16,0 0 3-16,0 0-55 15,0 0-35-15,7 0-44 16,10 0-4-16</inkml:trace>
  <inkml:trace contextRef="#ctx0" brushRef="#br0" timeOffset="-20031.57">17041 17624 22 0,'0'0'45'0,"0"0"7"15,0 0 4-15,0 0-24 16,0 0-2-16,0 0 12 16,0 0 3-16,0 0 1 15,0 0-16-15,0 0-2 16,0 0-3-16,0 0-19 16,0 0-4-16,0 0-2 15,0 0-1-15,5 0-12 16,3 4 6-16,6 14 3 0,1 6 4 15,4 6 0-15,0 0 9 16,4 2-9-16,1 4-4 16,1 4 4-16,1 1 5 15,-1-1-5-15,-1 0-29 16,-1-12-12-16,-5-2 2 16,-3-8-2-16,-4-4 1 15,-7-6-18-15,2-4-51 16</inkml:trace>
  <inkml:trace contextRef="#ctx0" brushRef="#br0" timeOffset="-19698.5">17135 17606 4 0,'0'0'59'0,"0"0"-56"16,0 0 15-16,0 0 18 15,0 0-11-15,0 0 10 16,58 22-11-16,-37-8 3 16,2 4-3-16,0 0-4 15,3 4 0-15,0 4-8 0,-1-4-11 16,2-2 9-16,-5 0-10 15,-1 0 2-15,-8-1-1 16,-1-4-1-16,-4-5 0 16,-3 3-19-16,-3-8-29 15,-2 4-34-15,0-5-79 16</inkml:trace>
  <inkml:trace contextRef="#ctx0" brushRef="#br0" timeOffset="-19475.85">17281 17852 74 0,'0'0'76'16,"0"0"-69"-16,0 0 16 0,0 0 38 16,0 0-42-16,0 0-15 15,-3 0-4-15,3 0 0 16,3 0 5-16,5-10-5 15,0 6 0-15,3-4-2 16,5 2-10-16,-3-2-69 16,-1 0-93-16</inkml:trace>
  <inkml:trace contextRef="#ctx0" brushRef="#br0" timeOffset="-19101.77">17384 17620 159 0,'0'0'101'0,"0"0"-100"16,0 0 59-16,0 0 17 16,0 0-53-16,0 0-24 15,0 0-14-15,0 0 7 16,5 8 7-16,3 10 0 15,2-4 3-15,1 0 3 16,-1 4-2-16,4-6-8 16,1 6 3-16,4 0 0 15,-2-4-1-15,6 4 4 0,-1-2-4 16,-5-6 5 0,4 4-8-16,-3-6 10 0,-5 1-7 15,-3-8 2-15,-2 3-5 16,-6-4 5-16,0 0 0 15,1 0 0-15,-1 0-10 16,2 0-16-16,3-10-60 16,-5-6-108-16</inkml:trace>
  <inkml:trace contextRef="#ctx0" brushRef="#br0" timeOffset="-18875">17453 17744 34 0,'0'0'17'16,"0"0"-7"-16,0 0 42 16,0 0 7-16,0 0-26 15,0 0-22-15,13-18 3 16,-3 6 7-16,-2 2-21 15,1-8-20-15,-5 2-99 16</inkml:trace>
  <inkml:trace contextRef="#ctx0" brushRef="#br0" timeOffset="-18672.37">17453 17744 117 0,'-52'-114'78'0,"52"114"-75"16,3-6-2-16,9-2 8 15,3-2-7-15,3 2-4 16,-1-2-26-16,1 6-13 16,-2 4-26-16,-5-4 0 15</inkml:trace>
  <inkml:trace contextRef="#ctx0" brushRef="#br0" timeOffset="-18073.59">17609 17634 7 0,'0'0'24'16,"0"0"17"-16,0 0-1 15,0 0-16-15,0 0-11 16,0 0 1-16,127 110 12 15,-111-100-18-15,-3 2 15 16,1-6-6-16,-5 2-4 0,-3-4-9 16,-2 0 12-16,1-2-1 15,-5-2-1-15,0 0 6 16,0 0-19-16,0 0 22 16,0 0-13-16,0 0 19 15,0 0 11-15,0 0 0 16,0 0-19-16,0 0-1 15,0 0-15-15,0 0-2 16,0 0 1-16,-5 0-1 16,-3 0-6-16,-8-6 1 15,0-2-17-15,-2-6-12 16,1 2 15-16,-3-6 3 16,-5-6-20-16,3-2 13 15,4 0-49-15,3-2 20 0,3 6 18 16,6 0-17-16,1 8 3 15,5 2 45-15,0 2 0 16,0 2 6-16,0-2-7 16,0 6 4-16,3-5-5 15,7 5 6-15,4 4-8 16,-1 0 9-16,1 0-7 16,3 0 2-16,0 4-4 15,-2 15 3-15,-1 7-5 16,-6 0 6-16,1 2 2 15,-5-2 1-15,-4-4-3 16,0 0 0-16,0-8-1 16,0-4-1-16,0-2-3 0,0-4-28 15,0 0-30-15,0 0 25 16</inkml:trace>
  <inkml:trace contextRef="#ctx0" brushRef="#br0" timeOffset="-17696.01">17810 17758 13 0,'0'0'9'16,"0"0"7"-16,0 0 20 16,0 0-19-16,0 0 6 15,0 0-19-15,55-48 9 16,-53 30 13-16,-2 4-9 16,0 0 27-16,0 2-1 15,0 6-2-15,0 2 1 16,0 4-22-16,0 0-15 0,0 0 3 15,0 0-6-15,0 0-3 16,0 0 1-16,0 0-12 16,0 0 12-16,3 0 4 15,6 0-4-15,-3 0 7 16,1 0-7-16,-1 0 11 16,-3 0-3-16,0 0 6 15,-1 0 0-15,-2 0 10 16,0 0-7-16,0 0 16 15,0 0-19-15,0 0-10 16,0 0-1-16,0 0-6 0,0 0 3 16,0 0-8-16,6 4-64 15,-1 2-13-15,-1-2-96 16</inkml:trace>
  <inkml:trace contextRef="#ctx0" brushRef="#br0" timeOffset="-17180.72">17565 17566 97 0,'0'0'2'16,"0"0"10"-16,0 0 37 15,0 0-10-15,0 0-37 16,0 0 2-16,0 0 11 0,0 0 13 16,0 0-5-16,0 4-12 15,0-4 2-15,4 2-13 16,5-2 9-16,5 0-4 16,1 0 7-16,-2 0-3 15,5 0 5-15,-2-6-5 16,-1-2 3-16,-2-2 2 15,1-2-4-15,1 2 10 16,1-4-19-16,3 1 5 16,-7 0-6-16,4 0-6 15,-2-1-30-15,-6 9-38 16,-1-4-15-16,-5 9-5 16,-2 0 15-16</inkml:trace>
  <inkml:trace contextRef="#ctx0" brushRef="#br0" timeOffset="-16871.7">17738 17536 74 0,'0'0'23'0,"0"0"-6"16,0 0 51-16,0 0-44 16,0 0-12-16,0 0-5 15,4 80 5-15,15-58-5 16,1 0-4-16,-1 0 1 15,2 0 11-15,-1 0 6 16,0 2-13-16,0-2 10 16,-3 0-10-16,2 0 14 0,-1-4-6 15,-1 0-11-15,-3-4 3 16,-3-1-8-16,-3-4 5 16,-3 0-4-16,-2-9 3 15,-1 0-4-15,-2 0-4 16,0 0-40-16,2 0-51 15,-2 0-2-15,0-18 25 16</inkml:trace>
  <inkml:trace contextRef="#ctx0" brushRef="#br0" timeOffset="-16408.97">17892 17522 99 0,'0'0'88'0,"0"0"-65"16,0 0 38-16,0 0 8 15,0 0-47-15,0 0-20 16,-2 0-4-16,2 0-1 15,0 0 3-15,0 14 3 16,0 4 3-16,0 0-4 0,11 4 13 16,0 4-9-16,2-4 3 15,1 0-5-15,-1 0-2 16,5 2 5-16,-3-4-6 16,1 0-2-16,0-2 4 15,-3-6-2-15,0-2-1 16,-1-2 0-16,-5-4-1 15,1 2-1-15,-3-6-3 16,1 0 10-16,2 0-5 16,-4 0 2-16,2 0 2 15,3 0-4-15,1-14 3 16,-2 0-3-16,-1-4-17 16,-1 0-34-16,-3-4-35 0,-3 4-55 15,0 0 13 1</inkml:trace>
  <inkml:trace contextRef="#ctx0" brushRef="#br0" timeOffset="-16197.45">17946 17646 44 0,'0'0'1'0,"0"0"11"16,0 0 32-16,0 0-41 15,0 0 7-15,0 0-10 16,0 0 16-16,8-8 26 16,4-2-28-16,-1-6-11 0,0 2-3 15,-2-4-47-15,-7 0-50 16</inkml:trace>
  <inkml:trace contextRef="#ctx0" brushRef="#br0" timeOffset="-15089.8">17946 17646 16 0,'-58'-142'79'15,"58"142"-67"-15,0 0-12 16,0 0 4-16,0 0-1 16,10-14-1-16,6 1-1 15,-3 8 5-15,1-4-6 0,-3 5 0 16,1 4-3-16,-4 0 6 15,1 0-4-15,3 0 3 16,-1 0 5-16,4 0 17 16,3 4 3-16,2 14-6 15,3 0-11-15,-2 0 8 16,0 1-7-16,0-1 11 16,0 4-11-16,-3-4 9 15,-3 0-2-15,-3-6-8 16,1 2 9-16,-4-2-4 15,0-6 6-15,-5-6-17 16,-1 4 5-16,-1-4-9 0,-2 0 3 16,0 0 7-16,0 0-7 15,0 0 11-15,0 0-7 16,0 0 8-16,-11 0 0 16,-7-4-13-16,-1-10-1 15,0-4-2-15,3 4 1 16,-3-8-7-16,5 4 7 15,1-4-8-15,1 4 0 16,3-4 0-16,5 4 5 16,0 0-8-16,4 1 4 15,0-1-5-15,0 8 4 16,0-2 5-16,0 6 1 16,0 2 0-16,0 0-3 0,0 4 5 15,0-4 2 1,0 4-2-16,2 0-9 0,2 0 9 15,0 0-3-15,3 0 2 16,-3 0-6-16,2 0 7 16,0 0-5-16,3 16 14 15,0 2-16-15,4 0 15 16,0 6-6-16,3-3-2 16,1-3 0-16,-3-4-5 15,-1-4 5-15,1 2 5 16,-1-6-5-16,-2 2-3 15,1-4 3-15,-4 0 0 16,2-4 1-16,1 0-2 16,0 0 2-16,-1 0-2 0,0-4-22 15,-4-4-16-15,-1 4 32 16,-1 2 7-16,-4-2 2 16,2 4 4-16,-2 0 4 15,0 0 0-15,0 0 26 16,0 0-23-16,0 0-11 15,0 0-4-15,1 0-10 16,6 0 12-16,1 0 4 16,3 0-4-16,5 6 6 15,-1-2-4-15,1-4 0 16,2 0-2-16,0 0 18 16,-1-4-2-16,-3-10 12 15,-3 0-22-15,-5 1 8 0,-6 4-10 16,0-5 24-1,0-4-13-15,-4-5-10 0,-18-3 3 16,-4 0-3-16,-8-2 0 16,1 2-1-16,4 8 10 15,4 4-10-15,7 6 12 16,5 4 16-16,0 4-19 16,3 0-13-16,0 0-10 15,-1 0 0-15,3 8-4 16,0 10 0-16,6 4 1 15,2 6 12-15,0-2-24 16,0 0-12-16,10 1 3 0,13-4-19 16,2-5-39-16,2-5-100 15</inkml:trace>
  <inkml:trace contextRef="#ctx0" brushRef="#br0" timeOffset="-14443.94">18450 17271 38 0,'0'0'46'15,"0"0"-20"-15,0 0-6 16,0 0-13-16,0 0-1 16,0 0 1-16,66-54-3 0,-61 50-3 15,-3 4 5-15,0 0-6 16,0 0 0-16,0 0 0 16,1 0-1-16,1 0 1 15,2 0 0-15,4 6 7 16,-1 6-6-16,-1 6 18 15,4 0 2-15,-3 4-7 16,1-4 2-16,2 0-3 16,-1 0 12-16,-2-10-18 15,-2 2 3-15,-1-2 17 16,1-2-10-16,2-2-8 16,0 4-8-16,0-4 14 15,2-2-12-15,0 2-2 0,0 0 1 16,-2-4 2-16,-3 0 6 15,2 0-9-15,-6 0 6 16,0 0-3-16,0 0 2 16,2 0-6-16,-1 0-2 15,1-4-38-15,-4-10-62 16,0 6-128-16</inkml:trace>
  <inkml:trace contextRef="#ctx0" brushRef="#br0" timeOffset="-14231.91">18571 17423 56 0,'0'0'101'0,"0"0"-77"16,0 0-6-16,0 0 49 15,0 0-25-15,0 0-23 16,19-50-14-16,-4 34 0 15,-1-2-2-15,0 4-3 16,1 0-73-16,-7-2-87 16</inkml:trace>
  <inkml:trace contextRef="#ctx0" brushRef="#br0" timeOffset="-13956.02">18661 17209 203 0,'0'0'19'16,"0"0"-6"-16,0 0 56 15,0 0-26-15,0 0-34 16,0 0-9-16,24 0 14 16,-11 4 0-16,1 6 2 15,1 2-15-15,1 2 6 16,3-4-5-16,-2 8 10 15,-1-2-10-15,1-6 0 16,1 4-2-16,0-6-4 16,0 0-37-16,-1-6-38 0,1-2-64 15,-2 0 7-15</inkml:trace>
  <inkml:trace contextRef="#ctx0" brushRef="#br0" timeOffset="-13557.78">18843 17052 62 0,'0'0'64'0,"0"0"13"15,0 0 19-15,0 0-30 16,0 0-25-16,0 0-5 16,-22 0-18-16,22 0-10 15,0 0-6-15,-3 14-4 16,3 4-8-16,0 4 10 16,0 1 0-16,0 3 0 15,3-2 0-15,6-2-2 16,2-4 1-16,-2-2 0 15,5-2-3-15,-6-4 3 16,6-6 0-16,-1-4-1 0,0 0-7 16,3 0 4-1,-1 0-20-15,1-10-4 0,0-2-34 16,-7-2-42-16,-5 6-26 16</inkml:trace>
  <inkml:trace contextRef="#ctx0" brushRef="#br0" timeOffset="-13281.85">18939 17209 48 0,'0'0'53'16,"0"0"25"-16,0 0-7 15,0 0-20-15,0 0-41 16,0 0-9-16,-4-14 6 16,4 2-5-16,0 6 4 15,0-2 5-15,2 0-6 16,12 3 2-16,-1 4-7 0,5-3-3 15,-3 4 2-15,1 0 1 16,-5 0-2-16,2 5 4 16,-1 8 2-16,-4-3-3 15,-1 2 6-15,-3-2-7 16,-1-2 0-16,-3-4-20 16,0 0-23-16,0-4-17 15,0 0 0-15,0-4-4 16</inkml:trace>
  <inkml:trace contextRef="#ctx0" brushRef="#br0" timeOffset="-12927.78">18939 17209 30 0,'114'-98'68'16,"-114"98"-54"-16,0 4 46 16,0 1 0-16,2-1-28 15,7 5-11-15,0-5-8 16,2-4 4-16,2 0 0 15,1 0-3-15,-3 0-5 16,1 0 10-16,-4 0-8 16,-1-13 18-16,-1-5-17 15,-6 0 3-15,0-4 2 16,0-4-6-16,-6 2-1 16,-15 2-6-16,2 4 9 15,-2 6 4-15,1 6-2 0,3-2-2 16,1 8 25-16,5 0-28 15,0 0-10-15,2 0-10 16,0 4-4-16,2 14 8 16,1 4-35-16,4 6 5 15,2-6-7-15,0 4 5 16,0-3-5-16,0-5-29 16,13-9-64-16</inkml:trace>
  <inkml:trace contextRef="#ctx0" brushRef="#br0" timeOffset="-12659.96">19073 16910 236 0,'0'0'60'0,"0"0"-38"16,0 0 39-16,0 0-11 16,0 0-43-16,0 0-2 15,24-68 4-15,-10 52-7 16,-1 6-4-16,3-8 6 16,-1 6-8-16,-1 2-37 15,-5 6-66-15,-7 4-79 16</inkml:trace>
  <inkml:trace contextRef="#ctx0" brushRef="#br0" timeOffset="-12478.65">19073 16910 73 0,'80'-10'30'16,"-80"28"35"-16,0-4-3 16,10 4-16-16,3 0-10 15,0-4-15-15,3 2 2 16,-4-6-20-16,5 4 7 15,-2-6-9-15,1 0-2 16,1-2-3-16,3-6-67 16,-6 0-68-16</inkml:trace>
  <inkml:trace contextRef="#ctx0" brushRef="#br0" timeOffset="-12123.85">19302 16954 62 0,'0'0'13'0,"0"0"4"16,0 0 25-16,0 0 4 15,0 0-9-15,0 0-3 16,54 26-10-16,-41-26 13 16,3 0-21-16,-1 0 26 15,4-20-21-15,-2 0-2 0,-3 4-1 16,-6-6-4-16,-8 2 18 15,0 0-26-15,0-4 2 16,-17 2-4-16,-10 4-5 16,-2 0 1-16,4 6 0 15,1 7-4-15,6 5-3 16,2 0-4-16,3 0-2 16,4 17 9-16,0 1 2 15,7 0-3-15,0 8-36 16,2-6-12-16,0 0-37 15,0-6-8-15,9-8-33 16</inkml:trace>
  <inkml:trace contextRef="#ctx0" brushRef="#br0" timeOffset="-11592.81">19454 16615 143 0,'0'0'109'16,"0"0"-54"-16,0 0 19 15,0 0-23-15,0 0-33 16,0 0-18-16,-54 0 0 16,48 8 5-16,4 2-5 15,2 2-5-15,0 2 3 16,0 0-4-16,0-1-19 0,0 0-8 15,4-7 6-15,10 2-4 16,5 1 18-16,2-5-6 16,-4 6 19-16,5-6 5 15,-5 1-4-15,3 4 0 16,4-1-2-16,-6-2 2 16,-1-2 3-16,-3 4 9 15,-3-8-6-15,-1 4 4 16,0 2-5-16,-3-2-1 15,-3 0-2-15,-2 2-3 16,-2 2 3-16,0 2 3 16,0 10-2-16,0-2-4 0,-8-4 7 15,-6-4-5-15,1-2 8 16,-2 0-9-16,1-8 13 16,1 0-14-16,-5 0 0 15,-1 0-5-15,2 0 8 16,2-8-6-16,5-2-13 15,6-2 4-15,4 2-15 16,0 2 4-16,0 0-52 16,0 6-25-16,0-2-39 15</inkml:trace>
  <inkml:trace contextRef="#ctx0" brushRef="#br0" timeOffset="113559.77">6397 10880 0 0,'0'0'18'15,"0"0"-5"-15,0 0-2 0,0 0-2 16,0 0 13 0,0 0 8-16,0 0-23 0,-18 2 7 15,15 1-2-15,3-3-5 16,-1 1-3-16,-3 3 3 15,-1-2-7-15,-1 5-3 16,1-3 3-16,1 1 8 16,4-1-8-16,-3 1 11 15,0-1-6-15,2 1-4 16,-1 4-2-16,2 0 2 16,-3 1 3-16,1 0-4 15,0 2 0-15,-2 1 0 16,2 1 1-16,-1 0 0 15,3 2 1-15,0 0 0 16,0 0-1-16,0 0 0 16,0 2-1-16,0-2 0 0,0 0 0 15,5 2 3-15,3 0-2 16,4 0 1-16,-1-2-2 16,2-2 3-16,1-2-2 15,1 2 0-15,3-4 1 16,-1 4-2-16,4 0 2 15,-1 0-5-15,-1 3 9 16,0-2-6-16,3 2 2 16,-4-4 3-16,0-3-2 15,-1 3 3-15,1-4 1 16,3 0-4-16,6-1-3 0,1 0 5 16,6-2-5-16,-1 2 4 15,3-2-4-15,-5-1 1 16,0 0 0-16,3-1 0 15,1-4 0-15,3 0 4 16,0 0-4-16,2-4-1 16,-2-10 0-16,2-9 3 15,-2 4 3-15,-2-3-3 16,-3 1 0-16,-4 1-6 16,-2 2 1-16,-3 2 2 15,-2 0 3-15,-4 3-3 16,-2-4 2-16,0 1-1 15,-6 0-2-15,1-4 4 0,1-6-4 16,-1-4 4 0,-3-4 1-16,0-2-3 0,-4 4 0 15,-4 2-1-15,0 2 2 16,0 2 12-16,0 2-8 16,0 2 12-16,0-1-11 15,-8 3 5-15,-6 0 1 16,1 0-7-16,-6-4-2 15,2 0-4-15,-8 0-1 16,-4-2 1-16,-2 0 6 16,-4 4-6-16,1-1 0 15,3 4 1-15,4 1-1 0,-2 1 3 16,5 3-3 0,-1 2 0-16,-4 2 1 0,2-1-4 15,-4-2 8-15,-5 4-5 16,1-2 0-16,-5 1 6 15,-3 2-6-15,3 0-1 16,3 2 0-16,6 2 2 16,4 2-2-16,2 2 2 15,0 0-2-15,0 0 2 16,4 0-2-16,-2 0 2 16,3 4-2-16,3 4-3 15,-4 4 4-15,4 0-1 16,-1 4 2-16,0 6-2 15,0 3 1-15,2 2-1 16,3 4 1-16,5 5-3 0,-2 2 2 16,6 0 0-16,4 4-6 15,0-2 7-15,0-2 2 16,0 0 2-16,0-1-5 16,6-1 2-16,4-3-2 15,-2 2 1-15,3-3 0 16,3 0 0-16,3 0 0 15,2-2 0-15,1 2 0 16,2-2-3-16,-2-2 6 16,0 2-6-16,-2-4-12 15,0 2-24-15,-1-2-15 16,-3-3-41-16,-5-7-47 0</inkml:trace>
  <inkml:trace contextRef="#ctx0" brushRef="#br0" timeOffset="139089.91">2726 6003 5 0,'0'0'23'0,"0"0"-19"16,0 0 30-16,0 0-16 16,0 0 1-16,0 0-5 15,0 0-3-15,0 0-4 16,0 0 2-16,-16-1-6 15,16 1 4-15,0 0 0 16,0 0 0-16,0-3 6 16,0 3-5-16,0 0 1 15,0 0-9-15,0 0-1 16,0 0-8-16,0-4 9 16,16-2-2-16,3-2 4 15,8 1 1-15,0-4 1 16,4 1 5-16,2 0-6 0,8 1 2 15,1-4-4 1,8 3 3-16,4 0-2 0,5 2-2 16,1 4 0-16,2 2 10 15,1 2-10-15,-1 0 1 16,3 0-5-16,-5 8 4 16,3 2 0-16,-4 1 0 15,1-4-1-15,3 4 4 16,0-4-3-16,8-1 1 15,2-6 0-15,4 0 2 16,0 0 3-16,-2 0-6 16,-1 0 2-16,-5-4 1 0,0-2 0 15,-1 3-2-15,1-2 1 16,4 3 0-16,5 2 0 16,2 0-2-16,7 0 2 15,2 0-1-15,7 0-2 16,2 0-1-16,-3-4 2 15,-1-10 1-15,-7-4 4 16,-4-4-4-16,-1-4 0 16,0 0 12-16,-3 0-7 15,-1 2-2-15,-5-2-4 16,0 0 2-16,-2 0-2 16,4-4 5-16,-2-2-5 15,-1 1 3-15,-6 3 0 16,-1 8-2-16,-5 2-2 15,-4 2 1-15,-10 6 0 0,-10 2 1 16,-9 4-1-16,-14 4-1 16,-6 0-1-16,-7 0 2 15,0-2 43-15,0 2 21 16,0 0-20-16,0 0-11 16,0 0-13-16,0 0-4 15,0 0 7-15,0 0-4 16,0 0-3-16,0 0-16 15,0 0 0-15,0-2 0 16,0 2 2-16,0 0 1 16,0-2-6-16,0 2 6 15,0 0-6-15,0 0 6 0,0 0-3 16,0 0 1-16,0 0-1 16,0 0-3-16,0 0-68 15,0 0-133-15</inkml:trace>
  <inkml:trace contextRef="#ctx0" brushRef="#br0" timeOffset="144267.34">2231 7474 22 0,'0'0'15'16,"0"0"2"-16,0 0 26 0,0 0 17 16,0 0-11-1,0 0-3-15,0 0-13 0,0 0-4 16,-29-15 0-16,27 13-8 16,-2 2-6-16,2-2 0 15,-2 2-12-15,4 0-3 16,0-2 4-16,0 2-2 15,0-4 2-15,0-4-4 16,0-8 0-16,0-10-1 16,0-8 1-16,0-10 0 15,4-4-5-15,6-3-5 16,1 4-2-16,1 0 7 16,-6 7-5-16,1 4 9 0,-3 2-4 15,-2 0-1 1,1 2-2-16,-1 2 4 0,0 2-6 15,1 6 5-15,-1 4 4 16,-2 6 1-16,2 2-1 16,0 6 3-16,-2 1-2 15,3 3 1-15,-3 0-2 16,0 0-6-16,2 0 1 16,-2 0-5-16,0 0-14 15,2 0-2-15,2 0 15 16,1 0 10-16,-1 0-7 15,-1 0 8-15,1 0-2 16,3 4 1-16,-3 3-2 16,3 0-2-16,-2 6 6 0,1 1-2 15,3 2 2-15,-3 2 3 16,1 4 3-16,3 2-5 16,-2 4 5-16,5 4-2 15,3 4-4-15,-1 10 5 16,6 7 9-16,1 6 7 15,0 4-7-15,2-3-1 16,1-2-9-16,-2-2 3 16,-2-5-6-16,0-5 5 15,-3-6-4-15,-3-10-2 16,-3-8 3-16,-6-8-1 16,-4-6-2-16,-2-4 1 15,0-2 2-15,0-2 0 0,0 0 0 16,0 0-3-16,0 0-3 15,0-2-9-15,0-18-23 16,0-10-50-16,-10-8-49 16</inkml:trace>
  <inkml:trace contextRef="#ctx0" brushRef="#br0" timeOffset="144591.26">2291 7407 37 0,'0'0'44'0,"0"0"-34"15,0 0-2-15,0 0 31 16,0 0 18-16,0 0-28 15,0-20-14-15,0 10-11 16,0-6-3-16,9 0 2 16,7-4-3-16,1 2 0 15,2 4-2-15,-2 0 1 16,1 2 0-16,-2-2-29 16,4 0 8-16,0 2-12 0,-3 3-7 15,2 8-20 1</inkml:trace>
  <inkml:trace contextRef="#ctx0" brushRef="#br0" timeOffset="145459.79">2815 7415 20 0,'0'0'28'0,"0"0"-19"16,0 0 13-16,0 0-14 16,0 0 31-16,0 0-24 15,-83-100-5-15,75 92 19 16,1 4-17-16,1 0-4 15,3 4 14-15,-2 0 16 16,-1 0-29-16,-1 0-5 16,0 0 0-16,-2 0-1 15,3 6-3-15,-1 8-4 16,-2 2 3-16,4 0-5 16,-1 0 6-16,4 4 0 0,0 0 0 15,-1 4 0-15,3 2 7 16,0-2-7-16,0 2 0 15,0-1-1-15,0-5 2 16,7-2-3-16,-1-2 3 16,2-6-2-16,0 2-2 15,3-5 1-15,-2 2-1 16,0-3-1-16,2-6-3 16,0 0 7-16,1 0-1 15,-4 0-2-15,0-2 3 16,1-12 4-16,-3 2 4 15,-2-4-5-15,-2 0 4 16,-2-2-4-16,0-1 1 0,0 3 18 16,0 2-19-16,0 3 7 15,0 0 5-15,0 1-7 16,0 4-7-16,0 0-1 16,0 2 3-16,0 4-2 15,0 0 1-15,0 0-2 16,0 0 0-16,0 0-5 15,0 0 4-15,0 0-4 16,0 0 1-16,0 0-9 16,0 0 7-16,3 6-3 15,11 8 9-15,1 3 6 16,1-2-6-16,-1-1 6 16,-1 0-5-16,-1-2 7 0,-3-3-8 15,0-4 3-15,-3 2-2 16,1-1 3-16,-1-1-3 15,0 2 0-15,4-1 2 16,-5-1-1-16,3 2-2 16,-2-3 1-16,0 0-2 15,2-1 0-15,-1 2 1 16,0-1-19-16,-2 0-11 16,1-2-22-16,-1-2-36 15,4 0 14-15</inkml:trace>
  <inkml:trace contextRef="#ctx0" brushRef="#br0" timeOffset="153644.94">10054 16230 18 0,'0'0'27'0,"0"0"-9"16,0 0-13-16,0 0-5 15,0 0 0-15,0 0 4 16,129-106 3-16,-114 96-6 0,-5 8-1 16,-6 0 0-16,-4 2 0 15,0 0 1-15,0 0 9 16,0 0-3-16,0 0 6 15,0 0-10-15,0 0-3 16,0 0-11-16,0 4-92 16</inkml:trace>
  <inkml:trace contextRef="#ctx0" brushRef="#br0" timeOffset="154208.11">10357 16812 16 0,'0'0'28'16,"0"0"-3"-16,0 0 0 16,0 0-18-16,0 0 1 15,0 0-7-15,98-90 1 16,-87 77-1-16,1 8-1 15,-6-4 0-15,1 1 0 16,-7 4 1-16,2 2 4 0,0 2-5 16,-2 0 1-16,0 0-1 15,0 0 0-15,0 0 0 16,0 0 0-16,0 0-6 16,0 0-17-16,0-8-48 15</inkml:trace>
  <inkml:trace contextRef="#ctx0" brushRef="#br0" timeOffset="156628.01">6963 7084 87 0,'0'0'61'15,"0"0"-55"-15,0 0 10 16,0 0 37-16,0 0 5 16,0 0-20-16,0-6-24 15,0 5 6-15,0-6-4 16,0 1 2-16,0-4-14 16,-9 2 1-16,-6-2-1 0,-1 4-1 15,-9 0 2-15,-1 0-5 16,0 4 0-16,1 2-1 15,0 0-6-15,5 8 1 16,-2 18 3-16,2 8-3 16,0 4 4-16,2 3-3 15,6-1 4-15,6-4 1 16,2 0-3-16,2-4 0 16,2 0 3-16,0 0 0 15,0-2 1-15,0-4-1 16,12-6-3-16,7 0 3 15,3-8 0-15,10-3-5 16,5-8 5-16,13-1 4 0,7-6-2 16,5-22-1-16,6-10 19 15,-2-8-13-15,1-6 30 16,4-6-29-16,1-3 21 16,-1 3-16-16,0 2 1 15,-9 8 1-15,-8 8-11 16,-12 12 18-16,-11 6-11 15,-8 8-1-15,-12 6-9 16,-4 4 5-16,-3 4-6 16,-4 0 4-16,2 0-4 15,-2 0 1-15,0 0-2 16,0 0 4-16,0 0-5 0,0 0 2 16,0 0-1-16,0 0-1 15,5 0-3-15,5 0 1 16,9-4-37-16,3-6-24 15,0-4-53-15,-6-4-135 16</inkml:trace>
  <inkml:trace contextRef="#ctx0" brushRef="#br0" timeOffset="161111.57">2169 8225 10 0,'0'0'21'0,"0"0"9"16,0 0 8-16,0 0 10 0,0 0-2 15,0 0-20-15,0 0-9 16,0-18 14 0,-4 18-4-16,1-2-3 0,0 2 0 15,3 0-17-15,0 0-7 16,0 0-9-16,0 0-10 16,0 16-36-16,0 16 41 15,0 11 14-15,8 3 4 16,-2 4 0-16,1 0 5 15,-3 4-8-15,-2 6-1 16,6 4-1-16,-4 1 1 16,5-5 4-16,-1-4-4 15,2-6 1-15,-2-4 0 16,1-10-2-16,-2-6 0 16,-3-8 1-16,-1-8 1 0,-3-6 1 15,0-4-1 1,0-4-1-16,0 0 4 0,0 0 3 15,0 0-7-15,0 0 6 16,0-16 0-16,0-16-6 16,-10-12-1-16,0-8-6 15,1-8 3-15,2-2 3 16,0-1-6-16,3 3-3 16,-1 2-4-16,3 6 9 15,0 4 5-15,0 10-4 0,0 6 4 16,0 8 0-1,2 4 0-15,0 8 1 16,0 2 0-16,0 7 1 0,0 3 4 16,0 0-6-16,0 0-3 15,0 0-1-15,0 0 2 16,2 0-10-16,6 0 7 16,8 8 2-16,2 9 3 15,4 1-2-15,3 6 2 16,-3 4 0-16,2 6 12 15,1-2-6-15,-6 4 0 16,0-6-2-16,-6-2-1 16,-2-4-2-16,-2-2 3 15,0 2 0-15,0-2-4 16,0-1 2-16,-3-6 4 0,1-1-5 16,0-5-2-16,-5-4-7 15,1-1-29-15,-1 1-41 16,-2-5 13-16,0 2 5 15</inkml:trace>
  <inkml:trace contextRef="#ctx0" brushRef="#br0" timeOffset="161347.71">2312 8771 44 0,'0'0'62'15,"0"0"-56"1,0 0-2-16,0 0-3 16,0 0 24-16,17-103-4 0,-6 73-11 15,3 2 4-15,-1 2-14 16,1 2 1-16,1 2-1 16,1 4-3-16,3 2-29 15,2 4-28-15,1 4-17 16</inkml:trace>
  <inkml:trace contextRef="#ctx0" brushRef="#br0" timeOffset="162012.21">2761 8396 0 0,'0'0'6'16,"0"0"-1"-16,0 0 2 16,0 0 20-16,0 0-10 15,0 0 14-15,-87-32-12 0,74 33-14 16,-1 16 2-1,4 5-7-15,-3 2-1 16,3 2-2-16,1 0 6 0,3 0-2 16,2 0 1-16,0-2-4 15,4 0 6-15,0-2-4 16,0-2 0-16,6 3 0 16,9-5 4-16,3 0-2 15,3-3-2-15,-4-3 1 16,-2-3-1-16,1-8 3 15,-1-1-3-15,-1 0 3 16,-3-1 1-16,1-21 5 16,-2-2-2-16,-1-2 5 15,-3 1-5-15,2 7 21 16,-2 6-17-16,-4 6-4 0,1 4-7 16,-1 2 0-16,2 0-4 15,0 0 4-15,4 0 1 16,3 0-1-16,2 0 1 15,3 2-1-15,4 10 13 16,0 2 2-16,0 0-1 16,0 0 3-16,2 2-8 15,-2 2-5-15,-1-5-2 16,-2 1 1-16,-1-2 0 16,-3-2 2-16,-3 2-5 15,4 0 0-15,-3-4 3 16,1 0-3-16,-1-2 0 0,0 0-36 15,-5-4-10 1,4-1-46-16,-10-1 18 0</inkml:trace>
  <inkml:trace contextRef="#ctx0" brushRef="#br0" timeOffset="178555.58">22872 7044 13 0,'0'0'72'15,"0"0"-56"-15,0 0-5 16,0 0-10-16,0 0 3 15,0 0-1-15,0 0-1 0,0 0-1 16,18-38 0-16,-18 38 0 16,0-2 2-16,0 2 1 15,0 0 0-15,2-2-2 16,-2 2-2-16,0 0 16 16,0 0-3-16,0 0-10 15,0 0 8-15,0 0-4 16,0 0 8-16,0 0-8 15,0 0 9-15,0 0-13 16,0 0 16-16,0 0 3 16,0 0 8-16,-16 0-10 15,-4 4-19-15,-4 6 9 0,-5-2-5 16,0 0 3-16,-4 4-7 16,-1-2-1-16,-4 2-2 15,2-1 2-15,1 0 2 16,-1 1-1-16,-1 2 3 15,-2 0-7-15,1 0 6 16,3 1-6-16,-1-4 9 16,3 3-6-16,0-1 4 15,-1-1-4-15,1 2 1 16,2 0 6-16,4-4-7 16,4 0 7-16,4-4-7 15,5 2 6-15,3-4-2 16,-1 2-1-16,4-2-3 0,4-4 0 15,1 2-3 1,3-2 9-16,-2 0-6 0,2 0 0 16,0 0-4-16,0 0-23 15,0 0-11-15,0 0-61 16,0 0-49-16</inkml:trace>
  <inkml:trace contextRef="#ctx0" brushRef="#br0" timeOffset="179659.79">22101 7072 59 0,'0'0'23'16,"0"0"-20"-16,0 0 0 16,0 0 1-16,0 0 5 15,0 0-6-15,15 12 6 16,-12-8-4-16,-1 3-1 16,1-6 2-16,3 7-3 15,0 2 1-15,2 7 5 16,7 5 4-16,0 0-10 15,3 2 7-15,-3-2-6 16,-1 0 2-16,-1-2 2 0,-3-2-8 16,-1-4 4-1,-3 0-3-15,-4-4 1 0,0-2 0 16,-2-2 0-16,0-2 2 16,0-4-2-16,0 0 1 15,0 0 3-15,0 0-1 16,0 2 7-16,0-2-1 15,0 0-3-15,0 0 4 16,0 0-12-16,0 0 14 16,0 0-13-16,0 2 8 15,-4-2-7-15,-5 0 10 16,-2 0-10-16,-4 0 1 16,-4 0 0-16,2 0-3 15,-1 0 4-15,-2 0-3 16,2-4 12-16,-1 2-12 0,3 2 3 15,-3 0-4-15,4 0 0 16,-3 0 0-16,5 0 3 16,-3 0-1-16,7 0 0 15,1 0 0-15,-2 0 9 16,4 0-7-16,-3 0-4 16,3 0 2-16,-3 0 0 15,4 0 4-15,3 0 0 16,-3 0-5-16,1 0-2 15,0 0 2-15,1 0-1 16,3 0 2-16,0 0-2 16,0 0 0-16,0 0-8 0,0 0 6 15,0 0-2-15,0 0 3 16,0-2-1-16,0-12 2 16,11-4 2-16,0-4 2 15,3-4-2-15,-3 0 8 16,0-2-1-16,0 4-4 15,0-2 4-15,1-1-4 16,1 4-1-16,0-4-2 16,-1 7 2-16,-4 4-4 15,2 2 0-15,-4 6 0 16,1-2 0-16,-1 0-4 16,1 4 8-16,-1-2-8 15,-1 2 4-15,2 2-2 16,-3 2 2-16,-2 0-1 15,0 2 1-15,-2 0-5 0,3 0-6 16,-3 0-23-16,0 0-20 16,0 0-48-16,0 14 8 15</inkml:trace>
  <inkml:trace contextRef="#ctx0" brushRef="#br0" timeOffset="180821.79">19566 10668 149 0,'0'0'58'16,"0"0"-58"-16,0 0-13 16,0 0 13-16,0 0 32 15,0 0-9-15,0 0-11 0,0 0 1 16,0 0 13-16,0-4-6 16,0-6-8-16,-6-7 13 15,2 2-12-15,-2-7-5 16,-1-7-8-16,3-5 11 15,-3-2-5-15,-2-6-7 16,0-4 2-16,1 2-1 16,-1 0 3-16,-1 4-1 15,4 9-2-15,-1 6 1 16,3 7-4-16,1 6 6 16,2 3-4-16,1 4 1 15,0 1-2-15,0 1-5 16,0 3 7-16,0-2-4 0,0 2 4 15,-3 0-4-15,3-1-8 16,0 1 5-16,0-3-8 16,0 3 3-16,0 0-21 15,0 0-7-15,0 0-27 16,0-1 9-16,3-2 1 16,5 3-12-16</inkml:trace>
  <inkml:trace contextRef="#ctx0" brushRef="#br0" timeOffset="182082.09">19383 10212 84 0,'0'0'45'0,"0"0"-36"16,0 0-5-16,0 0 1 15,0 0 20-15,0 0 9 0,0-4-17 16,0 4 2-16,0 0-13 16,0 0 1-16,0 0-6 15,0-4 5-15,0-6 0 16,0-3-5-16,2-6 7 16,2-3-6-16,1 0-1 15,-1 0-2-15,0 2 1 16,4 2-3-16,-6 0 6 15,0 4 1-15,-2 2-4 16,2 2-1-16,1 0 0 16,1 0 1-16,-2 0-5 15,0 0 12-15,0 0-7 0,0 0 0 16,1 0-2-16,-1 0 2 16,1-2 0-16,-1 6 0 15,0 0 0-15,-2 4 4 16,2 2-3-16,-2 0-1 15,0 0 1-15,0 0-2 16,0 0-3-16,0 0 3 16,0 0-6-16,0 0 7 15,0 0-6-15,0 0 5 16,0 0 0-16,0 0-4 16,3 0 2-16,3 0 2 15,0 8 1-15,4 2 0 16,-1 2 0-16,-1 2 0 0,3 0 4 15,-1 2-4-15,-2 4 1 16,2 0-1-16,3 2 0 16,-2 0-1-16,3-2 1 15,-8-2 0-15,3-4 2 16,-5-2-2-16,-2 0 0 16,1-2 0-16,4-2 3 15,-5 2-3-15,0 1 0 16,0-6 0-16,-2 1 7 15,0-3-6-15,0-3-1 16,0 0 2-16,0 0-1 16,0 0 4-16,0 0 0 0,0 0 9 15,0 0-4-15,0 0 4 16,0 0-9-16,0 0 2 16,0 0-6-16,-2 0 4 15,-10 1-2-15,4 2-2 16,-5-3-2-16,1 1 4 15,1-1-6-15,5 3 6 16,-2-2-3-16,2 1 3 16,-1 2 0-16,1-1-1 15,-3-2-1-15,-3 2 1 16,4 1 7-16,-1-3 0 16,0-1-2-16,2 5 4 15,-4-5-4-15,5 1-2 16,1-1 0-16,0 3-2 15,5-3-3-15,-4 4 0 0,2-3 0 16,-2 2 0-16,-3-3 4 16,-3 2-4-16,2-2 0 15,-1 2 3-15,0 1-3 16,2 0 3-16,1-3 0 16,1 1 2-16,5-1-3 15,0 0-4-15,0 0-3 16,0 0 5-16,0 0 0 15,0 0 0-15,-2 3-10 16,2-3 4-16,0 0-1 16,0 0 7-16,0 0-2 15,0 0 5-15,0 0-6 0,0 0-1 16,0 0-26-16,0 0-46 16,2-3-54-16,5-15-11 15</inkml:trace>
  <inkml:trace contextRef="#ctx0" brushRef="#br0" timeOffset="197260.13">2583 8528 11 0,'0'0'24'15,"0"0"-11"-15,0 0 8 16,0 0-8-16,0 0 22 15,0 0-22-15,0 0 2 16,0 0-4-16,-13-24-8 16,13 12 2-16,9-2 3 15,9 0-1-15,6-2-4 16,6-2 1-16,-1 2-2 16,5 2 3-16,0 0-4 15,2 2 0-15,-5 2 2 0,0 2-2 16,0-2 0-16,-2 2 6 15,-2-1 6-15,-3 4-5 16,-4 3 1-16,-1-2-2 16,-4 4 3-16,1-3 3 15,1 2 0-15,1-2-11 16,4 3 3-16,3 0 3 16,1 0-4-16,-1 0 1 15,0 0-5-15,0 0 10 16,-2 0-6-16,4 0-3 15,-2 4 1-15,0 3-2 16,-1 0 0-16,2 4 4 16,1-4-1-16,0 6 5 0,-2-5-8 15,-1 4 0-15,1-2 3 16,0 0-3-16,-1-2-1 16,-2-2-3-16,3-2 8 15,-6 0-4-15,4-2 4 16,-1-2-1-16,1 0-1 15,1 0 1-15,0 0-3 16,1 0 0-16,0 0-3 16,4 0 8-16,-2 0-5 15,1 0 5-15,-2 0-5 16,-1 0 0-16,-2 0 0 16,-4 2 0-16,-1 2 0 0,5 0 1 15,-4 0-1 1,4 0 0-16,2 2 1 0,-1-2-3 15,3 2 5-15,-1 0-1 16,1-2-1-16,2 0-2 16,0-4 1-16,4 0 0 15,1 0 0-15,-1 0 2 16,1 0-2-16,0 0 0 16,1 0 4-16,1-8-2 15,1-2-3-15,1 0 4 16,5 0 0-16,-1 0-3 15,1 2 0-15,-1 0 0 16,0 1 2-16,-4 4-5 16,-2-1 8-16,-1 4-8 15,-6 0 3-15,0 0-1 0,3 0 1 16,-6 0 0-16,0 0-1 16,1 0 1-16,-2 0 2 15,0 0 1-15,-1 0-3 16,5 0 0-16,3 0-3 15,3 0 8-15,3 0-4 16,1 0 1-16,2-2-2 16,-1-2 0-16,2 2-3 15,3 2 0-15,-1 0 3 16,1 0 1-16,2 0 4 16,0 0-6-16,-1 0 2 15,6 0-1-15,-4 0 0 0,2 0 1 16,1 0-2-16,-4 0 2 15,-2 0-1-15,-1 0 3 16,-4 0-6-16,0 0 7 16,-2 0-5-16,0-4 1 15,-4-2 0-15,4 0-1 16,-7 1 5-16,0 1-6 16,2 3 4-16,3-3-3 15,-3 4 1-15,5 0-1 16,-1 0 1-16,-3 0 0 15,0 0 0-15,-3 0 2 16,0 0-6-16,1 0 2 16,-1 0 1-16,2 0 2 0,7 0-5 15,0 0 4 1,1 0 0-16,3 0 2 0,3 2-1 16,1 1-2-16,4 1-10 15,-3 1 8-15,-4-3 3 16,-6-2-3-16,1 0 7 15,1 0-9-15,-3 0 2 16,1 0 0-16,2 0-5 16,-5 0 7-16,-3 0 1 15,0 0-1-15,1-2 2 16,1 2-2-16,1 0-1 16,2 0-1-16,2 0-7 0,0 0 0 15,-3 0 9-15,4 0 1 16,-3 0 0-16,-3 0 0 15,3 0-4-15,-2 0 4 16,-2 2 0-16,-3 0 0 16,-3 2-4-16,3 1 4 15,2 0 0-15,-2-3-1 16,-3 2 0-16,1-4 1 16,-5 0 2-16,1 0 0 15,-2 0-4-15,-3 0 2 16,-5 0 0-16,-4 2-2 15,-5-2 2-15,0 2-1 0,-6-2 3 16,2 2-2 0,-2-2 10-16,0 0-6 0,0 0 0 15,0 0 0-15,0 0-3 16,0 0 9-16,0 0 5 16,0 0-6-16,0 0 14 15,0 0 6-15,0 0 9 16,0 0-5-16,0 0-9 15,0 0-10-15,0 0 49 16,0 0-29-16,0 0 1 16,0 0-2-16,0 0-7 15,0 0 4-15,0 0-11 16,0 0-13-16,0 0-3 16,0 0 2-16,0 0-5 15,0 0-3-15,0 0-2 0,0 0-1 16,0 0-1-16,0 0-13 15,0 0-28-15,0 0-48 16,-2 6-114-16</inkml:trace>
  <inkml:trace contextRef="#ctx0" brushRef="#br0" timeOffset="204009.59">2249 9960 70 0,'0'0'28'0,"0"0"10"16,0 0 25-16,0 0-10 16,0 0-20-16,0 0 0 15,0 0-7-15,0 0-2 16,0 0-10-16,0 2 10 16,0-2-14-16,0 0 1 15,0 0-5-15,0 0 0 16,0 0-4-16,0 0-1 15,0 0 4-15,0 0-3 16,0 0-1-16,0-8-1 0,0-12-4 16,0-6-1-16,0-6 3 15,0-7-5-15,0 2-3 16,0 0 1-16,0 5 4 16,0-2 4-16,0 0-3 15,0 0 3-15,0 0-5 16,0 2 4-16,0 6 0 15,0 2 2-15,0 1 0 16,0 1 3-16,0 3-6 16,0-2 3-16,0 3-2 0,0-2 4 15,0 4-4 1,0 2 2-16,0 2-1 0,0 6 1 16,0 4 0-16,0 2 1 15,0 0-1-15,0 0 1 16,0 0 2-16,0 0-6 15,0 0 0-15,0 0 0 16,0 0-4-16,0 0 0 16,0 0 6-16,2 0-7 15,5 6 8-15,0 4 0 16,1 4-4-16,1 2 4 16,3 4-3-16,-4 2 4 15,3 0-1-15,-1 3 0 16,0-1 2-16,4 3-1 15,1 4-1-15,-2 5 0 0,3 2 4 16,3 4 5 0,-4-4-4-16,3-2-1 0,-1-2-4 15,4-4 2-15,-4 1 0 16,3-4 5-16,-1 0-5 16,-2-4 2-16,-1-2 0 15,-1-3-4-15,1-4 5 16,-5-2-5-16,-2-2 0 15,-2-4 0-15,-3 0 1 16,-2-4-1-16,1 0 5 16,-3-2-5-16,2 0 2 15,-2 0 0-15,0 0-2 16,0 0 4-16,0 0-4 16,0 0-1-16,0 0 0 0,0 0-3 15,0 0 3-15,0 0-10 16,0 0 5-16,0 0-16 15,0 0-10-15,0-4-44 16,-9-12-131-16</inkml:trace>
  <inkml:trace contextRef="#ctx0" brushRef="#br0" timeOffset="204371.83">2278 9944 32 0,'0'0'41'0,"0"0"18"16,0 0-2-16,0 0-17 15,0 0-20-15,0 0-8 16,4-50 2-16,3 42 3 16,0 0-13-16,4-1 2 15,0 1-3-15,2 1 0 16,0-4-3-16,3 4 1 0,-4 0 1 16,5 2-4-16,1 0 2 15,-5 4-3-15,0-3-24 16,1 1-15-16,-1 3-23 15,-1 0 4-15</inkml:trace>
  <inkml:trace contextRef="#ctx0" brushRef="#br0" timeOffset="205381.61">2902 9960 20 0,'0'0'66'0,"0"0"-15"16,0 0-21-16,0 0 4 15,0 0-19-15,0 0 20 16,-9-109-22-16,0 87 19 16,-4 0-27-16,-3 0 7 15,1 0-11-15,-3 6 6 16,-1 4-5-16,4 2 0 16,-1 6 0-16,1 2 8 15,-1 2-4-15,-1 0-4 16,1 0 4-16,0 2-6 15,3 8-5-15,4 2 3 16,0 2 1-16,3 4 1 0,2 0 0 16,-2 0-1-16,4 3 2 15,0 1 0-15,2 2-1 16,0-1 0-16,0-2 2 16,0-3-4-16,0 0 7 15,6-4-8-15,8 0 7 16,1-2-8-16,4-2 5 15,-3 0-1-15,5-4 0 16,0-4 0-16,-4-2 0 16,-1 0 0-16,-1 0 2 15,-1 0-2-15,-1-2 0 16,-1-12 1-16,-4-2 1 0,-1-4 1 16,-1 2 0-16,-4 0-1 15,-2 6 8-15,0 4 4 16,0 2 0-16,0 2 16 15,0 0-6-15,0 4 0 16,0 0-15-16,0 0-9 16,0 0 0-16,0 0-5 15,2 0 3-15,1 0-3 16,2 0 1-16,4 0-4 16,2 0 7-16,0 0 0 15,7 0-3-15,0 8 3 16,-3-1 1-16,5 4 6 15,1-5-5-15,-4 0 3 0,3-2-4 16,-3-2 1 0,0 0-1-16,0-2 4 0,-3 0-4 15,1 0 0-15,-1 0 0 16,-6 0-1-16,1 0 0 16,-4 0 1-16,-2 0-6 15,-3 0-17-15,2 0 3 16,-2 0 3-16,0 0-6 15,0 0-38-15,0 0-38 16,0 0-58-16</inkml:trace>
  <inkml:trace contextRef="#ctx0" brushRef="#br0" timeOffset="-195313.81">4983 12783 45 0,'0'0'33'16,"0"0"-7"-16,0 0-4 16,0 0 15-16,0 0-18 0,0 0 4 15,0 0-11 1,0 0-12-16,0 0-3 0,-45 0-13 15,45 0-14-15,0 0-1 16,0 2 1-16,0-2 1 16,0 2 6-16,0-2 11 15,0 0 10-15,0 0 0 16,0 0-2-16,0 0 4 16,0 2 3-16,0-2 8 15,0 0 13-15,0 0 3 16,0 2-13-16,-4-2 2 15,1 2-12-15,3-2 10 16,0 0-14-16,0 3 0 16,0-3 2-16,-1 0 1 0,-2 1-3 15,1-1 6-15,2 0-5 16,-3 0 0-16,1 0 10 16,0 0-9-16,-2 0 0 15,2 0 4-15,-3 2-4 16,3-2 9-16,2 0 2 15,0 0-13-15,0 0 0 16,0 0-1-16,0 0-1 16,0 0 2-16,0 0-6 15,0 0 0-15,0 0 0 16,0 0 5-16,0 0-3 16,-2 0 4-16,2 0 0 15,0 0 7-15,0 0-11 0,0 0 4 16,0 0 0-1,0 0-1-15,0 0-2 0,0 0 2 16,0 0 1-16,0 0-5 16,0 0-2-16,0 0-1 15,0 0-14-15,0 0-9 16,0 0-31-16</inkml:trace>
  <inkml:trace contextRef="#ctx0" brushRef="#br0" timeOffset="-193116.67">1351 17499 6 0,'0'0'14'0,"0"0"-8"15,0 0 0-15,0 0 13 16,0 0-2-16,0 0-3 15,-2 0-5-15,2 0-3 16,0 0-6-16,0-5 6 16,0-3-2-16,7-5 5 0,8 3-7 15,0 2-1-15,3-2-1 16,7 2-1-16,0 2 1 16,0-6 6-16,0 2-5 15,2-6-1-15,0 2 5 16,2 0 0-16,0 0-5 15,0 2 0-15,-4 2 2 16,-1-2 2-16,-6 6-4 16,-1-2-3-16,-3 4 3 15,-3-2 1-15,3 2-1 16,-3 4 0-16,-1-8 0 16,2 4 0-16,-3-2 4 15,-1 2 2-15,2-4-6 0,-6 2-1 16,3 2-10-1,-5 0 3-15,-2-6-27 0,0 2-16 16</inkml:trace>
  <inkml:trace contextRef="#ctx0" brushRef="#br0" timeOffset="-192255.33">1554 17030 24 0,'0'0'0'0,"0"0"0"0,0 0 1 16,0 0 0-16,0 0 1 16,0 0 4-16,104-50 2 15,-75 34-6-15,5 6-1 16,-1 2-1-16,-2 2 5 15,0 2 1-15,-4 0-6 16,-2 4 0-16,-5 0 1 16,-2 0-1-16,-5 0 0 15,0 4 0-15,0 0 0 16,-1 6 6-16,-1-2 1 16,1 6-7-16,-4-6 4 15,1 6-4-15,-2-4 4 16,0 8-2-16,-1 4-1 0,3 8-1 15,-3 2-2-15,-1-1 2 16,0 5 2-16,-5-8-1 16,0-2 4-16,0-4 2 15,0-4-9-15,0 4 3 16,0 4-1-16,0-2 0 16,0-2 1-16,0 0 0 15,0-8 1-15,0 2 1 16,0-6-2-16,0-2 7 15,-2-2 3-15,-1-6 23 16,1 0-6-16,2 0-4 16,-3 0 3-16,3 4-2 0,-2-4 3 15,-2 0 0-15,2 0 1 16,-3 0-15-16,1 0 7 16,2 0-12-16,-2 0 20 15,-1 0-19-15,0 0-3 16,-4 0 5-16,-1 0-10 15,-4 0 4-15,-4 0-6 16,0-14 2-16,-6-4-1 16,-3-8-2-16,0-6-1 15,3 2-1-15,-1-2 1 16,3 0 3-16,-1-2-2 16,6 2 1-16,-3 2-5 15,5 6 5-15,1 2-1 0,3 4 1 16,0 5-1-1,-1 3 1-15,4-2 0 0,-3 2 0 16,1-4-4-16,4 2 3 16,1 2-2-16,-1-2 2 15,2 6-8-15,-2-2-4 16,4 4 9-16,0 0-8 16,2 2-10-16,0 2-26 15,0-4-18-15,0 0-14 16,0 0 32-16,0 0-10 15,4-2 14-15</inkml:trace>
  <inkml:trace contextRef="#ctx0" brushRef="#br0" timeOffset="-190381.05">1824 17919 22 0,'0'0'14'16,"0"0"16"-16,0 0 10 15,0 0-12-15,0 0-17 16,0 0-9-16,4 0-2 16,0 0 0-16,5 0 2 15,2-13 5-15,7-1-4 16,2-4 8-16,4 0-6 16,3 0-6-16,4 0 2 15,-4 0 0-15,0 4 1 0,-7 2-4 16,-2 4 6-16,-4 6 2 15,-4-2-6-15,-1 0-2 16,3 0 2-16,-4 0 4 16,3-2-4-16,3 2 0 15,-1 0-2-15,1-2 2 16,1-2 3-16,1 4-3 16,-1-4-17-16,-1 2 9 15,-3 2-11-15,0 0-6 16,-4 4-11-16,-3-4-13 15,1 4 20-15</inkml:trace>
  <inkml:trace contextRef="#ctx0" brushRef="#br0" timeOffset="-188679.28">2371 17682 0 0,'0'0'5'16,"0"0"-1"-16,0 0-4 15,0 0-5-15,0 0 4 16,0 0 1-16,1 108 0 15,-1-92 1-15,0-2 6 16,0 0-7-16,0-6 1 16,0 2 3-16,0-6 12 15,0 1-3-15,0 0 6 16,-1 3-13-16,-3-3-1 16,-1 3 4-16,3-3-8 15,-2 0 14-15,2-5 4 0,0 4 6 16,0-4-3-16,-1 4 7 15,0-3-1-15,2-1 0 16,-2 0 4-16,3 0-15 16,0 0 9-16,0 0-15 15,-2 0 5-15,2 0 1 16,-2 0 2-16,-1 0 1 16,3 0-9-16,-2 0 4 15,2 0-1-15,-4 0-9 16,-3 0 0-16,-1-1-8 15,-4-12 6-15,-3 0-6 16,-1-5 8-16,-2-1-5 16,0-3 0-16,0 0 0 0,3 0-3 15,-1 0 3-15,3 0-2 16,1 0 1-16,-1-2 1 16,3 6 0-16,-2-4-1 15,1 4 1-15,2 6-2 16,0-2 2-16,0 6 0 15,1 2 0-15,3 2 2 16,0 4-3-16,3-4 3 16,2 4-3-16,-2 0 1 15,2 0-1-15,0 0 0 16,0 0-3-16,0 0-1 16,0 0 5-16,0 0-1 0,0 0-4 15,0 0 3 1,0 0-4-16,0 0 5 0,0 0-1 15,0 0-1-15,0 0 2 16,0 0-1-16,0 0 1 16,0 0-9-16,0 0 3 15,0 0-12-15,0 0 7 16,0 0-1-16,0 0 5 16,0 0-2-16,0 0 9 15,7 0 1-15,0 0-3 16,3 0 0-16,1 0 4 15,3 0-2-15,-3 0 2 16,5 0-1-16,-1 0 0 16,1 0-7-16,2 0 7 15,0 0 4-15,0 0-4 0,-3 0-3 16,3 0 3-16,-5 0 6 16,1 0-4-16,-3 0-2 15,0 0-4-15,-2 0-2 16,0 4 11-16,2-4-8 15,-3 4 6-15,0-4-2 16,0 4 0-16,-1-2-2 16,-2-2 1-16,4 0-7 15,-3 4 8-15,-4 0-3 16,3 0 2-16,-3-4-17 16,-2 4 16-16,0-2 1 15,2-2 0-15,-2 0 2 0,0 4-2 16,0-4 0-16,0 4 1 15,0 0 5-15,0 6-6 16,0 2 0-16,2 2 3 16,-2 0-1-16,0-6-2 15,0 6-5-15,0-2 5 16,0 2 0-16,2 0 8 16,-2 0-8-16,0 2 0 15,0-2 1-15,1 0-2 16,-1 0 4-16,0 5-6 15,0-4 6-15,0-1-9 16,0 0 13-16,4-1-7 16,-4-4 0-16,0 0-1 0,0-5-1 15,0-3 2-15,0-1 12 16,0 5-12-16,0-5-2 16,0 0 2-16,0 0 4 15,0 0 4-15,0 0-7 16,0 0 2-16,0 0 2 15,0 0-3-15,0 0 9 16,0 0-11-16,0 0 0 16,0 0-3-16,0 0 6 15,0 0-6-15,0 0-13 16,0 0-39-16,-13-14-54 16,-6-22-76-16</inkml:trace>
  <inkml:trace contextRef="#ctx0" brushRef="#br0" timeOffset="-178989.22">7037 9390 41 0,'0'0'35'16,"0"0"-12"-16,0 0-12 16,0 0-1-16,0 0 6 15,0 0 8-15,0 0 14 16,0-5-3-16,0-2-6 16,0 1-2-16,-6 1-8 0,-6-2-16 15,1-1-1 1,-5 2-1-16,-3-2 2 0,-10 2 3 15,-7 2-11-15,-2 4 5 16,-2 0 0-16,6 0-4 16,3 8 8-16,2 12-9 15,4 6-2-15,4 5 0 16,0 5 3-16,5 0 3 16,3-2-5-16,5-2 7 15,2-6-1-15,4-4 0 16,2 0 4-16,0-2-2 15,0-2-2-15,0-2 0 16,0 2-1-16,8-4 1 16,5 2-1-16,5 0 0 0,3-2 1 15,2 0 1-15,0 0 4 16,4-2-5-16,-4-2 0 16,12-2 7-16,-2-1-7 15,5-7 0-15,6 0 1 16,1 0 5-16,4-15 6 15,0-7 1-15,-3-6 1 16,3 2-7-16,-7-2 9 16,-3 0-7-16,-6 4 4 15,-6 2-2-15,-4 4 2 16,-4 2 2-16,-3 4-14 16,-3 0 11-16,-1 0-7 15,1 1 5-15,0 0-10 0,-1 3 6 16,-4 0-6-16,-1 2 0 15,-5 2 0-15,0 2 1 16,0 0-2-16,0 2 2 16,-1-2 2-16,6 0-2 15,-3-3-2-15,0 0 2 16,3 1 1-16,-5 0-2 16,0 2-1-16,0-1 1 15,-2 3 1-15,0 0 6 16,0 0-3-16,0 0 4 15,0 0-2-15,0 0-9 16,0 0 5-16,0 0-2 16,0 0 0-16,0 0 1 0,0 0 1 15,0 0 0-15,0 0 2 16,0 0-1-16,0 0-1 16,0 0-1-16,0 0-2 15,0 0 0-15,0 0 0 16,0 0-11-16,0-1-16 15,0-7-31-15,2-6-50 16,8-8-19-16</inkml:trace>
  <inkml:trace contextRef="#ctx0" brushRef="#br0" timeOffset="-174809.57">3909 7285 7 0,'0'0'17'0,"0"0"-2"16,0 0 24-16,0 0-25 15,0 0-2-15,0 0 6 16,0 0-17-16,-9 4 2 15,9-4-3-15,0 0-2 16,0 0-5-16,0 0-6 16,0 0-6-16,0 2 12 15,0-2 1-15,0 4-2 16,0 4-27-16,0 6 6 16</inkml:trace>
  <inkml:trace contextRef="#ctx0" brushRef="#br0" timeOffset="-173848.04">4328 9765 9 0,'0'0'0'15,"0"0"2"-15,0 0-1 16,0 0 1-16,0 0 0 16,0 0 0-16,35 0-3 15,-24 0 2-15,1 0-1 16,-4 0 0-16,9 0 4 15,-2 0-3-15,1 2-2 16,3 2 1-16,2-1 0 0,-2-2-15 16</inkml:trace>
  <inkml:trace contextRef="#ctx0" brushRef="#br0" timeOffset="-173038.94">7844 12033 200 0,'0'0'10'0,"0"0"-10"16,0 0-43-16,0 0 37 15,0 0 6-15,0 0 26 16,10 0-26-16,-2 0-1 16,-2 0-55-16,-4 0-44 15</inkml:trace>
  <inkml:trace contextRef="#ctx0" brushRef="#br0" timeOffset="-125039.93">10879 12565 55 0,'-228'118'1'16,"-1"4"-1"-16,17 19-34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0.131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77 295 0 0,'0'0'22'0,"0"0"-9"15,0 0 2-15,0 0-14 0,0 0 20 16,0 0-7-16,0 0 10 16,0 0-15-16,0 0 13 15,0 0-3-15,0 0 8 16,0 0-14-16,0 0 9 16,0 0-9-16,0 0-5 15,0 0-6-15,0 0 2 16,0 0 1-16,0 0-5 15,0 0 3-15,0 0 1 16,0 0-4-16,0 0 1 16,0 0 1-16,0 0-2 15,0 0 4-15,0 0-4 16,0 0 1-16,0 0-1 16,3 0 0-16,9 0 4 15,2 0-3-15,5 0 0 0,0 0 4 16,1 0-3-16,5 0-1 15,0 0 1-15,1-3 1 16,0 0 4-16,0 0-6 16,-1 0-1-16,-3 0-1 15,5-2 1-15,-5 2 5 16,4 0-3-16,-1 0 7 16,0 0-9-16,-2-1 2 15,0 2 4-15,0 2-6 16,-4 0 0-16,3 0 0 15,1-4 0-15,-1 4 0 16,6-4-2-16,-1 1 2 0,4-3 2 16,-2 3 9-16,3-1-9 15,-6 2-2-15,1 2-5 16,-5-4 5-16,0 4 0 16,0-1 1-16,-2 1 8 15,2-3-8-15,-5 3-1 16,5-3 0-16,-3 0-6 15,4 3 12-15,-1 0-6 16,0 0 0-16,-2-3-4 16,2 3 3-16,-3 0 1 0,-2 0 0 15,-3 0-1 1,3 0 8-16,-1 0-7 0,1 0 0 16,-1 0 0-1,-1 0 0-15,1 0 0 0,1 0 0 16,-1 0-1-16,3 0 1 15,1 0-2-15,-5 0 2 16,4 0 0-16,-3 0 2 16,1 0-2-16,-1 0-1 15,2 0 1-15,1 0 0 16,1 0 0-16,-1 3 1 16,3 0-2-16,1 0 2 15,3 0-2-15,0-2 2 16,-4 5-2-16,3 1 1 15,2-1-3-15,1 0 1 16,5-6 2-16,-2 1-4 0,-2 3 4 16,3-2-4-16,1 2 3 15,-2-1-5-15,2-3 2 16,-2 0 4-16,-1 0-5 16,-2 0 4-16,1 3 0 15,0 0-5-15,3-3 5 16,-3 0-4-16,7 0 3 15,-5 0-1-15,5 3-3 16,0-3 4-16,1 0-2 16,5 0 4-16,-4 0-4 15,7 0 2-15,-3 0 0 16,1 0 4-16,-6 0-4 16,-1 0-4-16,0 0 6 0,2 0 0 15,-6 0 1-15,0 0-3 16,-3 0 4-16,0 0-2 15,3 0 0-15,6 0-1 16,1 0 1-16,6-3 5 16,2 0-5-16,5-3-4 15,3 2 4-15,-1 2 0 16,4-3 0-16,-7 2 0 16,1 0 3-16,-5 0-3 15,-2 3 0-15,-6-3 0 16,-7 0 0-16,-6 3-1 15,-4-4 2-15,-3 4-1 16,-2 0 0-16,-4 0 0 16,2 0 6-16,1 0-6 15,4 0-5-15,-1 0 5 0,6 0 3 16,8 0 1-16,9 0-4 16,8 0 1-16,8 0-2 15,1 0 1-15,-1 0-5 16,-5 0 10-16,-4 0-11 15,-1 0 7-15,-9 0-1 16,-11 0 5-16,-1 0-5 16,-8 0 0-16,-1 0 0 15,-2 0-4-15,4 0 4 16,-1 0 0-16,0 0 3 0,7 0-3 16,0 0 0-16,0 0 0 15,5 0 0-15,-1 0 0 16,4 0 0-16,8 0 1 15,-1 0 0-15,2 0-2 16,-8 0 0-16,-3 0 0 16,3 0 1-16,0 0-2 15,4-2 2-15,0 2 0 16,-8-4-2-16,5 4 2 16,-4-1 0-16,7-2 0 15,0 0 6-15,9 0-6 16,-4 0 0-16,8 0-2 15,-1-1 2-15,4 3-3 0,-4-4 4 16,-4 5-1 0,2-1 2-16,-4-2-2 0,-3 0-2 15,-1-4 1-15,-5 5 2 16,-8 2-4-16,-2 0 3 16,-7 0 0-16,0 0 7 15,1-4-7-15,2 4 0 16,11-6 1-16,8 5-1 15,10-3 1-15,7-1-1 16,0 1 2-16,3 2-7 16,0 2 10-16,0 0-10 15,0 0 5-15,-3 0 0 16,-4 0 0-16,-5 0 1 16,-7 0-1-16,-5 0 2 0,-5 0-2 15,-9 0 2-15,-4 0-1 16,-8 0-1-16,-2 0-1 15,-1 0 1-15,3-4-2 16,-2 4 2-16,1 0 0 16,7-1 2-16,2 1-1 15,3-5-1-15,10 4 0 16,0-3-3-16,4 4 8 16,-5 0-5-16,5 0 0 15,-2 0 3-15,2 0-3 16,0 0 0-16,-5 0-2 15,2 0 1-15,-1 0 1 16,-6 0 0-16,2 0 3 0,-3 0-5 16,-1 0 4-16,-2 0-4 15,4 0 4-15,-4 0-4 16,11 0 4-16,1 0-4 16,8 0 1-16,7 0-2 15,1 0 1-15,8 0 2 16,-3 0 8-16,2 0-8 15,1 0 0-15,0 0 0 16,-7 0-3-16,4 0 3 16,-3 0 0-16,-4 0-6 15,-1 0 10-15,-2 0-4 16,-7 0 0-16,4 0 0 0,0 0 1 16,4 0-1-16,2 0 0 15,-1 0-1-15,5-2 1 16,-1 2 1-16,4 0-1 15,0 0-5-15,5 0 5 16,1 0 0-16,4 0 5 16,2 0-10-16,-3 0 4 15,0 0 1-15,3 0-1 16,2 0-3-16,-3 0 4 16,4 0 4-16,2 0-4 15,-5 0-1-15,0 0-4 16,-3-3 4-16,0-1 1 15,-3 3 0-15,-3-5 1 0,-6 1-1 16,-4 4 1-16,-4-6-2 16,-5 4 1-16,-3 0 0 15,-8-3 0-15,-3 1 0 16,2-1 0-16,-5 0 1 16,7 3 0-16,0-3 3 15,3 5-8-15,3-5 9 16,7-4-4-16,9 4-1 15,7 3 3-15,0-2-6 16,3-1 6-16,-3 3-2 16,-8 0-1-16,5-3 0 15,-7 6-3-15,-9-2 6 16,-3 2-2-16,-8 0 0 16,-9 0-1-16,0-2 0 0,-2 2 1 15,-5-4 1-15,4 1-1 16,1 3-1-16,-4-3 0 15,-1 0 0-15,4 0 0 16,1 3 0-16,-6-3 0 16,3 3-4-16,-4 0 4 15,-1-2 4-15,5-1-4 16,-2 3 0-16,4-2 0 16,0-2 0-16,-4 4 0 15,2 0 1-15,-1-3-3 16,-1 3 5-16,1-3-5 15,4 3 3-15,-2 0-2 16,1 0 1-16,0 0-1 0,-2 0 1 16,1 0-4-1,1 0 4-15,0 0 1 0,-2 0 2 16,-2 0-3-16,4 0 1 16,-3 0 0-16,-1 0-1 15,5 3 1-15,-1-3-1 16,0 3 0-16,4 1-1 15,-2-2 2-15,1 1 0 16,0-3-1-16,4 2 4 16,-4 1-4-16,0-3 1 15,-2 3-1-15,-1-3 0 16,3 0 0-16,1 0 0 0,-1 0 0 16,0 0 0-1,1 0 0-15,-5 0 0 0,4 3-1 16,-3-3 2-16,4 0-2 15,-1 0 1-15,0 0 0 16,4 0 2-16,-1 0-2 16,0 0-1-16,-2 0 0 15,-1 0 1-15,0 0 1 16,-2 0-1-16,-8 0 0 16,4 0 1-16,-4 0 2 15,1 0-3-15,-1 0 0 16,5 0-3-16,-5 0 3 15,4 0 0-15,1 0 3 16,0 0-3-16,0 0 0 0,2 0-3 16,-1 0 3-16,-2 0 0 15,1 0 0-15,2 0 0 16,-7 0 0-16,5 0 0 16,-3 0 0-16,3 0 0 15,-2 0 0-15,1 0 0 16,1 0 0-16,-3 0 4 15,6 0-4-15,-4 0 0 16,-1 0 0-16,7 0-1 16,-2 0 1-16,2 0 0 15,1 0 0-15,5 0 0 16,0 0 0-16,2 0 0 16,1 0 0-16,-5 3 0 0,-1 4-3 15,0-5 2-15,1 3 1 16,0-2 0-16,-5 0 1 15,9 3-1-15,-5-3 0 16,1 1 0-16,-4 0 1 16,0-4-1-16,-2 3-1 15,-2 0 1-15,1-3-2 16,-3 3-3-16,-1-3 5 16,5 3 6-16,-1 3-6 15,3-2-1-15,-2 2 1 16,-2-5 0-16,1 2-1 15,6 3 1-15,5-2 0 16,-2-2 0-16,7 2 0 0,-3 2-3 16,3-5 3-16,-6 2-1 15,0-3 2-15,-4 0-1 16,-3 3 4-16,4-3-8 16,-4 3 2-16,3 1 1 15,-5-4 2-15,-2 0 1 16,4 1-2-16,-3 4 3 15,7 1-7-15,2-1 5 16,2-2-1-16,1 3 3 16,5-5-3-16,-5 4 0 15,5 0 0-15,-5-3 1 16,-3 2-1-16,2-1-1 0,-4 3 1 16,-4 0 0-16,0-1-3 15,-4 1 2-15,-1 0 1 16,2-3 0-16,3-2 1 15,4 4-1-15,-1 0 0 16,3-2 3-16,1 0-2 16,3 0-1-16,0 0 0 15,0 0 0-15,-6-2 0 16,-4 3 0-16,-1-4 0 16,-2 2 0-16,1 2 0 15,-1-1-1-15,3 0-2 16,-2 0 3-16,1 0 3 15,1 0-3-15,-3-3 0 16,4 0 0-16,-1 0 0 16,3 1 2-16,1-1-2 0,-4 0 0 15,0 0 0-15,1 0 0 16,-1 4-1-16,0-2 2 16,-2 2-3-16,-2-4 3 15,1 0-1-15,0 3 1 16,1-3-1-16,-5 0-1 15,1 3 1-15,-4-3 1 16,4 3 0-16,-7-3-1 16,8 0-2-16,-4 3 2 15,-1 0 1-15,4-1-1 0,-4 1 0 16,2-3 0 0,-2 3 1-16,0 0 2 0,1 0-3 15,-4 3 0-15,4-6-3 16,-7 3 3-16,3-1 0 15,-3-2 0-15,0 3 0 16,2-3 1-16,-5 0 2 16,0 0-3-16,0 0 2 15,0 0 1-15,0 0 0 16,0 0 4-16,0 0 2 16,0 0 0-16,0 0 1 15,0 0-10-15,0 0 11 16,0 0 1-16,0 0-7 15,0 0-4-15,0 0 2 16,0 0-2-16,0 0 2 16,0 3-2-16,0-3-1 15,0 0 0-15,0 0-5 0,0 0 5 16,0 0-3-16,0 0 4 16,0 0-1-16,0 0 2 15,-8 0-2-15,-1 0 0 16,-1 0 0-16,-2 0 0 15,-1 0 0-15,-4 0-6 16,2 0-2-16,-1 0 4 16,-3 6-1-16,2-3-1 15,-2 3-2-15,0 2-9 16,-1-2 15-16,1 0-2 0,0-3-5 16,-4 5-1-16,1 1-10 15,0-3 9-15,-4 2 4 16,4 1 4-16,0-3-6 15,2 2 6-15,-2-2-4 16,3 0 5-16,-1 0 2 16,-2-1-2-16,3 1-1 15,-4-3 0-15,4 3 1 16,-6-3 1-16,-2 0 1 16,-1 2-12-16,-5-2 10 15,2 0-2-15,1-3 4 16,2 0 0-16,-1 3-1 15,5-3 2-15,7 0-1 0,-3 0 1 16,7 0 12-16,-6 0-11 16,2 0 4-16,2 0-3 15,-9 0 6-15,2 0-5 16,-3 0-2-16,0 0-1 16,-1 0 10-16,-1 0-5 15,2 0-2-15,-3-6-4 16,1 3 10-16,-1 0 7 15,2 1-14-15,1-1 1 16,-2 0 1-16,5 0-5 16,-3 0 6-16,-1 0-2 15,0-3-1-15,-3 4-3 0,1-4-5 16,-2 3 5 0,5 0 2-16,-3 0 0 0,5 0-2 15,0 3 1-15,0 0 1 16,4-3 2-16,1 3-1 15,-9 0 0-15,5-2-3 16,-3 2 1-16,2 0 1 16,-6 0-4-16,0 0 3 15,-3 0-1-15,-3-3 0 16,-3 3 1-16,2-3-2 16,0 3 3-16,5 0-2 15,6-3 4-15,-5 3-4 16,8 0 2-16,-4 0-4 15,4 0 2-15,-3 0 0 16,-2 0 0-16,-1-3 8 0,-8 0-8 16,-3 0-7-16,5-3 7 15,-8-2 0-15,4 2 0 16,2 0 0-16,-3 1 10 16,8 2-10-16,1 3 0 15,5-3 0-15,-1 3 1 16,4 0-1-16,-5-3-1 15,2 3-3-15,-6 0 5 16,-8-6-1-16,0 3 0 16,1 0 3-16,-4 1-6 15,3-1 4-15,-2 0-2 16,5 0 0-16,-3 0 0 0,8 3-3 16,-5 0 4-16,5 0 0 15,-2 0-7-15,2 0 7 16,-2 0-7-16,5 0 7 15,-5 0 0-15,1 0-2 16,0 3-11-16,-3 3 9 16,-4-1-1-16,-3 4 5 15,-2 0-10-15,-4-4-11 16,-4 4 20-16,4-3 1 16,7 0-1-16,-4 2 6 15,9-2-10-15,0 0 9 16,8 0-4-16,3-4 1 15,-2 1-1-15,2 3 1 0,-4-3-2 16,-3 3 0 0,0-3-2-16,-9 2 1 0,-14 1-3 15,-12 0-1-15,-14 2-22 16,-5 1-8-16,-5 0 36 16,2-1 0-16,-5 1-1 15,2 3-2-15,-2-1-23 16,8 1 20-16,8-4 6 15,14-2 0-15,6 1 0 16,14-7-6-16,2 2 6 16,3-2 0-16,8 0-1 15,-5 0 0-15,1 0 1 16,-2 0-5-16,-5 0-9 16,-7 0 14-16,-5 3-7 0,-7-1 7 15,-4 4-13-15,-5-3 4 16,-5 3 3-16,-1-2-2 15,-1 0 2-15,3-1-7 16,4 0 12-16,6 0-3 16,3-3 1-16,3 0 2 15,2 0-1-15,3 0 2 16,-2 0 0-16,1 0-3 16,-1 0 3-16,-3 0 0 15,-3 0 2-15,0 0 4 16,0-3-5-16,7 3 3 15,-1 0-4-15,0-3 0 16,2 3 11-16,1-3-9 16,-3 3 0-16,7 0 5 15,-7 0 7-15,4 0-11 0,-4 0 7 16,2 0 9-16,1 0-15 16,-2 0-4-16,5 0 0 15,4 0 9-15,1 0-9 16,5 0 0-16,-3 0 2 15,-2 0 1-15,-1 0 0 16,-7 0 16-16,1 0-13 16,-4 0-2-16,-3 0-4 15,-3 0 12-15,-3-2-11 16,0 0 2-16,0-5-1 0,-7 4-2 16,4 0 2-16,-3 3 4 15,-2-3-1-15,2 3-3 16,-1 0 9-16,4-3 2 15,-3 1-12-15,3-1 7 16,-1-3-5-16,1 3-3 16,0 0 0-16,3-3 9 15,3 3-9-15,-3 1 4 16,6-4-1-16,5 6-3 16,6-3-2-16,2 3 1 15,6 0 2-15,4 0-2 16,-4 0 3-16,5 0-5 15,-5 0 1-15,0 0 2 0,-2 0 2 16,-4 0-2 0,-7 0-4-16,-3 0 4 0,1 0 1 15,-7 3-1-15,6 3-1 16,-6-1-7-16,0 1-4 16,0 0 11-16,0-2-2 15,0-2 3-15,0 1-7 16,-3-1 5-16,0 1-8 15,-3-3 10-15,0 0 0 16,3 3-12-16,-4-3 5 16,4 0 6-16,-3 0 0 15,-3 0-2-15,-2 0-10 16,2 0 6-16,2 0 5 16,1-3 1-16,3 0 1 0,-3 3-2 15,3 0 0-15,-7 0 1 16,1 0 1-16,-2 0-5 15,2 0 0-15,-1 0 5 16,7 0 3-16,7 0-3 16,2 0 0-16,8 0 2 15,0 0-2-15,6 0 1 16,3 0-3-16,-5 0 2 16,6 6-1-16,-5-3-4 15,1 3-1-15,-8-2 6 16,4-2 6-16,-3 0-5 15,-1-2-1-15,2 3 1 16,-1-3-1-16,3 0 2 0,-4 0-4 16,5 0-1-1,-1 0 3-15,0 0 0 0,-1 3 1 16,4 0 3-16,1-3-4 16,4 0-8-16,-2 0 7 15,3 0-10-15,0 0 11 16,-2 0 2-16,4 0 0 15,-5 0-2-15,-3-3-2 16,1 3 2-16,-1-3 0 16,0 3-2-16,0 0 2 15,4-3 0-15,2 1 3 0,5 0-1 16,-2-2-2-16,8 1 0 16,-5 0-2-1,2 0-1-15,-1-3 3 0,3 1-2 16,-3-4 2-16,4 0-1 15,3-2 3-15,-2-1-3 16,6 4 1-16,2-4 0 16,-4 4 0-16,4-1-2 15,-6 0-2-15,5 1 2 16,-2-1 2-16,3 3 5 16,1-2 0-16,-2 5-1 15,4-3-4-15,1 3 0 16,-4 3 1-16,2 0-1 15,-2 0-6-15,1 0 6 0,-4 0 1 16,-1 0 1 0,1 0-2-16,3 0 2 0,-1-3-2 15,2-3 0-15,2 4 0 16,-3-1 0-16,-1 0 0 16,5 3-4-16,2-3 3 15,7 3 1-15,-3 0 0 16,0 0 0-16,2 0-3 15,1 0-1-15,3 0 2 16,0 0-35-16,0 0 8 16,13 0 26-16,12 0 5 15,-2 0-7-15,9 0 10 16,0 0-4-16,0 0-1 16,7 0 0-16,3 0 0 0,-1 0 4 15,4 0-4-15,-3 0-3 16,5 0 3-16,2 0 0 15,-1 0 2-15,0 6-2 16,1-1 2-16,-5 1 0 16,4 3 2-16,-3-1 4 15,1 1-8-15,-2 3 3 16,-2-1-2-16,3 4 1 16,-1-4 1-16,1 3-2 15,4-2 5-15,-1 2-5 16,-1-5 0-16,6 0 8 15,-6-1-4-15,1 1 1 16,1-2-2-16,-1-3-4 0,-1-4 2 16,-1 0 6-1,-1 0-6-15,3 0 7 0,-4 0-1 16,5 0-5-16,-4 0-3 16,-3 0 0-16,-1 0 3 15,-2 0 0-15,0 3-2 16,-2 0 8-16,5-3-8 15,4 3 2-15,-2-3 2 16,4 0-5-16,7 0 0 16,-1 0 0-16,4 0 7 15,3 0-7-15,-6 0 0 16,0 0 0-16,-7 0 0 0,-4 0 4 16,1 0-4-1,4 0 1-15,2 0 4 0,4 0-3 16,3 0 1-16,1 0-1 15,10-3 0-15,-5-3 3 16,3 2-3-16,0-3 0 16,-2 4-1-16,-1 0 1 15,-3 0 11-15,0 3-7 16,0 0-1-16,-1 0-1 16,-2-3-3-16,3 3 3 15,-6-5-2-15,0 3 0 16,-5-5 0-16,-2 1 0 15,1 3 2-15,-4 0 0 16,-3 1-4-16,5-4 0 16,-2 3 0-16,4 0 1 0,2-3 4 15,-2 1-2-15,-2-1-3 16,1 0 0-16,-3 0 0 16,-4 1 0-16,1-1 3 15,0 0-2-15,1-3-1 16,4 4 4-16,-2-7-4 15,0 3-3-15,4 1 3 16,-8-1 0-16,1 1 5 16,-5-1-6-16,2 0 2 15,7-2 0-15,2 5-1 0,7-3 0 16,-2 1-1 0,3-1-4-16,8 3 5 0,0-2-1 15,5-1 1-15,6-3 1 16,-1 4 2-16,-4-4-2 15,-3 7-1-15,2-4-7 16,-5 3 7-16,-8 2 1 16,-4-2-1-16,-1 6 0 15,-2-4 1-15,-4 1 0 16,2 0-1-16,2-3 0 16,2 0 3-16,4 2-3 15,3 0 0-15,3-2 0 16,0 3 0-16,-4 0 1 0,4-1-1 15,-6 4 3 1,0 0-3-16,-4 0 0 0,-7 0-1 16,-2 0-2-1,-3 0 3-15,-4 0 2 0,1 0-1 16,1 0 3-16,9 0-4 16,-1 0 0-16,3 0 0 15,4 0 0-15,-2 0 2 16,-2 0-2-16,4 0 0 15,-4 0 0-15,-4 0 0 16,5 0 0-16,-7 0-6 16,3 0 12-16,-1 0-5 15,1 0-1-15,7 0 0 16,-4 0 0-16,1 0 0 0,-2 0-1 16,-2 0 1-1,3 0-6-15,-2 0 6 0,2 0 1 16,-4 0 3-16,-2 0-4 15,5 0 0-15,3 0 3 16,0 0-3-16,5 0 0 16,-4 0 0-16,1 0-2 15,-1 0-3-15,1 0 5 16,-5 0 0-16,2 0 3 16,-1-6-6-16,0 5 3 15,1-5 0-15,-2 3 0 16,1-1 4-16,4 2-5 15,-4-2 1-15,-1 4 0 16,0 0 2-16,-3-1 3 16,1-4-5-16,-7 4-4 0,-6 1 4 15,0-4 0-15,-6 4 1 16,-4 0-1-16,0 0 2 16,1 0-2-16,4 0-2 15,1 0 0-15,0 0 3 16,11 0-1-16,0 0 0 15,2 0 0-15,8 0 0 16,2 0-1-16,4 0 1 16,-1 0-2-16,7 0-1 15,3 0 1-15,7 4 0 16,2-3 2-16,1 4-4 16,7-4 4-16,-4 3-4 0,-1-2 2 15,1 2 0-15,-13 5-5 16,0-3 2-16,-3-1-4 15,-3 1 9-15,1 0 0 16,-1-3 0-16,-5 2 0 16,2 1 0-16,0 0 3 15,-4 0-3-15,1-2 0 16,-7 2 1-16,-1-2-1 16,-2 2 0-16,0-3 0 15,2 0 1-15,-5 0-1 16,3-1 0-16,-7 4-5 0,1-3 5 15,-5 3 4 1,5 0-4-16,-5-1 0 0,-1-2 0 16,1 0 1-16,5-3-1 15,-3 3 0-15,8-3 1 16,1 0 2-16,3 0-3 16,2 3 0-16,6-3-4 15,-3 3 4-15,5 3 1 16,-1-4-1-16,-2 1 3 15,6 0-2-15,-5-3-1 16,3 3 0-16,-4-3 0 16,-5 0 0-16,1 0 2 15,-6 0-2-15,-1 0-1 16,-2 0-4-16,0 0 5 0,-7 0 9 16,-6 0-9-1,-7 0 1-15,-10 0-1 0,-6 0 1 16,1 0-1-16,2 0-1 15,0 0 1-15,8 0 2 16,2 0-1-16,-1 0-1 16,4 0 3-16,1 0-2 15,-1 0 1-15,0 0-3 16,-5-3 4-16,-5 0-3 16,-3 0 2-16,-2 3-2 15,-4 0-1-15,0 0 1 16,0-2 9-16,0-1 0 15,0 0 2-15,0-6-9 16,0-2-2-16,-16 2-22 0,-7-5 18 16,-2 5 4-16,-5-3-6 15,2 7 2-15,-14-1 4 16,1 0 0-16,-14-1 0 16,-3 5-7-16,-3 2 3 15,-3 0 4-15,3 0 3 16,2 0-2-16,6-4-1 15,4 0 9-15,4 1 0 16,6 0 5-16,1-3 5 16,-4 1-6-16,-3-4 12 15,-5-1-1-15,-19 4-14 0,-7 0-6 16,-14-1-4 0,-9 0 0-16,9 5 1 0,12-3-1 15,19 0 11-15,4 4-11 16,7-3 0-16,6-1 1 15,4 1-1-15,2 3 0 16,3-5 0-16,-11 6 0 16,-14 0 2-16,-15 0 1 15,-18 0-1-15,-7 0-2 16,-19 0-11-16,1 0 9 16,5 0 1-16,11 6-6 15,17-5 7-15,19 3 3 16,16-4 1-16,9 0-3 0,10 5-1 15,9-5-4 1,1 4 1-16,4-3 3 0,-12 5 7 16,-4 0-7-16,-14 3-4 15,-13 1-9-15,-13-3 13 16,-12 3-2-16,-7 0-3 16,1 3-3-16,3-6 4 15,8 3 4-15,14-1-2 16,12-3-3-16,10-1 5 15,17 1 0-15,6-3 3 16,5-3-3-16,2 0 2 16,-1 0-2-16,-9 0 4 15,-11 0-4-15,-12 0 0 16,-13 0 0-16,-15 0-5 0,-7 0 6 16,-17 0-1-1,-11 6 0-15,-4 2-6 0,-7-5-5 16,0 0 6-16,3-3-5 15,-5 0-2-15,-5 0 12 16,-2 0-3-16,0 0 3 16,12 0-3-16,4 0 3 15,3-3 5-15,4 3 0 16,-2 0-5-16,11 0-3 16,5 0 3-16,19 0 0 15,3 0 3-15,16 6-8 16,11 3-5-16,6-1 9 15,11-2-2-15,11 0-10 0,3-3-9 16,3 3-1 0,2-1-24-16,0 1 6 0,3 3 2 15,3-1-19-15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1.527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423 317 66 0,'0'0'57'16,"-234"0"-33"-16,148 0-4 16,28 0 0-16,25 0 5 15,21 0 13-15,12 0-38 16,0 0-15-16,32 0 10 15,23-4 5-15,19-6 3 16,15-5 0-16,20 2-3 16,19-3 2-16,10 2-1 15,13 0-1-15,1-4 0 16,-5 1 0-16,-3 3-1 0,1-4-2 16,-4 4-4-1,-3-3-9-15,-4 2 4 0,-9 1 10 16,-9 2-1-16,-10 7 3 15,-14-1-1-15,-4 0 1 16,-15 3 5-16,-1 0-5 16,-5 3 0-16,-9 0 4 15,-8-3-4-15,-8 3 0 16,-9 0-3-16,-11 0 3 16,-10-2 0-16,-8 2 3 15,-4 0-2-15,0-3 13 16,0 0-12-16,-26 0 4 15,-13-3-6-15,-18 6 0 16,-14 0 0-16,-15 0 0 16,-17 0-18-16,-22 12 7 0,-26 2 7 15,-20 6-30-15,-18 0-9 16,-9 1 43-16,8-1 0 16,8-6-4-16,22 6-17 15,21-7-10-15,33-3 25 16,45-4 6-16,39-3 46 15,22-3-34-15,51 0-10 16,37 0-2-16,23 0 2 16,17 0-2-16,24 0 2 15,15 0 15-15,5-3-13 0,8-3 0 16,-10 1-4 0,-3 0 5-16,-7 1-4 0,-6 1 1 15,-2 0 0-15,-2 3 24 16,-3 0-13-16,5 0 0 15,-5 0-1-15,1-3 6 16,-10 3-9-16,-10 0-8 16,-9 0 6-16,-7 0-5 15,-9 0 1-15,-7 0 2 16,-6 0-4-16,-10 0-2 16,0 0-3-16,-2 0 4 15,-5 0 0-15,7 0 6 16,-6 3-6-16,5-3 0 15,-1 0 2-15,-4 0-2 16,-1 0-4-16,1 0-14 0,-7 0 15 16,-3 0-5-16,0 0 7 15,-6 0 0-15,1 0 0 16,-1 0 1-16,-3 0 0 16,-2 0 0-16,5 0-6 15,9 0 5-15,8 0-17 16,2 0 4-16,12-6-2 15,4-2 14-15,3-1-3 16,4 0 0-16,-11-2 5 16,-8 2 0-16,-10 1 0 15,-7-4 3-15,-6 3 3 16,-1 1-3-16,-2 2-2 0,0-3 3 16,-4 1-3-16,-10-1-1 15,-5 1 0-15,-14 2 1 16,-5 0-1-16,-14 3 0 15,-3-3 0-15,0 1-6 16,0-1-29-16,0 3-1 16,0 0 20-16,-11 0-13 15,-4 0 1-15,-4-2 0 16,-8-1 24-16,-1-3 4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2.763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11579 339 162 0,'0'0'0'16,"-196"-24"-32"-16,96 17 26 16,-19-3 6-16,-21 1 12 15,-34 3-12-15,-21 0-5 16,-30 5-27-16,-13-3 7 15,4 1 25-15,7 0 11 16,15 3 16-16,22 0-15 16,14 0 3-16,18 0-7 15,22-3 6-15,16-3 16 16,10-1-7-16,18-3 5 16,6 1-8-16,-1-2-3 0,0-1-4 15,-9 1-5-15,-3-1 4 16,-14 5-4-16,-10-3 0 15,-13 4 4-15,-16 3-12 16,-5 3 6-16,-3 0-6 16,6 0-2-16,6 0-5 15,3 0 7-15,5 0 0 16,5 0 0-16,13 0-9 16,10 0 6-16,10-11 2 15,8-4-4-15,10 1 5 16,4 5-7-16,13 1 15 15,3 5-19-15,0 3 19 0,6 0-16 16,-3 0-16-16,3 0-7 16,-6 0 29-16,0 0-9 15,-3 0 1-15,-10 0-29 16,-4 0 26-16,-8 0 12 16,-2 0-1-16,-9 0 4 15,2 0-5-15,1 0 3 16,1-3-13-16,9-3 12 15,1-2-1-15,3-4-2 16,-4 1 4-16,7-1 1 16,-6 1 0-16,-2-1 5 15,2 3-6-15,2 1 5 16,-2 2 9-16,6 6-12 0,-4 0-2 16,1 0 5-1,5 0-5-15,-2 0 0 0,10 0 5 16,3 0-1-16,6 0-4 15,3 0 2-15,6 0 1 16,7 0-3-16,1 0 4 16,2 0-4-16,3 0-2 15,1 0 2-15,-1 9 2 16,0-4-2-16,-5 4-6 16,-4 3 4-16,0-4-10 15,-4 1-3-15,-3-1 9 16,2 1-10-16,-8-3 11 0,-3 3 4 15,-11 2-5 1,-2-2-4-16,-2-1-6 0,-2 1 2 16,1-3 4-16,0-1 10 15,2 1 1-15,1 0 1 16,4 1-4-16,2-5 2 16,7 1-2-16,10 2 2 15,2-2-12-15,4 0 29 16,7 0-14-16,2 0 3 15,0-3 4-15,4 0-10 16,-4 0 0-16,-6 0 0 16,4 4 7-16,-4-4 0 15,-6 0-2-15,2 0-1 16,2 0 5-16,2 0-5 16,3 0-3-16,3 0-1 0,1 0-1 15,2 0-1-15,5 0 4 16,-5 0 1-16,3 0-3 15,-1-13-3-15,-5 7 0 16,1-1-4-16,-7 3-2 16,-4-2 1-16,4 6 0 15,7-3 3-15,3 3-5 16,9 0 10-16,3 0-8 16,4 0-12-16,4 0 20 15,2 0 4-15,-4 0-3 16,5 0-2-16,-7 0 4 15,0 0-3-15,-1 0 0 16,-5 9 4-16,6 0-4 0,-1 2 0 16,7 1 0-16,7 2-2 15,3-3-21-15,3 4-32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3.258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0 0 11 0,'0'0'21'0,"170"3"1"15,-90 0-8-15,-3 0-3 16,-4 3-3-16,2 0 4 16,1 2-12-16,4 4 1 15,8-1 3-15,10 4-4 16,12-1 1-16,5 0-1 0,7 1 1 15,3-4-2-15,10 1-3 16,4-6 4-16,5-3 8 16,6 2-7-16,-2-2-1 15,-7 3 0-15,-10-3 0 16,-9 3 1-16,-9-4-2 16,-10 4-2-16,-8 0 3 15,-7 3 5-15,-9-4-4 16,-5 1-1-16,-10 0 0 15,0-2-7-15,-6-2 4 16,-6-2-9-16,-1 0-17 16,-6 0 5-16,-10 0 6 15,-6 0-2-15,-10 0 20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5.921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4572 598 59 0,'0'0'5'15,"-219"-21"6"-15,94 16 9 16,-3-4-18-16,-8 0 0 16,2 6 5-16,2-2-2 15,4-4 3-15,9 3 7 16,16-2-11-16,14-1 17 15,16 0-17-15,15-2 27 16,16-1-5-16,16 4-18 0,14 2 19 16,9 3-27-16,3 0 0 15,0 3 0-15,0 0-11 16,28-6 10-16,24 4-1 16,15-7 2-16,22 3 0 15,17-4 2 1,10 0-2-16,3 0-2 0,3 0 2 15,-4-2 1-15,1 2 0 16,-11 3-2-16,-5 0 0 16,-15 5 1-16,-18-3-8 15,-12 5 10-15,-19-5-4 16,-17 5 2-16,-10-1 0 0,-12 1 2 16,0 0-1-1,0 0 7-15,0 0 9 0,0-4 5 16,0 2 4-16,-6-5-15 15,-13 0-6-15,-10 1-3 16,-6 0 5-16,-13 3-5 16,-10 3 0-16,-19 0-1 15,-16 0-1-15,-20 0-12 16,-9 0 5-16,-15-4 6 16,-7-2-9-16,-5-5 10 15,-1-4 9-15,-1-2-9 16,7-6 16-16,3 3-10 15,5 3 1-15,22 2-7 16,17 9-4-16,19 1 4 0,28 5-6 16,11 0 11-16,17 0-9 15,11 0 4-15,5 0-12 16,6 0-22-16,0 0-41 16,0 8 46-16,17 4 16 15,21-6 6-15,26-1 6 16,33-5 1-16,21 0-5 15,26 0 10-15,11 0-5 16,6 0 0-16,8-14 5 16,1 2-5-16,7 1 3 15,-1-4-3-15,-10 1 1 0,-2 0-1 16,-12 2 0 0,-21 4 4-16,-12 5-4 0,-24 3 4 15,-14 0-4 1,-20 0 0-16,-17 0 0 0,-17 0 1 15,-11 0-2-15,-10 0-3 16,-3 0 4-16,-3 0 0 16,0 0 0-16,0 0-6 15,0 0-6-15,0 0 7 16,0 3 4-16,-13-1-6 16,-2 4 6-16,-4 0-2 15,-14 0 3-15,2-1 0 16,-15 1-7-16,-2 0 7 15,-10 3-3-15,-6-1 3 16,-6 1-13-16,-7-3 13 0,-4 5 1 16,1-5 4-16,-6 1 6 15,2 0-1-15,4-7-9 16,5 6 17-16,11-3-6 16,17 0 0-16,14 0 7 15,21-3-13-15,12 4-6 16,0 0-31-16,6-1-1 15,42 3 32-15,26-6 2 16,29 0 9-16,19 0-8 16,19 0 2-16,4 0-1 15,-1-3-1-15,-7-3-3 16,-8 6 3-16,-11 0-3 0,-5 0-1 16,-7 0-1-1,-9 12 1-15,-11 5 1 0,-9 3-8 16,-16 0-5-16,-13-1 6 15,-12-2-1-15,-11-6 2 16,-9-1 3-16,-10-5 1 16,-6-3-1-16,0-2 3 15,-3 0 1-15,-27 4 9 16,-7-4-7-16,-12 0 2 16,-9 0 19-16,-9 0-16 15,-22 0-6-15,-17 0-4 16,-16 0-8-16,-16 0-11 0,-13 0-2 15,-9 0 23 1,-13 0-3-16,-7 0-9 16,-9-10-3-16,-5-6 14 0,-4-1 2 15,5-2 25-15,7-2 0 16,7-4-6-16,5-1-1 16,10 0 8-16,8-2-23 15,18-4 38-15,19 0-37 16,16 0 1-16,6 7 1 15,11 4-7-15,3 7-4 16,-4 2-8-16,4 7 0 16,0 2 1-16,-1 3 9 15,4 0 2-15,0 0-4 0,5 0 4 16,5 3 0 0,3 5 0-16,6-2-5 0,9-3-13 15,7 0 16-15,7 0 2 16,3 0 0-16,6-3 0 15,6 0 0-15,7 0 1 16,-3 0-1-16,7 0-5 16,-2 0 5-16,1 0 0 15,1 5 0-15,2 1 1 16,-2 0-1-16,-5 5-4 16,4-2 0-16,-2 3 4 15,-1-1 0-15,-1-2-5 16,1 2 4-16,-3-2 0 15,-1 0-11-15,1-1 2 16,-3 1 10-16,-1 2-8 0,1-2 8 16,3 3 0-16,-4-1 1 15,7 3 0-15,1 1-1 16,2-1-5-16,-1-1-7 16,8-1-22-16,3-2 10 15,0 0-1-15,0-3 2 16,-1 2 23-16,1 2-2 15,3 2-2-15,-9-1 8 16,-1-1-6-16,-5 4 3 16,-9 2-1-16,-4-3 10 15,-8 1-9-15,2-1 11 16,-12-1-3-16,1 3 5 0,0-2-10 16,4-2 8-16,-1 2 1 15,3 1-7-15,8-1-6 16,1 3 0-16,5 1-3 15,8-1 3-15,12-6-2 16,5 1-21-16,0-3 7 16,28-4 2-16,24-2 14 15,21-3 0-15,18 0 7 16,11 0-3-16,7 0 5 16,10-3-5-16,3 0-3 15,0 3 2-15,0 0-1 16,-7 0 4-16,-10 0-6 0,-8 3 0 15,-13 6-3-15,-15 5-6 16,-8-2 2-16,-11-1 7 16,-12 1 0-16,-12-3-2 15,-4 5-1-15,-9-3-4 16,-4 4 2-16,5-1-2 16,-2 2-3-16,13-3 2 15,18 1 0-15,24-5-6 16,22-3 14-16,27 0-1 15,18-6 2-15,24 0-2 16,12 0 2-16,13 4 1 16,-3-4-2-16,-7 0 0 15,-10 0 0-15,-8 0-4 16,-5 0 5-16,-5 0-1 16,-4 0 9-16,-4 0-6 0,-2 0-2 15,-4 0 8 1,2 0-5-16,-2 0-4 0,1 0 3 15,-4 0-3-15,-3 0 2 16,6 0 4-16,8 0-1 16,8 0-4-16,3 0 0 15,-1 0-2-15,-1 0 1 16,-4 0 0-16,0 0 0 16,-2 0 0-16,-5 0 1 15,-5 0 3-15,-7 0-4 16,3 0 1-16,-6 0-1 15,0 0 0-15,0 1-9 0,-3 4-9 16,-7-4-4-16,0 5 9 16,-2-3 13-16,-5 1 0 15,7 2 4-15,7 0-1 16,0-2 3-16,0 6 9 16,-4-4-13-16,-7-5-1 15,0 4 0-15,0 0-1 16,1-3 4-16,7 1-3 15,-1 1 0-15,-2-3 4 16,-2-1 1-16,-8 0 0 16,0 0 7-16,-7 0-7 15,-3-8-4-15,-2 1-2 16,-5-5-1-16,-3 2 0 0,1 1-4 16,-1 4-19-16,-3 3-20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43.3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 12 6 0,'0'0'10'0,"0"0"-9"16,0 0 5-16,0 0 13 15,0 0 7-15,0 0-6 0,0 0 2 16,0 0-4-16,4-3-1 15,-4 1-2-15,0 2-8 16,0 0-2-16,0 0 3 16,0 0-4-16,0 0 0 15,0 0-3-15,0 0 4 16,0-2-2-16,0 2-3 16,0-4 0-16,0 4 2 15,0 0-1-15,0 0 3 16,0 0 3-16,0 0-4 15,0 0 0-15,0 0-1 16,0 0-1-16,0 0-1 16,0 0 0-16,0 0 0 15,0 0 2-15,0 0-1 16,0 14 7-16,0 4 2 0,0-1-4 16,0 3 3-16,0 0 3 15,0 5-4-15,0 1 1 16,0-1 5-16,0 3-8 15,0 8 4-15,0-2-1 16,0 4-8-16,0 2 7 16,0-3-8-16,0 1 1 15,0-4 2-15,0-5-2 16,0 0-1-16,0-3 0 16,0-3 0-16,0-3 0 15,0-5 2-15,0-1-3 16,0-8 2-16,3 0-1 0,-3-2 0 15,0-4 0-15,0 1-1 16,0-1-27-16,3 0-20 16,-3 0-22-16,0 0-41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56.4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73 10 0,'0'0'18'0,"0"0"-1"16,0 0 26-16,0 0-18 15,0 0-19-15,0 0 0 16,0 0 3-16,-10 0-4 15,10 0 7-15,0 0-10 16,0 0 7-16,0 0 3 16,0 0-5-16,-3 0 4 15,3 0-3-15,-3 0 4 16,3 0 4-16,0 0-9 0,0 0 1 16,0 0 0-16,0 0 7 15,0 0-15-15,0 0 11 16,0 0-6-16,0 0 1 15,0 0 12-15,0 0-1 16,0 0-7-16,-3 0-3 16,3 0 3-16,0 0-8 15,0-3 6-15,0 3 0 16,0 0-4-16,0 0 0 16,0 0-5-16,0 0 2 15,0 0 0-15,0 0 1 16,0 0 1-16,0-4-3 15,0 2 0-15,0-2-1 0,0 3 1 16,0 1 0-16,3-6 0 16,13 2 3-16,1 2-4 15,-3-5 1-15,3 6-1 16,-4-4 1-16,2 4 0 16,1-5 0-16,1 2 1 15,-1 1-1-15,-4 3 2 16,-1-2-2-16,-3-2 0 15,6 3 3-15,-5-4-3 16,10 5 0-16,-3 0 0 16,4 0 8-16,-1-1-8 15,-2 1 0-15,2 0 1 16,-10 0-2-16,4 0-3 0,-4 0 4 16,5 0-1-16,-6 0 1 15,9 0 0-15,-4 0-1 16,-4 0 1-16,5 0-6 15,-1 0 6-15,-4 6-1 16,4-1 0-16,-1 4 1 16,2 3-1-16,-2 2 4 15,-2-1-3-15,3 6 1 16,-7-2 1-16,3 3-2 16,2 0 0-16,-2 0 0 15,1 1 1-15,-4 1 1 16,-3 2 0-16,0-1-2 0,1 0 0 15,-1 0 3 1,-3-3-2-16,0 0-1 0,0-6 0 16,0 1-1-16,0-4-5 15,0 1 2-15,0-3 0 16,0-1 4-16,-10 4 3 16,-6-1 3-16,1-2 0 15,-5 2-6-15,1 1 1 16,0-3-2-16,-4-1 2 15,1 4 4-15,0-6-4 16,2-1-1-16,1 1 0 16,0-6 7-16,-1 3-4 15,1-3-1-15,3 0-1 16,-1 0 4-16,8 0 1 0,-4 0 1 16,1 0 1-1,-1 0-2-15,-4 0 12 0,5 0-12 16,-4 0-3-16,-3 0 7 15,5-6 1-15,-2-2-5 16,1 2 3-16,4 0-5 16,0 0 5-16,0 3 1 15,2 0-8-15,2 1 2 16,4 2-3-16,-3-2 2 16,0 2 1-16,1 0-8 15,-1-4 9-15,3 4-2 16,3 0-3-16,0 0-7 15,-2 0 7-15,2 0 0 0,0 0-6 16,0 0 5 0,0 0-3-16,0 0-5 0,0 0 5 15,-3 0 2 1,0 0-8-16,3 0-8 0,0 6-13 16,0-1-28-16,0 1-43 15,0-6-81-15</inkml:trace>
  <inkml:trace contextRef="#ctx0" brushRef="#br0" timeOffset="1100">580 522 56 0,'0'0'22'0,"0"0"-1"0,0 0 54 16,0 0-10-16,0 0-22 15,0 0-17-15,9-14 16 16,-9 8-11-16,5-1-15 16,-5 0-4-16,0-2 0 15,6 1-1-15,-3-4-9 16,0-2-2-16,7 2 5 15,-7-2-1-15,3-1-4 16,4-2-4-16,-4 0 4 16,0-6 4-16,8 0-4 0,-8 0-1 15,0-1 1 1,1 2-2-16,-1-2-5 0,-3 4 6 16,4 0 1-16,-4 0-2 15,3 6 2-15,-3-1 0 16,5 1 0-16,-2 5 0 15,0 1-3-15,-3 3 3 16,0 4-1-16,-3-2 1 16,4 3-5-16,-1-3 5 15,0 3-1-15,0-3 1 16,3 3-1-16,-6-4 3 16,7 4-2-16,-4-6 0 15,3 6-1-15,-3-1 1 16,0-4 1-16,2 4 0 15,-2-5-1-15,0-1 0 0,3 0-1 16,-3-3 1 0,1 1 2-16,2 2 2 0,-6-3-4 15,3 5 0-15,-3 0 0 16,0 5 0-16,3-5-1 16,-3 5 1-16,0 0-3 15,0 0 2-15,0 0-2 16,0 0-6-16,0 0 7 15,0 0 0-15,0 0-6 16,0 0 7-16,0 0 1 16,0 0 0-16,3 0-1 15,1 0 1-15,-4 0-2 0,3 0 3 16,0 0-2-16,0 0-1 16,3 5 2-16,5 0 0 15,-2 5 2-15,1 1-2 16,2 3 1-16,-2-1 0 15,2 1 0-15,2 5 4 16,-1 1-5-16,-1-1 6 16,1 7 3-16,1-2-5 15,-5 5 2-15,4 0-6 16,-1 0 2-16,-2-1 1 16,5 1-2-16,-4 0 0 15,-2 0 0-15,1-3 3 16,-4-6-4-16,7-3 0 0,-4-1 1 15,-1-9-1 1,-5 2 1-16,0-6-1 0,0 0-1 16,0-3-20-16,0 0-11 15,1 0-19-15,-4 0-25 16,0 0 2-16,0 0-100 16</inkml:trace>
  <inkml:trace contextRef="#ctx0" brushRef="#br0" timeOffset="1431">613 315 35 0,'0'0'63'15,"0"0"-45"-15,0 0 11 16,0 0 25-16,0 0-5 16,0 0-45-16,0 0 8 15,0 0 16-15,9 0-8 16,13 0-6-16,1 0-3 16,2 0-6-16,8 0-1 15,-1 0-3-15,3 0 2 16,0 0-2-16,4 0-1 15,0-9-50-15,-1-5-32 0,-3 2 0 16,-3 1-55-16</inkml:trace>
  <inkml:trace contextRef="#ctx0" brushRef="#br0" timeOffset="1741">1196 159 13 0,'0'0'31'0,"0"0"-30"15,0 0 10-15,0 0 17 0,0 0-5 16,0 0 4 0,6 38-8-16,2-21 1 0,1 0-2 15,0 7 10-15,4-2-17 16,3-1-2-16,1-1-9 15,-2 0 4-15,-2-6-3 16,1-2 0-16,-6-3 8 16,3-7-7-16,-5 4-2 15,0-3-13-15,-6-3-22 16,3 0-3-16,1 0-6 16,-4 0-4-16,0 0-24 15</inkml:trace>
  <inkml:trace contextRef="#ctx0" brushRef="#br0" timeOffset="2280">1149 59 80 0,'0'0'43'0,"0"0"-30"16,0 0 19-16,0 0 26 15,0 0-35-15,0 0-8 16,25-51-13-16,-9 50 14 16,4-3-12-16,5 4 11 15,0 0-14-15,4 0 3 16,0 0 2-16,0 0 7 0,-4 5-13 16,5 10 5-16,-5 1 2 15,0-2-4-15,2 3 7 16,-1 3-8-16,-1-4 8 15,-3 9-8-15,-2-5 2 16,-4 0 5-16,0 3-7 16,-7 0 6-16,2-6-4 15,-2 4-1-15,-9-4-2 16,3-3 12-16,-3 1-4 16,0-1-4-16,0-2 15 15,0-1-2-15,-20 0-6 16,-2-2 11-16,-9 0-11 15,-5 2 5-15,0-2-1 0,-6-6-8 16,7 3-1 0,-2-6 7-16,4 0-8 0,5 0-6 15,5 0 4-15,7 0-2 16,5 0-1-16,2 0-1 16,-1 0-2-16,4 0-10 15,3 0-22-15,3 0-27 16,0-6-25-16,0-3-78 15,16-5-59-15</inkml:trace>
  <inkml:trace contextRef="#ctx0" brushRef="#br0" timeOffset="2751">1716 335 31 0,'0'0'30'0,"0"0"-2"16,0 0 25-16,0 0-23 16,0 0-2-16,170 86-3 15,-141-83 0-15,0-3 4 16,-4 0-4-16,-6 0 8 0,1 0-6 15,-4-3 11 1,-3-11-13-16,-7-3-11 0,0 2 10 16,-3-2-6-16,-3-6-7 15,0 3 4-15,0-6-4 16,0-3-6-16,-9 0-3 16,-13 1-2-16,0 5 2 15,-4 2-2-15,0 4-1 16,3 6-3-16,-2 5 1 15,-3 0 3-15,-2 6 7 16,5 0-3-16,-4 0-5 16,5 0 1-16,2 3-2 15,3 7 1-15,4 6 1 16,2 0-8-16,4 5-1 0,4 2-29 16,5-2-37-1,0-4-30-15,0-6-79 0</inkml:trace>
  <inkml:trace contextRef="#ctx0" brushRef="#br0" timeOffset="3510">2415 1 139 0,'0'0'46'0,"0"0"-38"16,0 0 38-16,0 0 26 16,0 0-33-16,0 0-21 15,-108 46 1-15,88-39-11 16,1 5 12-16,3-3-16 15,2 1-4-15,5-3 1 16,3 3-5-16,-1-6 4 16,4 6 0-16,0-1-6 15,3-2 4-15,0-1-10 0,0 1 0 16,0-1 7-16,0 0-12 16,10-1 6-16,2 1-15 15,8-3 25-15,2 0 1 16,-3-3 9-16,7 0-9 15,0 0 1-15,0 0-1 16,-4 3 0-16,0 0-1 16,-2 0 1-16,-1 2-6 15,-3 4 12-15,-4-3-7 16,2 2 1-16,-5 1 0 16,4 0 0-16,-3 2-6 15,-7 1 12-15,3 2 1 16,-3 0 3-16,0 4-3 15,-3-4 8-15,0 3-14 0,0-2 19 16,0-4-9-16,0 1-10 16,-9 2 21-16,-7-2-6 15,-6 2 3-15,-7-2 9 16,0-7-6-16,-3 7-8 16,3-5 2-16,0-3 5 15,0-1-4-15,3-3-10 16,1 0 6-16,3 0-3 15,2 0 2-15,1 0-1 16,3 0-11-16,-1 0 19 16,2-3-8-16,2-1-6 15,0-6 0-15,4 1-3 16,-2 1-1-16,5-1-2 0,0 1 0 16,3 2-24-1,-1 0-28-15,4 3-76 0,-3-3-92 16</inkml:trace>
  <inkml:trace contextRef="#ctx0" brushRef="#br0" timeOffset="4959">2881 605 55 0,'0'0'146'16,"0"0"-146"-16,0 0 3 15,0 0 21-15,0 0 63 16,0 0-62-16,0 0-22 15,0 0 4-15,0-5-6 16,0-2-1-16,0-6-5 16,0 0-41-16,0-6-65 15,0-1-47-15</inkml:trace>
  <inkml:trace contextRef="#ctx0" brushRef="#br0" timeOffset="5191">2726 252 191 0,'0'0'58'16,"0"0"-55"-16,0 0-3 16,0 0 50-16,0 0 11 0,0 0-45 15,0 0-10 1,0 0 23-16,0 0-15 15,0 0-8-15,0 0-6 0,0 0-2 16,0 0-41 0,0 0-77-16,3 0-69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1:06.2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1890 184 117 0,'0'0'56'16,"0"0"-51"-16,0 0 15 0,0 0 46 15,0 0-47-15,0 0-19 16,6 0-3-16,-6 0 2 16,3 10 2-16,0 11 5 15,2 0 0-15,-2 5 3 16,3 4 2-16,-3-1 1 16,3 0-4-16,1 0-4 15,-1 2 9-15,-3 4-11 16,0 2 5-16,1-5-6 15,-4-3 3-15,3-9-2 16,-3-6 2-16,3-5-4 16,-3-3-1-16,3-6-8 15,0 0-27-15,0 0-36 16,0 0-24-16,2 0-59 16</inkml:trace>
  <inkml:trace contextRef="#ctx0" brushRef="#br0" timeOffset="-3532">261 153 148 0,'0'0'55'0,"0"0"-48"16,0 0 34-1,0 0 34-15,0 0-18 0,0 0-44 16,0-6 0-16,0 6 10 16,0 0-9-16,0 0 0 15,0 0-8-15,0 0-6 16,0 0 0-16,0 0-1 15,0 11-2-15,6 15 2 16,0 6 2-16,1 7 4 16,2-2-5-16,-3 6 0 15,4-2 3-15,-4-4-3 16,5 1 4-16,-5-4-5 16,0-2 7-16,-3-3-5 15,4-3 1-15,-1-6-1 16,-3-6-1-16,0-5 0 15,0-3-17-15,1-4-13 0,-1-2-24 16,0 0-43-16,-3 0-26 16,0 0-20-16</inkml:trace>
  <inkml:trace contextRef="#ctx0" brushRef="#br0" timeOffset="-2856">0 89 107 0,'0'0'53'0,"0"0"-50"16,0 0 10-16,0 0 53 15,0 0-20-15,0 0-29 16,0 0-4-16,78-57 3 16,-50 45 3-16,2 3-7 15,1 4-3-15,2 2 9 16,-2 3-15-16,8 0 2 16,-4 0 4-16,4 0 8 15,0 14-15-15,-2 6 0 16,2 3 5-16,2 0-4 15,-2 3 0-15,-3 6 0 16,-5-3-3-16,-1 5 0 16,-5 2 2-16,-3-1 2 0,-5-2-3 15,-8-3 0-15,-2 2 1 16,-7-3 3-16,0 0 0 16,0-1-4-16,0-5 14 15,0 3-6-15,-10-3 12 16,-13 0-1-16,-2-2-12 15,-8-1 14-15,-1 0-12 16,-5-6-3-16,-5 1 2 16,-2-1-7-16,-2-2 1 15,3-6 1-15,1-1 8 0,8-5 9 16,3 0-12 0,5 0-4-16,3 0 2 0,2 0 7 15,4 0-12-15,-3 0 2 16,5 0-1-16,1-7 0 15,-1-3-1-15,6-2-4 16,-3 4 2-16,2 2 0 16,5-3-5-16,1 4-12 15,3 3-13-15,3-5-8 16,0 4-9-16,0-3-14 16,0-2-40-16,0 2-92 15</inkml:trace>
  <inkml:trace contextRef="#ctx0" brushRef="#br0" timeOffset="-1343">994 485 72 0,'0'0'23'0,"0"0"-4"15,0 0 28-15,0 0 12 0,0 0-34 16,0 0-4-16,-3-8-2 16,3 8 7-16,0-3 1 15,0 3-8-15,0 0-12 16,0 0-2-16,14 0 5 15,11 0-10-15,11 0 0 16,-2 0 2-16,8 0 0 16,-4-3-2-16,-2 0 1 15,-8 0-2-15,-4 0 6 16,-6-3-11-16,-2 3 6 16,-5 1-31-16,1-4-16 15,-8 0-25-15,-1-2-66 16</inkml:trace>
  <inkml:trace contextRef="#ctx0" brushRef="#br0" timeOffset="-628">1124 335 48 0,'0'0'8'0,"0"0"11"16,0 0 10-16,0 0-3 15,0 0-22-15,0 0 10 16,140-8-11-16,-118 8-1 0,2 0 9 16,-9 0-5-16,1 0 9 15,1 8-12-15,-9-3 13 16,3 5-16-16,-2-1 8 15,1 2-6-15,-4-2 1 16,5-1 2-16,-5 1-1 16,-3 0-2-16,-1-1-2 15,1 4 0-15,-3-4 2 16,3 1 0-16,-3 2 1 16,0-2-3-16,0 3 0 15,0-1 14-15,-3 4-3 16,-8 2 0-16,-6-3-1 0,4 1-3 15,-2-1 9-15,-1-2-8 16,5-7-5-16,2 1 5 16,3-3 2-16,-1 0 2 15,4 0 7-15,0-3-2 16,3 0-2-16,-3 3 2 16,3-3-14-16,0 0 13 15,-3 0-8-15,3 0 5 16,0 0-4-16,0 0 9 15,0 0 5-15,0 0 0 16,0 0 2-16,-5 0-7 16,5 0 7-16,-3 0-12 15,3 0-4-15,-3-9 2 0,3-2-9 16,-5-1-2-16,2-2 0 16,-2-4 0-16,2-2 7 15,0-3-7-15,0-3-2 16,3 3 2-16,-3 3 0 15,3 0-9-15,0 5-3 16,0 7-20-16,0-1-5 16,0 3-13-16,0 6-21 15,0 0-76-15,0 0-55 16</inkml:trace>
  <inkml:trace contextRef="#ctx0" brushRef="#br0" timeOffset="715">1594 153 20 0,'0'0'44'0,"0"0"-41"15,0 0 10 1,0 0 25-16,0 0-8 0,0 0-23 16,30-58 4-16,-14 52 4 15,4 3-3-15,-2 0-11 16,5 1 0-16,3 2 5 15,-1 0-6-15,8 0-1 16,-2 0 1-16,2 0 0 16,-5 0 8-16,5 0-8 15,-8 0 0-15,-6 0 0 16,1 0 15-16,-4 0-5 16,-1 8-2-16,1 4 2 15,-2-1 12-15,-5-2-9 16,-2 7-1-16,-1-6-8 0,-3 6 9 15,-3-2-2 1,0-1 10-16,0 6 2 0,0 1-8 16,-9 2 7-16,-7-1 0 15,-7-1-11-15,-3 0 2 16,-3-2-3-16,4-1 1 16,3-3-7-16,2 1 1 15,4-4-5-15,0-2 0 16,7 0 0-16,-2-4 0 15,5 1 0-15,3-6-38 16,0 3-19-16,3-3-49 16,0 0-21-16</inkml:trace>
  <inkml:trace contextRef="#ctx0" brushRef="#br0" timeOffset="1082">2182 215 1 0,'0'0'21'0,"0"0"0"15,0 0 15-15,0 0 20 0,0 0-12 16,0 0-6-16,19 112-7 15,-13-86-10-15,5 5-7 16,-5 4 8-16,-3-1-2 16,3 1-14-16,-2-6-3 15,2 0 3-15,-3-6-3 16,3-3-3-16,1-3 1 16,-4-2 1-16,3-10 1 15,-3 1-3-15,-3-6 2 16,3 0-2-16,-3 0-7 15,5 0-24-15,1 0-35 16,-6-9-75-16</inkml:trace>
  <inkml:trace contextRef="#ctx0" brushRef="#br0" timeOffset="1734">2198 256 85 0,'0'0'46'0,"0"0"-38"15,0 0 26-15,0 0 41 16,0 0-28-16,0 0-29 16,64-112-7-16,-44 99-1 15,-4 0 2-15,2 4 1 16,-2 5 7-16,1-3-17 0,-4 7 0 15,-1-3 1-15,1 3 5 16,-4 0-6-16,5 0-4 16,-5 0 8-16,1 14-6 15,-4 4 4-15,-3 6-3 16,-3-2-1-16,0 1 6 16,0-3 4-16,0 4-8 15,0-3 8-15,-15-1-7 16,-7 0-1-16,-5-7 2 15,-4 6 1-15,1-8-5 16,5 1-1-16,2-1 7 16,7-5-7-16,10-3-4 15,3 0 2-15,0-3-10 16,3 0-4-16,0 0-3 0,0 0-8 16,0 2 5-16,0 1 15 15,12 0 7-15,10 3 3 16,1 0-2-16,-1 0-1 15,2-1 2-15,-6 4-2 16,-2 3 1-16,-3-1-2 16,1 3 4-16,-5 1-2 15,4 2 1-15,-7 3-2 16,3-3 8-16,-2 4-2 16,2-4-1-16,-3 0-3 15,2-5 4-15,-2 2-4 16,0-1-2-16,4-6 0 15,-1 2 0-15,1-3 2 0,2-2-2 16,2-4 0-16,2 0-7 16,4 0-29-16,-1 0-61 15,-4 0-91-15</inkml:trace>
  <inkml:trace contextRef="#ctx0" brushRef="#br0" timeOffset="2192">2648 268 170 0,'0'0'37'15,"0"0"-32"-15,0 0 41 16,0 0 13-16,0 0-57 16,0 0 3-16,-5 24 3 15,5-8-4-15,0 6-2 16,0-2 4-16,0 3-1 16,0 0 10-16,0 3-7 0,0 3 4 15,0-3 1 1,11 0-8-16,-2-4-3 0,4-1-2 15,1-1 0-15,-3-3 2 16,9-5-2-16,-1-1 1 16,-2-2 2-16,2-5-3 15,-3-4 0-15,2 0 9 16,6 0-4-16,-2 0-1 16,1 0 0-16,-4-4-4 15,-4-5-18-15,-5-2-21 16,-4-1-11-16,-6 1-56 15,0-1-24-15</inkml:trace>
  <inkml:trace contextRef="#ctx0" brushRef="#br0" timeOffset="2409">2621 419 68 0,'0'0'83'0,"0"0"-78"0,0 0 36 16,0 0 39-16,0 0-6 16,0 0-53-16,0-3-2 15,14-3-1-15,5-2 0 16,3-1-17-16,-2-3 0 16,2 4-1-16,-6-4-41 15,-4-2-46-15,-1 0-52 16</inkml:trace>
  <inkml:trace contextRef="#ctx0" brushRef="#br0" timeOffset="2732">2593 189 19 0,'0'0'45'16,"0"0"9"-16,0 0-8 16,0 0 6-16,0 0-13 0,0 0-12 15,114-5 15 1,-94 4-6-16,-1 1-12 0,3-4-1 16,-2 2-8-16,2-5-8 15,5 1-3-15,-5 5 0 16,1-5-4-16,-4 2 0 15,-3 4-8-15,-1 0-2 16,-1 0-32-16,-1 0-18 16,-4 0-72-16,-3-2-27 15</inkml:trace>
  <inkml:trace contextRef="#ctx0" brushRef="#br0" timeOffset="3060">2923 131 94 0,'0'0'34'15,"0"0"-9"-15,0 0 21 16,0 0-1-16,0 0-8 15,0 0 1-15,109 0-10 16,-87 0-5-16,-2 0-1 16,2 0-7-16,0 0-5 15,-2 0-6-15,-4 0-4 0,3 0-1 16,-8 0-2-16,1 0-18 16,-6 0-28-16,-2 0-30 15,-1 0 18-15,-3 0 10 16,0 0 11-16,0 0-17 15,0 0-2-15</inkml:trace>
  <inkml:trace contextRef="#ctx0" brushRef="#br0" timeOffset="3304">3193 131 3 0,'0'0'22'15,"0"0"8"-15,0 0 6 16,0 0-9-16,0 0 11 16,0 0-8-16,-20 33 2 15,17-14-6-15,3 2-12 0,0 10-6 16,0 0 3-1,0 4 6-15,0-3-7 0,0 2 1 16,0 1-5-16,9-4 7 16,2 1-7-16,-2-6 0 15,1-6 4-15,-1-3-9 16,1-5 2-16,-1-3 1 16,-3-4-4-16,5-5-22 15,-2 0-32-15,4 0-49 16,-4 0-73-16</inkml:trace>
  <inkml:trace contextRef="#ctx0" brushRef="#br0" timeOffset="3759">3312 376 19 0,'0'0'68'0,"0"0"-49"16,0 0 23-16,0 0 15 16,0 0-10-16,0 0-13 15,44 144-15-15,-24-124-9 16,5 0 1-16,0-5 19 16,2-7-23-16,-2 1 5 15,-2-6-2-15,-1-3 5 16,0 0 11-16,4 0-15 0,-4 0 5 15,-3-6-7 1,1-6 5-16,-7-5 2 0,-7-3 6 16,1-6-7-16,-7-3-4 15,0-5-6-15,0-1 2 16,-7-2-7-16,-12 2 0 16,-7-2-1-16,4 5 1 15,3 8-3-15,-4 3-1 16,10 14 1-16,-2 4-9 15,2-1 8-15,-4 4-6 16,-5 0 10-16,-3 0-1 16,-5 13-2-16,5 4-1 15,2 3-10-15,4 2-31 16,-3 8-1-16,2 2-31 16,1-6-138-16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43.41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229 227 1 0,'0'0'29'0,"0"0"34"15,0 0-32-15,0 0-12 16,0 0 5-16,0 0 3 16,27-86 1-16,-27 72-17 15,0-7 8-15,0 1-15 16,-5-3-3-16,-10 3 4 16,-1 6-4-16,-1 2 2 15,1 6-3-15,4 0 0 16,-1 4 4-16,-1 2-1 15,-5 0-3-15,4 0-3 16,-4 0 3-16,-1 0 0 16,4 2 0-16,3 10 0 15,4-4-1-15,-2 7-1 0,5 0 2 16,-3 5 0-16,2-3 1 16,4 0-1-16,3 3-6 15,0-2 5-15,0-1 0 16,0-3-2-16,0 1 3 15,7-4 6-15,8 0-5 16,2-5 1-16,2 0 6 16,0-3-2-16,4 0-1 15,-1-3 2-15,-3 0 1 16,4 0-4-16,-1 0 3 16,0 0-5-16,-2-6-2 15,-1-6 10-15,0 1-10 16,-2-4 3-16,2 1-1 0,-7-3 2 15,-2 0-4-15,-1-1 1 16,-4 4-1-16,-5 0 5 16,0-1 2-16,0 10 5 15,0-4-1-15,0 6 4 16,0 3 4-16,0 0-11 16,0 0 19-16,0 0-25 15,0 0 11-15,0 0-13 16,0 0-5-16,0 0 3 15,0 0-6-15,0 0 5 16,0 0-4-16,0 12 7 16,6 2 0-16,6 3 2 0,1 0-1 15,3-2-1-15,4-1 0 16,-1 1 6-16,1-4-6 16,2 4 1-16,3-7 2 15,-3 1-3 1,4-4 1-16,-7-1 4 0,0-2-4 15,-2-2 2-15,-4 0-1 16,-1 0-2-16,2 0 6 16,-1 0-4-16,2 0-2 15,-2 0 0-15,1 0-10 16,-2-2-10-16,1-4-27 16,-1 0-48-16,-8 0-80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1:12.1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279 356 44 0,'0'0'55'15,"0"0"-41"-15,0 0 33 16,0 0 19-16,0 0-12 16,0 0-15-16,-86-52-16 15,73 52-14-15,-4 0 8 16,8 0-10-16,-4 0-4 16,1 0-2-16,-1 0 4 15,-1 6-2-15,2 1-1 16,-1 6 7-16,4-2-7 15,-7 1-2-15,5 2 3 16,-1 1-4-16,2 2 2 16,4 3-2-16,0 0-1 15,-1 3 0-15,7 0 2 0,0 0-10 16,0 1 10-16,0-2 0 16,0-4 0-16,7-1-3 15,9-2 3-15,7-4-3 16,-1-2 3-16,3-4 0 15,-2 1 3-15,-1-6 0 16,0 0 4-16,-5 0 7 16,2 0-3-16,-5 0 2 15,-3 0-1-15,3-3 2 16,-5-11 1-16,1-3-9 16,-1-4 8-16,-3-2-9 15,1-5-3-15,-4 2 2 16,0-6-2-16,3 3 0 15,-1 3-2-15,-2-2 2 0,0-1-1 16,-3-3 0 0,0 0-1-16,0 1 0 0,0-5 2 15,0 1-1-15,0 3-1 16,0-2 3-16,-14 5-1 16,5 3-2-16,-1 6 0 15,4 8 3-15,3 4 4 16,0 5-2-16,3 3-1 15,0 0-4-15,0 0-1 16,0 0-6-16,0 0-1 16,0 0 4-16,0 0-11 15,0 3 15-15,0 14-3 16,0 3 3-16,0 3 0 0,0-3 3 16,0 4-2-16,0 0-1 15,0 2 0-15,3 1-4 16,3 5 4-16,5 1 5 15,-6 5-5-15,4-4 1 16,5 1-2-16,-4-4 0 16,2 1 0-16,-1-3 1 15,0 0 0-15,3-6 2 16,2-3-1-16,-1 0-1 16,1-6 0-16,1 1 0 15,2-4 0-15,-2 1-1 16,-3-7 1-16,-3-2 0 0,-5 0 2 15,-3-3-2-15,1 0 2 16,-4 0-2-16,0 0 1 16,6 0-1-16,0 0-12 15,8 0-45-15,-3 0-66 16,-3-3-86-16</inkml:trace>
  <inkml:trace contextRef="#ctx0" brushRef="#br0" timeOffset="1441">660 413 114 0,'0'0'40'0,"0"0"-33"15,0 0 18-15,0 0 30 16,0 0-22-16,0 0-2 15,33 6 11-15,-19-6-19 16,1 0 11-16,-2 0-23 16,6 0 11-16,4 3-14 15,-1-3-4-15,3 0-1 16,2 0-2-16,-5 0 9 16,1 0-8-16,-4 0 0 15,-3 0-2-15,-7 0-20 16,2 0-39-16,-8-3-43 0,-3-3-43 15</inkml:trace>
  <inkml:trace contextRef="#ctx0" brushRef="#br0" timeOffset="2024">751 223 3 0,'0'0'25'0,"0"0"-2"0,0 0 7 16,0 0 5-16,0 0-20 16,164 5 7-16,-139 5-1 15,-5-3-3-15,-1 6-5 16,-3-6 2-16,-7 6 0 15,2-6-11-15,-5 9-2 16,-3-1 1-16,0-1 4 16,-3 3-3-16,0 3-2 15,0 3 3-15,0 3 10 16,-6 6 0-16,-11-6-14 16,-5 6 8-16,3-6-7 15,-4-1 0-15,4-4 12 0,0-1-14 16,7-6-3-1,4-2 3-15,-1-4 10 0,6-5-9 16,-1 0 8-16,4-3 11 16,0 0 5-16,0 0 8 15,0 0 2-15,0 0 0 16,0 0 9-16,0 0-11 16,0-14-21-16,0-4 1 15,0-2-4-15,0 0 4 16,0 0-5-16,0-3-1 15,0 3 1-15,0-3-2 16,0 3-5-16,0 2 2 16,0 4-2-16,4-1-1 15,-1 7 0-15,-3-4 0 16,3 7-22-16,0-1-46 0,3-3-27 16,8 3-44-16,-8 1-61 15</inkml:trace>
  <inkml:trace contextRef="#ctx0" brushRef="#br0" timeOffset="2968">1299 192 57 0,'0'0'19'0,"0"0"-15"15,0 0-2-15,0 0 9 16,0 0 19-16,0 0-17 16,85 119-4-16,-70-89-1 15,1-2 12-15,0 2-1 16,1 2-7-16,-2-3-3 15,1 2 9-15,0-2 3 16,-2-6-9-16,-2 0 1 16,-2-6-4-16,-4-2-3 15,0-7 1-15,-3-2-6 16,2-3 5-16,-3-3-3 0,-2 0 1 16,3 0-4-16,-3 0 18 15,0 0 0-15,0 0 24 16,0 0 0-16,0 0-15 15,0-11-17-15,0-7-2 16,0-5 6-16,0-3-6 16,0-5-2-16,0-7-5 15,0-2 4-15,0-6-5 16,0-3 4-16,0-4-4 16,0 1 0-16,0 4 2 15,0 2-2-15,3 10-3 16,0 7 1-16,-3 6-2 0,3 6-16 15,-3 2-23-15,0 7 3 16,8 2-33-16,1 6-52 16,1 0-1-16</inkml:trace>
  <inkml:trace contextRef="#ctx0" brushRef="#br0" timeOffset="3554">1768 108 60 0,'0'0'84'0,"0"0"-74"16,0 0 14-16,0 0 50 16,0 0-19-16,0 0-35 15,3 2-1-15,-3 0-8 16,0 1 2-16,4 3-4 16,-4 0 12-16,3 3-17 15,-3 2 14-15,3 8-14 16,0 1 6-16,-3 0 6 15,0 6-14-15,0 0-1 0,0 0 0 16,0 1 6-16,0-1-7 16,0 1 3-16,3-1-3 15,-3-6 0-15,0 4 0 16,0-1 0-16,0 2 0 16,0-1 0-16,0-1 3 15,0-3-4-15,6-3 1 16,2 0-6-16,-3-5 5 15,1-1-4-15,2-5-2 16,4 0 4-16,-2-3-2 16,-1-3 3-16,5 0-4 15,-6 0 3-15,9 0 3 0,-1 0 2 16,1 0-2-16,-3 0-4 16,3-3 4-16,-4-6-8 15,7-2-8-15,-9-1-35 16,0-5-74-16,-8 0-78 15</inkml:trace>
  <inkml:trace contextRef="#ctx0" brushRef="#br0" timeOffset="3833">1751 376 153 0,'0'0'34'16,"0"0"-21"-16,0 0 62 15,0 0 22-15,0 0-66 16,0 0-20-16,47-3 14 16,-25-6-15-16,0 1-7 15,4-5 3-15,-4 3-6 16,-3 1-2-16,-2-4-37 15,-1 3-25-15,-7 0-41 16,-9-3-14-16</inkml:trace>
  <inkml:trace contextRef="#ctx0" brushRef="#br0" timeOffset="4987">1778 121 10 0,'0'0'47'0,"0"0"6"15,0 0-2-15,0 0-15 16,0 0-5-16,0 0-17 16,115 0-11-16,-93 0 3 15,-5 0-5-15,-1 0-1 0,-7 0 6 16,1-3-6-16,2 3-1 15,-4-3-6-15,1 3 6 16,-2 0-3-16,-1 0 2 16,3 0 1-16,-2 0-2 15,2 0 2-15,-3 0-4 16,5 0 5-16,-2 9 0 16,1 1 2-16,-4 0-2 15,-3 2-2-15,0-1 1 16,4 4 2-16,-1-1 3 15,0 2 4-15,2 0 9 16,1 5-4-16,-3-5-7 0,1 3 2 16,2 4 12-16,-2-3-3 15,-1 3 0 1,0 3 4-16,-3 0-11 0,2 0 0 16,-2 0-3-16,0-3-2 15,0-3 2-15,-3-3-3 16,3-5-2-16,0-1-1 15,0-5 5-15,1-3-5 16,-4 0 4-16,0-3-3 16,3 0 4-16,-3 0 1 15,0 0-4-15,0 0 2 16,0 0 2-16,0 0-6 16,0 0 12-16,0 0-3 15,0 0 2-15,0 0 5 16,0 0-1-16,0-9-2 0,0-11-13 15,0-9 3 1,0-5-4-16,0-4-1 0,6-5-4 16,-3-3-11-16,0 0 3 15,4 1-13-15,-4 8 8 16,6 8-23-16,-1 9 35 16,-2 5 1-16,3 4 5 15,4 2-1-15,0 3-1 16,-1 2 2-16,2 4 0 15,-5 0-8-15,1 0 7 16,-4 0-2-16,0 0 0 16,1 0 3-16,-1 0 0 0,0 7 1 15,2 5-1 1,-5 2 0-16,0 1 5 16,-3-1-5-16,0-2 0 0,0 2 0 15,0-2 0-15,0-1-10 16,0 3 6-16,0 5 4 15,-14-2 4-15,2-1-2 16,-1 0-2-16,1 0-11 16,-4 0 7-16,-1 4-2 15,-2-4-4-15,0 3-9 16,-1-2-5-16,8-6 14 16,5-2-3-16,4-3-6 15,3-1 12-15,0-2 2 0,0 0 0 16,0 0 0-1,0 0 5-15,10 3 3 0,8 2-1 16,6 1 6-16,1 0 7 16,4-4 6-16,0 7 0 15,-3-1 2-15,2 1-3 16,-6 0-2-16,1-4 1 16,0 1-12-16,-5-1 15 15,2 1-7-15,-4-3-4 16,-6 0-4-16,-4-4 2 15,0 1-6-15,-3-3-2 16,5 3 2-16,-2 0-3 16,0-3-7-16,4 0-41 15,-4 0-71-15,-3 0-79 0</inkml:trace>
  <inkml:trace contextRef="#ctx0" brushRef="#br0" timeOffset="5985">2519 166 136 0,'0'0'7'15,"0"0"-1"-15,0 0 25 16,0 0 18-16,0 0-8 16,0 0-15-16,42 124 3 15,-36-98-16-15,0-1 14 16,1 1 4-16,-1 0-21 16,0-6-8-16,-3 1 6 15,5-4-5-15,-8-3 2 16,3 1-1-16,-3-4 0 15,0-5-3-15,0-3 1 16,0 0 0-16,0-3 3 16,0 0-4-16,0 0 4 15,0 0-4-15,0 0 4 0,0 0 0 16,0 0-5-16,0-15-3 16,0-5 2-16,0-6-1 15,0-6-2-15,0-2 4 16,0-6-8-16,0 1-1 15,3 7-10-15,10 6 13 16,-1 10-4-16,-2 6 1 16,-1 5 5-16,2 5 1 15,-2 0 1-15,-3 0-5 16,7 0 7-16,-3 0 5 16,2 17-1-16,-1 7 2 15,1 2 8-15,-2 3-5 16,-1 0 1-16,1 5 6 15,2-5-7-15,-1 0-5 0,-2-6-3 16,-2-3 5-16,-4-3-2 16,-3-5-4-16,0-6-1 15,3-3 1-15,-3-3 4 16,0 0-2-16,0 0 0 16,0 0-1-16,0 0 3 15,0 0-3-15,0 0 1 16,0 0-2-16,0 0-5 15,-6-24-3-15,-7 2 1 16,2-10-9-16,2-3-8 16,3 1 7-16,2-4 3 15,4 7 4-15,0 0 10 0,0 10-4 16,0 1-4-16,4 4 3 16,8 1 5-16,2 8 0 15,-1 0 0-15,-4 4-1 16,4 3 0-16,-1 0 1 15,2 0 0-15,-2 0 0 16,1 0 2-16,0 0-1 31,-4 12 7-31,5 8 1 0,-2 6 14 0,1 4-5 16,1 2-2-16,-6-1-6 16,3 4 0-16,-2-3 5 15,1-1-6-15,-4 1-4 16,0-3-1-16,-3-3-4 0,0 0 6 15,-3-4-3 1,0-4-3-16,0-7-20 0,0-2-37 16,0-6-33-16,5-3-57 15</inkml:trace>
  <inkml:trace contextRef="#ctx0" brushRef="#br0" timeOffset="6508">3106 180 66 0,'0'0'48'15,"0"0"-32"-15,0 0 48 16,0 0 21-16,0 0-41 15,0 0-18-15,3 0 14 16,-3 0-12-16,0 0-16 16,0 0 0-16,0 0-7 15,0 0 1-15,0 12 5 16,0 4-4-16,0 8-1 16,0-2 5-16,3 8-4 15,1-3-5-15,-1 3 4 0,0 2-5 16,0-3 3-1,0 3-4-15,0-4 1 0,2 1 6 16,1-6-7-16,-3-3 1 16,2-5-3-16,3-4 4 15,-2-2 1-15,-3-3-3 16,3-1 0-16,1-5-1 16,-1 3 1-16,0-3 0 15,5 0 2-15,-3 0 0 16,6 0 5-16,-5 0-4 15,4 0 7-15,-4 0-8 16,2-8-2-16,-3-7-6 16,3 1-11-16,-5-3-9 15,0-4-17-15,-6 4-22 0,0 0-35 16,0 3-13-16,0-1-1 16</inkml:trace>
  <inkml:trace contextRef="#ctx0" brushRef="#br0" timeOffset="6783">3028 388 89 0,'0'0'70'0,"0"0"-48"16,0 0 41-16,0 0 19 0,0 0-27 15,0 0-22-15,91-19-7 16,-79 17-10-16,4-3 2 16,1-1-9-16,-4 3-7 15,2-3-2-15,-1 0-4 16,-1-2-29-16,-4-4-50 16,1 1-72-16,-10-2-24 15</inkml:trace>
  <inkml:trace contextRef="#ctx0" brushRef="#br0" timeOffset="8003">3139 130 36 0,'0'0'26'0,"0"0"-8"15,0 0 20-15,0 0 0 16,0 0-7-16,0 0 1 16,38 0 0-16,-23 0-9 15,7 0-5-15,-2 0-8 16,-1 0-5-16,0 0-3 16,1 0 2-16,-1 0-4 15,-2 0-14-15,-4 0-6 0,-7 0-14 16,0 0 21-1,-3 0 0-15,0 4 4 0,1-2 5 16,-1 0 4-16,0 4 0 16,0 0 0-16,3 0-1 15,-1-1 1-15,-2 1 1 16,0 0 0-16,-3-3 5 16,0 7 7-16,0-3 5 15,3 2 4-15,-3 7 0 16,0-2 1-16,0 3-2 15,0 3-8-15,0 1 1 16,0 0-4-16,0 4-3 16,0-2-1-16,0 0 0 15,0 3-3-15,0-3 1 0,0 0-3 16,0 0 0-16,0 0 0 16,0 0-1-16,0-3 2 15,0 0-2-15,0-5 2 16,-3-1-2-16,3-5 0 15,0-4 0-15,0-2-7 16,0 0-4-16,0-3 10 16,0 3 1-16,0-3-2 15,0 3 2-15,6 0 1 16,-1 0 1-16,6-1-1 16,-5-2 1-16,7 3-2 15,-4-3 0-15,8 0 5 16,2 0 0-16,0 0 5 0,7 0 9 15,-4 0-12 1,0 0-4-16,-2 0-2 0,-4-3 1 16,-3 1-2-16,-4 2 1 15,-1-3 0-15,-5 3-1 16,0 0 0-16,-3 0 4 16,0-3 3-16,0-3 0 15,0 0 1-15,0-5-8 16,3-1-6-16,-3-2-21 15,0-1 21-15,3 4-24 16,0-3 6-16,-3-4 7 16,3 4 0-16,-3-3 17 15,0-1 5-15,0 4-4 16,0-3 2-16,0-1 11 0,0 1 15 16,0-3-18-16,0 0 1 15,0 0 13-15,0 0-10 16,0-1-7-16,4 4 5 15,-1 3 2-15,-3-5 1 16,3 6-3-16,3-1-5 16,-6-5 6-16,7 2 3 15,-4 1-15-15,-3 0 14 16,3 4-4-16,-3 8-9 16,0 0 11-16,0 1 0 15,0 3-2-15,0 0-3 0,0 0 1 16,3 0-10-1,-3 0-9-15,0 0 5 0,0 0-6 16,0 9 2-16,3 15 8 16,0 2 7-16,5 6-7 15,-2-1-2-15,0 4 2 16,1-3 4-16,-1 2 1 16,0 4-4-16,1-4-1 15,-1 1 2-15,3-1-2 16,-1-2 2-16,-2-3-2 15,-3-3 3-15,-3-6 0 16,3-6-6-16,0-5-10 16,-3-4-37-16,4-2-9 15,-1 0-8-15,0-3-27 0,3 0-55 16,0 0-36-16</inkml:trace>
  <inkml:trace contextRef="#ctx0" brushRef="#br0" timeOffset="8474">3930 115 125 0,'0'0'24'0,"0"0"-20"16,0 0 23-16,0 0 40 15,0 0-26-15,0 0-15 16,14 23 7-16,-14-17-6 16,0 0 0-16,0 4-9 15,3-3-4-15,-3 12-4 16,3-3 3-16,-3 7-1 15,3 1-5-15,4 5 3 16,-4 3-10-16,3 5 4 16,4 1 0-16,-1-1 2 15,-3 3 4-15,2-2 0 16,-5-4-9-16,0-2 5 0,0-6-5 16,-3-3 1-16,3-6 3 15,-3-1-4-15,3-9-1 16,-3 2-6-16,4-3 3 15,-1-2-38-15,-3-4-15 16,3 0-33-16,3 0-3 16,-3 0 6-16,0-4-28 15</inkml:trace>
  <inkml:trace contextRef="#ctx0" brushRef="#br0" timeOffset="8784">3655 425 122 0,'0'0'56'15,"0"0"-36"-15,0 0 61 16,0 0 4-16,0 0-43 15,0 0-16-15,67 0 3 16,-42 0-16-16,-2 0-7 0,3 0 0 16,0 0-3-1,2-3-3-15,-1-3-4 0,-2 0-22 16,0 1-27-16,-2-4-41 16,2 1-32-16,-6-4 16 15</inkml:trace>
  <inkml:trace contextRef="#ctx0" brushRef="#br0" timeOffset="13924">4168 176 10 0,'0'0'1'0,"0"0"25"16,0 0-3-16,0 0-10 15,0 0 0-15,0 0 5 16,0 0-3-16,0-6-3 16,0 6 8-16,0-3-10 15,0 3 4-15,0 0-3 16,0 0 2-16,0 0-2 16,0 0-2-16,0 0 3 15,0 0 6-15,0 0-11 16,0 0 6-16,0 0 5 0,0-1-4 15,0 1 0-15,0 0 1 16,0 0-6-16,0 0-4 16,0 0-5-16,0 0 9 15,0 0-3-15,0 0-6 16,0 0 5-16,0 0-4 16,0 0-1-16,0 0-5 15,0 0 4-15,0 0 1 16,0 0-3-16,0 0 0 15,0 0 2-15,0 0 1 0,0 0 0 16,0 0-1 0,0 0 1-16,0 7 2 0,0 6-2 15,0-3 4-15,0 2 1 16,-7 3-3-16,7 1 4 16,0 3-1-16,-3 1-1 15,0-1-1-15,-3 1 0 16,-1 6-1-16,1-5 5 15,0 0-7-15,3-1 0 16,0 0 0-16,3 0 3 16,0-3-2-16,-5 1-1 15,5-1 0-15,0-3 0 16,0-2 0-16,0 2 2 16,0-5-2-16,0 2 0 15,0-2 0-15,0 0 0 0,0-4 0 16,0 1-2-16,0 0 4 15,0 0-2-15,8 0 0 16,-5-4 2-16,3 1-2 16,4 0 2-16,-1 0 0 15,7 0-1-15,1-3-1 16,-5 3 1-16,4-3 6 16,-3 0-6-16,-1 0 3 15,2 0-2-15,-5 0 5 16,-2 0-2-16,-1 0 3 15,3 0-1-15,1-6-3 16,-1 0-3-16,2-2-1 0,-2 2 2 16,1 0 0-16,-1-3-2 15,2 4 2-15,-3-4-4 16,0 3 4-16,-2 0-2 16,0 1 2-16,0-1-1 15,1 0 2-15,-1 1-3 16,-3-4 0-16,5 0 2 15,-5 1 0-15,0-1-2 16,-1-3 5-16,-2 4 2 16,3-4 4-16,0 4-4 15,-3-4 2-15,3-2-2 16,-3 2-5-16,0 1 2 16,0 2-2-16,0-2 2 15,0 2 3-15,5-6-6 16,-5 4 3-16,3-5 1 0,-3 3 1 15,0-1-4-15,0-1 3 16,0 0-3-16,0-1 1 16,0 4 0-16,0-2 3 15,0 4-3-15,0 0 4 16,0-2-6-16,0 2 2 16,0 0 1-16,-3-3 2 15,-5 6-6-15,2-6 5 16,1 4 1-16,-6-1-6 15,5 3 0-15,0-2 2 16,-1 3-1-16,4 2 0 16,-3-3-1-16,0 4 0 0,-5-3 2 15,3-2 0-15,0 5-2 16,-1-3 1-16,2 3 5 16,-2-3-5-16,0 4 4 15,1-1-3-15,2 3-2 16,1 0-1-16,0 0 1 15,-1 0 2-15,-3 0-2 16,2 0-6-16,1 0 6 16,0 0 0-16,-5 0-2 15,5 0 2-15,-4 0 0 16,1 0-1-16,0 0-3 16,-1 0 3-16,1 0-1 15,-2 8 2-15,2 1-1 0,-1 2-2 16,1 1 1-16,2 2-3 15,1 5 3-15,0-3 2 16,-5 4 0-16,-1 3-3 16,2 2 3-16,-2 1 0 15,5-1 0-15,1-4-6 16,0 0-1-16,3 4-10 16,-5-5 4-16,2 3-3 15,0 3-22-15,2 0-1 16,-2 0-48-16,3-3-92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2:48.9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25 434 0 0,'0'0'41'0,"0"0"-2"16,0 0 5-16,0 0-15 16,0 0 5-16,0 0-11 15,0 0 23-15,-14-3-13 16,11 0-5-16,3-1 1 16,-3-1 0-16,3 3-20 15,0 2 7-15,-2-4 7 16,2 2-17-16,0-1 2 15,-3 0 2-15,3 3 3 16,0-3-13-16,0 3 12 16,0 0-4-16,0 0 12 15,0 0-7-15,0 0-6 0,0 0 9 16,0 0-10-16,0 0-6 16,0 0-2-16,0-4-4 15,8 2-1-15,21-1 1 16,3 1 5-16,7 2 1 15,-3 0-2-15,1 0 0 16,5 0 2-16,-4 0 9 16,4 0-7-16,4 0-2 15,-9 0 1-15,5 0-1 16,-3 0 1-16,-6 0 2 16,-8 0-3-16,-6 0 0 15,-5 0 4-15,-8 0-8 0,0 0 1 16,-3 0-5-1,4 0-35-15,-1 0 4 0,0 0-18 16,1 0-14-16,-1 0-28 16,-6 0-24-16</inkml:trace>
  <inkml:trace contextRef="#ctx0" brushRef="#br0" timeOffset="358">300 439 6 0,'0'0'28'0,"0"0"18"15,0 0 10-15,0 0-17 16,0 0-2-16,0 0-10 15,0 64 5-15,11-44 3 16,-5 3-17-16,2 6 0 16,6 3-3-16,-1 8 0 15,2 0-6-15,-1 2-6 16,-4-3 0-16,-1 1 1 16,0 5 2-16,1-12-6 15,-1 3 6-15,-1-10-6 16,1-10 0-16,4-3-19 0,-1-7-51 15,4-6-64-15,4 0-40 16</inkml:trace>
  <inkml:trace contextRef="#ctx0" brushRef="#br0" timeOffset="892">592 624 188 0,'0'0'92'0,"0"0"-91"16,0 0 22-16,0 0 45 0,0 0-32 15,0 0-36 1,0 11 7-16,4 13 5 0,2-2-4 16,3 4 0-16,8-2 2 15,-1-4-5-15,3 0-2 16,1-3-2-16,2-2-1 15,0-4 7-15,4-2-4 16,3-5 8-16,-6-2-5 16,5-2-6-16,-6 0 7 15,1 0-5-15,-4 0 1 16,-3 0 2-16,-7-9 8 16,-1-8-3-16,-2-5 10 15,-6-11 1-15,0-5-8 0,0 1-11 16,0-1 1-16,-6 4 1 15,-8 5-3-15,-2 3 1 16,4 6-1-16,-4 3 0 16,-1 2-2-1,-2 6 1-15,-3-2-1 0,-7 5-11 16,0-2 12-16,-3 5-2 16,0 0-2-16,9 3 3 15,1 0-1-15,6 0-9 16,-4 0 10-16,5 14-13 15,-1 12 2-15,3 3-2 16,4 0-13-16,4 0-21 16,2-3-15-16,3-6-9 15,0-6-53-15,3-8-1 0</inkml:trace>
  <inkml:trace contextRef="#ctx0" brushRef="#br0" timeOffset="1473">1183 283 198 0,'0'0'34'0,"0"0"-23"15,0 0 69 1,0 0-9-16,0 0-56 0,0 0-11 15,0 0-2-15,0 0 0 16,0 11 2-16,0 9-2 16,0 5 4-16,0-2-3 15,0 3-3-15,3 3 8 16,0-1-6-16,0 4-1 16,4 2 11-16,-1-2-7 15,0 6-2-15,4-7-1 16,-1 1-1-16,8-3-1 15,-1-3 2-15,3-6-1 16,1-4 0-16,-1-6-1 16,1-4 0-16,-1-2 2 0,-4-4 4 15,1 0-2-15,0 0 1 16,1 0-3 0,-2-13 7-16,-2-7-5 0,1-3 6 15,-6-3-8-15,-2 3 8 16,-1-6 2-16,-5 3-7 15,0-3-1-15,0 0 2 16,0-5-3-16,0 2-1 16,0 0 5-16,-8 4 0 15,0 5 2-15,-3 0-2 16,2 3-7-16,-1 8 2 16,4-1-4-16,3 7 1 15,3 6-4-15,0-1 1 0,0 1-25 16,0 0-65-16,0 0-89 15,0 0-87-15</inkml:trace>
  <inkml:trace contextRef="#ctx0" brushRef="#br0" timeOffset="2799">1616 278 6 0,'0'0'220'0,"0"0"-202"0,0 0-18 16,0 0 36-16,0 0 2 15,0 0-37-15,13 21-1 16,-7 0 11-16,0 5-3 16,8 7 10-16,-6-1-2 15,3 0 1-15,-2-1-9 16,1 4 12-16,-4-4-17 15,5 1 1-15,-5 0 0 16,0-3-2-16,-1-3 9 16,3-6-11-16,-8-6 2 15,3-4 3-15,-3-8-4 16,0-2 2-16,0 0-2 16,0 0 8-16,3 0 1 15,-3 0 1-15,0 0-3 16,0 0 0-16,0-2-7 0,0-20 0 15,0 0 5-15,-3-8-6 16,0-1-1-16,0-6-5 16,3-4 4-16,0-2-3 15,0-3-3-15,0 6-7 16,0-5 4-16,3 6-3 16,6 0 3-16,4 6 4 15,1 0 0-15,-2 7 4 16,1 3 1-16,-4 9-4 15,-2 5 6-15,-1 6 0 16,0 3-3-16,0 0-1 16,5 0-2-16,2 0 1 15,-1 9 5-15,4 8 0 0,-7 9-3 16,2-3 3 0,-8 3 4-16,-3 3-2 0,0-3 5 15,0 4-4-15,0-4 8 16,0 0-9-16,-6-3 5 15,-8 0-3-15,1-3-4 16,1 0 0-16,-1-3 0 16,4-2 0-16,-5-4 7 15,11-5-6-15,0 0-1 16,0-3 0-16,3-1-14 16,0-2 7-16,0 0-10 15,0 0 16-15,0 0-14 0,0 4 15 16,0-2-3-1,0 7 3-15,0 2 0 0,0 1-1 16,12 0-1-16,2-4 1 16,-5 1 2-16,4-4 1 15,-4-5 1-15,4 4 1 16,1-4-2-16,2 0-2 16,6 0 10-16,1 0-6 15,-1-6-4-15,0-6 1 16,-5 0-1-16,-5 1 5 15,-2 5-3-15,-4 1-2 16,-6 2 4-16,3 3-4 16,-3 0 2-16,0 0-1 15,3 0 3-15,1 0-4 16,-1 0-1-16,3 0 1 0,0 0 0 16,2 0 1-16,1 14-1 15,4 3 7-15,-1 3-6 16,1 1 0-16,7 4-1 15,-4-1 1-15,-1-1 1 16,9 0 2-16,-9-6-4 16,1 2 3-16,0-9-2 15,-4 0-1-15,-1-4 1 16,-5-6-1-16,1 0 8 16,-1 0-5-16,3 0 3 15,1 0 6-15,-1 0 6 16,2-10 7-16,1-10-9 0,-5-4 7 15,2-4-8 1,1-1-10-16,-7-6-4 0,0 1 5 16,-3 2 1-16,0 0-1 15,0 4-2-15,0 2-3 16,0 0 10-16,-6 6 1 16,-10 1-1-16,0 3-11 15,-1 5 8-15,2-1-8 16,-1 3 3-16,0 4-6 15,-4 0 2-15,1 5 1 16,3 0-9-16,-4 0 8 16,1 0-9-16,1 0-27 0,-1 5-3 15,-1 9 5-15,7 6-4 16,4 6-14 0,5 3-19-16,4 2-92 0</inkml:trace>
  <inkml:trace contextRef="#ctx0" brushRef="#br0" timeOffset="4634">2745 78 70 0,'0'0'39'16,"0"0"-23"-16,0 0 43 15,0 0 8-15,0 0-19 16,0 0-17-16,0 0 1 15,3-6-2-15,-3 6-3 16,0 0-7-16,0 0-9 16,0 0-6-16,0 0-5 15,0 0 0-15,0 0-1 16,0 0-3-16,0 15 4 16,0 11 0-16,0 0 3 15,0 2-3-15,0 4 1 0,-3 0-1 16,-7 4 1-1,4 1 10-15,0 4-9 0,-1-4-2 16,4 0-3-16,3 1 3 16,0-1 0-16,0-2 0 15,0 2 0-15,0-5-3 16,0-1 4-16,0 1-1 16,10-6 2-16,2 0-2 15,4-3 0-15,4-4-4 16,2-3 4-16,3 0 0 15,2-9 0-15,1 0 0 16,1-7-5-16,1 0-36 16,5 0-28-16,-6 0-52 15,-7-24 1-15</inkml:trace>
  <inkml:trace contextRef="#ctx0" brushRef="#br0" timeOffset="5379">3070 443 30 0,'0'0'117'16,"0"0"-103"-16,0 0-2 16,0 0 0-16,0 0 22 0,0 0-9 15,-7 51-1 1,7-25-10-16,0 0 5 0,0 3-5 15,0 3 3-15,0 2-5 16,0-2-6-16,0 0 0 16,0-1 2-16,2-5-3 15,3 0-5-15,1-1 2 16,-3-11-3-16,0-2 2 16,0-6-1-16,-3-2 6 15,0-4-6-15,0 0 2 16,0 0 3-16,0 0-1 15,0 0 6-15,0 0-2 16,0 0 0-16,0-4 5 16,0-18-12-16,-9-7-1 0,-2-4-13 15,0-15 6-15,3-4-4 16,2-5-20-16,6-4 7 16,0-2-37-16,0 5 8 15,0 8 29 1,14 11 19-16,2 10 5 0,-1 5 1 15,4 11-1-15,-2 0 6 16,-1 7-2-16,0 0-2 16,-1 5 10-16,5-3-6 15,-4 4 5-15,3 0-7 16,-2 0 5-16,-5 10 3 16,1 6-1-16,0 8 1 15,-7-2 11-15,0 5-1 16,-6-1-11-16,0-3 7 15,0 0 2-15,0 0-7 0,0-3 4 16,-12 3-8-16,-4-3 2 16,-3-3-3-16,2 1-2 15,1-4-3-15,1-2 0 16,-1-1-3-16,5 1 0 16,-1-3 2-16,5 2-2 15,-2-5-5-15,3-1 2 16,3 1-15-16,-1-3 5 15,1-3-7-15,0 0-8 16,0 0-23-16,3 0-18 16,0 0 3-16,0 0-10 15</inkml:trace>
  <inkml:trace contextRef="#ctx0" brushRef="#br0" timeOffset="6721">3396 460 20 0,'0'0'15'0,"0"0"0"16,0 0 17-16,0 0 23 16,0 0-17-16,0 0-8 15,19 106 9-15,-11-74-4 16,-2-3-5-16,3 5-3 16,-2 1-18-16,-1-6 9 15,0 3-9-15,-2-7 8 16,-1-4-9-16,0-1-2 15,-3-10-6-15,0-4 1 16,3-5 5-16,-3-1-2 16,0 0 1-16,0 0-3 0,0 0 6 15,0 0 0-15,0 0-2 16,0 0 5-16,0-7 0 16,0-19-11-16,-3-4-3 15,-7-5 3-15,-2-4-7 16,5-5-15-16,1-3 6 15,6 4-3-15,0 0-3 16,0 2-4 0,0 4 7-16,0 6 11 0,0 2-3 15,0 6 11-15,10 3 0 16,-1 5-3-16,1-1 3 16,-1 9 0-16,-3 0 0 15,5 6-2-15,-8 1 2 16,0 0 0-16,7 0 2 15,-4 0-5-15,0 0 1 0,1 0 0 16,-1 0 2-16,-3 14 0 16,3-1-2-16,-6 7 3 15,0 0-1-15,0 5 0 16,0 1 0-16,0-4 0 16,0 4 3-16,-9-2-2 15,-4-2 0-15,7 2 0 16,0-2 4-16,2-1-5 15,4-4-1-15,0-3-1 16,0-2 2-16,0-4-4 16,0 1 4-16,0 0 0 15,0-1 0-15,4-2 1 0,11-3 0 16,1 0-1-16,4 0 0 16,-1-3 0-16,0 0 1 15,-2 6 0-15,2-3-1 16,0 2 2-16,-4-2-1 15,2-3-1-15,2 0 1 16,-3 0 0-16,1 3 0 16,-5-3-1-16,-2 0 2 15,-1 0-2-15,-2 0 2 16,-1 0-1-16,3-3-1 16,-6-8 0-16,5-4-2 15,-5 1-2-15,0-6 4 16,-3-3 0-16,0-3-7 0,0 0-2 15,0-3-2 1,0 3 0-16,0 3 2 0,3 6 9 16,-3 8 7-16,0 4 12 15,0 1 5-15,0 2 9 16,0 2-5-16,0 0-10 16,0 0-4-16,0 0-2 15,0 0-5-15,0 0-6 16,0 0-1-16,0 0-4 15,3 0-2-15,-3 6 2 16,0 11 4-16,7 3 3 16,-4 6-1-16,3 0-1 0,4 3 4 15,-4 2 7-15,0-2-6 16,-3 3-6-16,8-4 2 16,-2-2 1-16,1-2 0 15,2-4-3-15,-2-3 1 16,4-4 3-16,-5-6-4 15,4-1 0-15,-4-3 1 16,4-3 1-16,2 0 2 16,2 0-3-16,2 0 6 15,0 0-6-15,1-6 1 16,-1-4 4-16,-3-3-6 16,1 0 0-16,-5 0-10 15,-2-4-12-15,-4-1-25 0,0 1-29 16,-6-3-2-1,0 0-22-15,0-1-18 0</inkml:trace>
  <inkml:trace contextRef="#ctx0" brushRef="#br0" timeOffset="6985">3875 555 44 0,'0'0'50'15,"0"0"4"-15,0 0-7 16,0 0 10-16,0 0-7 0,0 0-10 16,-7-9-30-16,7 6-3 15,0-3 3-15,13 4-5 16,9-4 5-16,4-3-3 16,-4 4-7-16,-3-1 1 15,-2 0-2-15,-4 0-6 16,-1-2-18-16,-2 2-28 15,-7 0-35-15,0-3-12 16</inkml:trace>
  <inkml:trace contextRef="#ctx0" brushRef="#br0" timeOffset="7230">3875 555 57 0,'-46'-167'38'0,"46"167"-36"16,0 0 27-16,0 0 20 15,0 0-31-15,0 0-6 16,4-3 0-16,16 0 12 16,-1-3 1-16,6-4-3 15,-2 6-6-15,-1 1-1 16,3-4-11-16,1 5-3 15,0 2-1-15,0-4-69 16,-4-2-79-16</inkml:trace>
  <inkml:trace contextRef="#ctx0" brushRef="#br0" timeOffset="7532">4076 346 18 0,'0'0'50'15,"0"0"-26"-15,0 0 12 16,0 0 12-16,0 0-13 16,0 0 2-16,122 0-5 15,-103 0-12-15,1 0-9 0,2 0 2 16,-3 0-3-1,4-1-7-15,-1-5-3 0,2 0 0 16,-2-1-1-16,1 5-21 16,-1-3-31-16,-6 0-14 15,-7 4-7-15,-3-3-18 16</inkml:trace>
  <inkml:trace contextRef="#ctx0" brushRef="#br0" timeOffset="7802">4414 304 30 0,'0'0'52'0,"0"0"-18"0,0 0-9 15,0 0-2-15,0 0-1 16,0 0-15-16,-13 26-1 16,10-11 7-16,0 2-3 15,0 9 4-15,3-3 2 16,0 3-8-16,0 2-1 15,0-2 12-15,0 3-10 16,0 0 1-16,0 3 2 16,0-4-4-16,0 4-5 15,0-6 2-15,0-3-1 16,3-3-4-16,0-8-30 16,0 1-40-16,4-12-64 15</inkml:trace>
  <inkml:trace contextRef="#ctx0" brushRef="#br0" timeOffset="8349">4491 515 56 0,'0'0'53'0,"0"0"-49"15,0 0 19-15,0 0 17 0,0 0-2 16,0 0-4 0,0 60-14-16,6-46 12 0,3 4-17 15,2-4 7-15,8 0-13 16,-3-2-3-16,2 0 10 16,2-4-15-16,-1-5 7 15,0 0-6-15,1-3 2 16,-7 0-2-16,-1 0 0 15,-2 0 2-15,-4 0 8 16,2 0 9-16,-2-14 3 16,3-12-16-16,-6 0-2 15,-3-6-5-15,0 0 2 16,0 0-2-16,0 4-1 16,0 2 0-16,0 6 2 15,-6 7 2-15,0 2-3 16,-5 6 1-16,-4-1 0 0,2 0-2 15,-6 3 0-15,-4 1 0 16,4 2 1-16,-3 0 0 16,-1 0-1-16,4 0-4 15,0 0 4-15,-1 20-3 16,1 6 0-16,3 0-5 16,4 2-1-16,4 1-15 15,8-3-23-15,0 3-7 16,0-6-5-16,5-6-57 15,17-8 35-15</inkml:trace>
  <inkml:trace contextRef="#ctx0" brushRef="#br0" timeOffset="8813">4747 0 113 0,'0'0'18'0,"0"0"-12"16,0 0 2-16,0 0 34 0,0 0-32 15,0 0-8-15,3 0 6 16,8 3 1-16,4 12 18 16,1 5-2-16,3 3 0 15,1 11 7-15,2 4-17 16,3-1 13-16,-2 8-6 16,3-6-4-16,-3 7-4 15,-1-1-4-15,-3 1-3 16,-2-3-4-16,-2 0 0 15,-5-3 4-15,-4 0-4 16,-3 4 0-16,-3-4 1 16,0 0-1-16,0-2-3 0,0-2 2 15,-12-4-7-15,-10-1 4 16,-11-4 0-16,-6 4-1 16,-5-2-52-16,-4-2-43 15,-1-6-63-15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20.8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 71 4 0,'0'0'9'16,"0"0"7"-16,0 0 5 0,0 0-14 15,0 0 18-15,0 0-6 16,0 0-7-16,-9-4-3 15,5 4 7-15,4 0-5 16,-3-2-6-16,3 2 5 16,-3 0 1-16,3 0-1 15,0 0-1-15,0 0 4 16,0 0-4-16,0 0-3 16,0 0 0-16,0 0-6 15,0 0 2-15,0 0-1 16,0 0 4-16,0 0-4 15,0 0-2-15,0-3 2 16,0 3 1-16,-3-6 2 16,0 2-4-16,0 2 0 0,0-1 1 15,-2 1 7-15,2-4 9 16,0 3-16-16,3 0 6 16,0 0 4-16,-3 3-5 15,3-4 5-15,0 2 3 16,0-1-8-16,-3 1-3 15,3 2-3-15,0 0 5 16,0-3-2-16,0 3 1 16,0-3 7-16,0 3-2 15,0 0 1-15,0 0-1 16,0 0-1-16,0 0 0 16,0 0 1-16,0 0-3 15,0 0 0-15,0 0-3 0,0 0-2 16,0 0 6-16,0 0-4 15,0 0-3-15,0 0-1 16,0 0 0-16,0 0-4 16,0 0 2-16,6 3 5 15,8 11-2-15,1 3 0 16,1 1 1-16,-3 5-1 16,-1 2 1-16,2 5-2 15,-4-2 5-15,2 1 2 16,-2 0-4-16,2-3 0 15,-1 0 0-15,1-3-1 16,-2-3-1-16,6-3 0 16,-7 5 2-16,5-9-2 15,-2 4 1-15,-2-1 1 0,-1-9-4 16,1 6 2-16,-7-6 0 16,0-1 4-16,3 3-4 15,-1-3 0-15,1-1-1 16,-3 1 1-16,0-1 0 15,0 3-1-15,0-2 1 16,1 0 0-16,-1-5-2 16,-3-1-1-16,0 0 3 15,0 0 1-15,0 0-1 16,0 0 2-16,0 0 5 0,0 0-1 16,0 0-6-1,0 0 5-15,0 0 3 16,0-7-5-16,0-12-1 0,0 2-2 15,0-3 0-15,0-6 4 16,0-3-4-16,0 0 0 16,0 3 1-16,0 0 0 15,0 6 2-15,0-3-3 16,0 3 2-16,0 3 0 16,0-1-2-16,0 1 0 15,6 0 0-15,-3 2 0 16,4-2 0-16,-1-1 0 15,0 1 0-15,0-3 0 16,2 3 2-16,-5 3-2 16,0 2 0-16,3 0 0 0,-2 4-2 15,-1 2 2-15,3 3-2 16,-3 3 2-16,0-4-9 16,4 4-20-16,-1 0 6 15,0 0-13-15,2 0-22 16,-8 0-49-16,0 0-22 15</inkml:trace>
  <inkml:trace contextRef="#ctx0" brushRef="#br0" timeOffset="817">362 587 5 0,'0'0'32'16,"0"0"22"-16,0 0 3 15,0 0-8-15,0 0-16 16,0 0-2-16,0 0 12 16,19-6 4-16,-11-5-28 15,-2-3-14-15,3-3 7 16,-2 2-3-16,2-2-4 15,-3-3 0-15,1 0-2 16,-4-5-2-16,3-1 11 16,-3-1-7-16,2 1-2 15,1-4 4-15,-3 1-4 16,3 3-6-16,1-3 6 16,-4 6-2-16,3-3-1 15,0 6 0-15,-2 0 2 0,2 5-2 16,-3 4 0-16,0 2 0 15,5 3 0-15,-5-2-1 16,0 5 1-16,-3 3 0 16,0 0 0-16,0 0-1 15,0 0-1-15,0 0-9 16,0 0 11-16,3 0-5 16,0 0-5-16,3 3 10 15,1 8-3-15,2 1-5 16,-1 2 8-16,0 1-4 15,1 5 6-15,2 3-2 16,-2 3 1-16,1-1 14 16,-1 5-12-16,4-5 0 0,-4 4-2 15,5-6 0-15,-4 2 3 16,-4-9 0-16,3 4-4 16,-6-4 1-16,5-2-4 15,-6-7 8-15,1 3-7 16,3-1 4-16,-1-3 2 15,-5 0-4-15,3-1-4 16,0-5-11-16,-3 3-5 16,0 0 9-16,0-3-21 15,0 3-27-15,0-2-55 16,-3-1-29-16</inkml:trace>
  <inkml:trace contextRef="#ctx0" brushRef="#br0" timeOffset="1104">462 441 95 0,'0'0'54'16,"0"0"-30"-16,0 0 15 15,0 0 13-15,0 0-14 16,0 0-15-16,49-45-2 0,-40 38 4 16,4 1-14-1,2 2-3-15,4-2-7 0,4 0 3 16,4 3-4-16,-5-2-17 16,3-4-61-16,-8-3-166 15</inkml:trace>
  <inkml:trace contextRef="#ctx0" brushRef="#br0" timeOffset="2190">1027 151 1 0,'0'0'97'0,"0"0"-77"15,0 0 49-15,0 0-17 16,0 0 8-16,0 0-34 15,-13-14-13-15,7 11 6 16,3 0 6-16,-4 3-10 16,-2-3-12-16,-2 3 3 0,-1 0-3 15,-4 0-3 1,3 0 0-16,-4 0-2 0,-1 9 10 16,-1-1-13-16,3 10 12 15,-4-4-5-15,4 3 2 16,2 0-4-16,6 4 0 15,-1-1-2-15,1 0 4 16,5 0-4-16,3 0 2 16,0 3-1-16,0-1-3 15,0 0-4-15,0 2-5 16,0-5 10-16,14 1-1 16,-3-5 3-16,6 0-1 15,-7 0 2-15,2-4 0 16,2-1-1-16,2 0 0 0,-4-4 1 15,4 0-1-15,1-2 1 16,-1 2 1-16,-4-6 0 16,4 4-1-16,-2-4 0 15,-5 0 0-15,4 0 1 16,-4 0-1-16,-3 0 3 16,-2 0 0-16,-1 0 7 15,0-5 6-15,0-7-12 16,-3-1 5-16,3 0 1 15,0-6-7-15,2-1 0 16,-2 4-3-16,3-8 3 16,-3 1-3-16,2-6 1 15,3 0 2-15,-2-5-2 0,0 2 3 16,1 0-4-16,-1 6 2 16,0 0 0-16,-3 6-1 15,2 6-1-15,-2 5 4 16,0 4 1-16,0 1 1 15,0 2-6-15,0-1 0 16,4 0 0-16,-1 0 0 16,4-3 0-16,-1 3 0 15,-3 3-2-15,-3 0 1 16,2 0 1-16,-2 0-2 16,6 0-3-16,1 0 2 15,2 0-1-15,-2 3 4 0,2 9 0 16,-1-1-1-16,-2 4 1 15,-2 2 0-15,2 0 2 16,1 4-2-16,-1-1 0 16,2 0 4-16,-2 3-3 15,0 0 1-15,1-3 8 16,-1 3-9-16,1 0 2 16,2 3 1-16,-1-3-3 15,2 2 2-15,-4-4-2 16,0-2 0-16,-2-2 0 15,-1-7 0-15,-3 2-1 16,0-2 0-16,-3-6-4 16,0 6-19-16,0-1-28 0,0-2-38 15,0-2-50-15,-19-5-50 16</inkml:trace>
  <inkml:trace contextRef="#ctx0" brushRef="#br0" timeOffset="2485">1030 448 50 0,'0'0'63'0,"0"0"-32"16,0 0 20-1,0 0 18-15,0 0-20 0,0 0-15 16,90-32 7-16,-55 31-12 16,-6-9-7-16,3 4-6 15,-3-3 8-15,-4 2-24 16,2 0 8-16,-5 1-8 16,3 0-6-16,-5 5-61 15,-1 1-134-15</inkml:trace>
  <inkml:trace contextRef="#ctx0" brushRef="#br0" timeOffset="3404">1774 553 10 0,'0'0'31'0,"0"0"-13"16,0 0 22-16,0 0 12 16,0 0-5-16,0 0 2 0,0 3 4 15,0-3 2-15,0 0-8 16,0 0-12-16,0 0 2 16,3-3 0-16,0-11-26 15,8-1 12-15,-8-5-20 16,6-2 1-16,-2 1-1 15,2-9-3-15,1-2 0 16,2-4 0-16,-1-6 1 16,1-4-2-16,-5 3-2 15,-1 0-3-15,3 2 2 16,-2 6-7-16,2 10 2 16,2 4 9-16,-5 6 0 15,0 4 0-15,1 3-1 16,-4 1-1-16,0 5-1 0,-3-1 3 15,3 3 0-15,-3 0-1 16,0 0-3-16,3 0-6 16,0 0 5-16,0 0-5 15,7 0 7-15,4 9-6 16,-2 8 9-16,4 3-4 16,-2 6 4-16,-3 0 0 15,0 3 2-15,1 6-1 16,4-1-1-16,-5 1 3 15,0 2 0-15,0-2-3 16,-5 0 0-16,3-4 0 16,1-2 9-16,-4-6-9 15,5-3-5-15,-3-5 5 0,3 1 2 16,-5-5 6 0,3-2-13-16,-2-2 6 0,-4-3-1 15,3 2 0-15,-3-3-14 16,0-3-9-16,2 0-25 15,-5 0-9-15,0 0-28 16,0 0-5-16,0 0-68 16</inkml:trace>
  <inkml:trace contextRef="#ctx0" brushRef="#br0" timeOffset="3747">1803 448 72 0,'0'0'42'0,"0"0"-15"16,0 0 21-16,0 0 18 15,0 0-25-15,0 0-10 0,0 0-14 16,7 0 16 0,8-6-19-16,7 5 10 0,8-9-2 15,-2 4-7-15,5 0-1 16,-5-3-2-16,2 4-12 16,-5-4 0-16,4 3 0 15,-7 1-25-15,-3 3-40 16,1-5-93-16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41.9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0 179 31 0,'0'0'31'0,"0"0"19"16,0 0 0-16,0 0-15 16,0 0-9-16,0 0-2 15,0 0-1-15,0 0-4 16,0 0-6-16,0 0-6 15,0 0 9-15,0 0-5 16,0 0 0-16,0 0-7 16,0 0 4-16,0 0-8 15,0 0-3-15,0 0-4 16,0 0 3-16,0 8 3 0,6 1 1 16,11 5 0-1,-3 3-4-15,6 3 4 0,-1 6 3 16,0 0-1-16,1 3-2 15,-1 3 4-15,4-3-4 16,-4-3-5-16,-3 0 5 16,1-6 6-16,-5 1-6 15,4 0 1-15,-6-6-1 16,2 1 2-16,-1-1-2 16,-5-4 0-16,0-1 0 15,1 0 0-15,-4-4 0 16,0 0 0-16,0-3 0 0,-3-3 3 15,3 0-1 1,-3 0-1-16,0 0-1 0,0 0 1 16,0 0 8-16,0 0-3 15,0 0 6-15,0 0 9 16,0 0 3-16,0 0-22 16,0 0 16-16,0-15-9 15,0-2-9-15,0-3 0 16,0-5 0-16,0-2-5 15,0-6 7-15,0 0-2 16,0-6 0-16,0 1-2 16,0 7 2-16,0 2 4 15,0 3-4-15,3 9-1 16,4 2 1-16,-4 4 0 16,3 8 0-16,-3-3-4 0,0 6-5 15,5-3 6-15,-2 0-10 16,4 0-11-16,2-2 1 15,1-1-22-15,-4 3 1 16,2-3 6-16,-5 0-15 16,0 1-44-16,1-1 11 15</inkml:trace>
  <inkml:trace contextRef="#ctx0" brushRef="#br0" timeOffset="668">465 710 23 0,'0'0'44'0,"0"0"2"15,0 0 4-15,0 0-6 16,0 0 7-16,0 0-38 15,32-101 24-15,-29 72-5 16,3-2-21-16,0-1 17 16,2-3 2-16,-2-6-23 15,0 0 5-15,1 1-1 16,2-3-11-16,1-3 1 16,2 0-1-16,2 5 0 15,2 4-8-15,3-1 4 16,-4 15 0-16,2 3-14 0,-4 6 6 15,-1 5 8 1,-5 2-1-16,5 1 1 0,-4 6 1 16,-2 0 2-16,0 0-6 15,4 0 2-15,2 5-2 16,4 15 1-16,1 2-4 16,-4 8 10-16,2-5 7 15,-5 1-7-15,-1 3-2 16,5 0 2-16,-8 2 0 15,4 1 2-15,-1 0-1 16,-3-6-1-16,1 0 3 16,-4-6-3-16,0-4-4 15,-3-6 4-15,0 2-2 16,0-7-38-16,0 1-4 16,0 3-31-16,0-5-41 0</inkml:trace>
  <inkml:trace contextRef="#ctx0" brushRef="#br0" timeOffset="928">490 403 68 0,'0'0'48'0,"0"0"-41"16,0 0 25-1,0 0 43-15,0 0-31 0,0 0-14 16,91-23-2-16,-50 12-1 16,1-4-2-16,6 4-20 15,4-7-2-15,1 1-3 16,5-3-27-16,-6 3-46 16,-7-1-71-16,-6 1-4 15</inkml:trace>
  <inkml:trace contextRef="#ctx0" brushRef="#br0" timeOffset="1950">1212 158 29 0,'0'0'25'0,"0"0"26"16,0 0-11-16,0 0 13 16,0 0-14-16,0 0 16 15,0-31-30-15,0 28 18 16,0 0-32-16,0 0 10 16,-3 0-4-16,0 3-13 15,0 0 0-15,3 0 3 16,-3 0-7-16,-3 0 0 0,1 0 0 15,-1 0-1 1,-2 0-2-16,3 0 3 0,-1 0-1 16,0 12-3-16,-1 2 4 15,4 3 1-15,3 4-1 16,0 4-1-16,0 1 0 16,0 3 2-16,0 0 3 15,0 0-4-15,0 2 0 16,0 1 0-16,7 0-3 15,2-3 6-15,2-3-1 16,-3-2-2-16,3-6 1 16,1-3-1-16,-6 1 0 15,4-7-1-15,-1-4 0 16,4-3 1-16,1 2 0 16,1-4 1-16,4 0 0 0,0 0-1 15,1 0-1-15,-4 0 1 16,1-6 8-16,-1-4-8 15,-7 6 0-15,-3-2 4 16,1 2-4-16,-4 3 1 16,3-5-3-16,0 0 5 15,-1-2 1-15,-2 2-4 16,0 0-4-16,-3-4 4 16,0 1 7-16,0 2-6 15,3 1 2-15,-3-4-2 16,0 6 0-16,0-6 1 15,0 1 3-15,0-2 2 0,3-4-7 16,-3-2 3-16,2 2 1 16,1-2-4-16,2-3-2 15,1 0 2-15,0-4 0 16,4 2 0-16,2-4 0 16,-1 0-7-16,0 3 3 15,0 2-7-15,2 4 8 16,-1 6 0-16,-1 2 1 15,-2 6 0-15,-3-3 2 16,-2 6 0-16,-1 0 0 16,0 0-1-16,-3 0 0 15,6 0-3-15,1 0-1 16,2 0 5-16,5 12 2 16,1 5-2-16,4 4 0 15,0 4 1-15,1 1 0 0,-1 0 1 16,0 0 0-16,-5 3 1 15,-2-3 1-15,1 0-3 16,-4-3 0-16,1 0-1 16,-1-6 2-16,-1-2-2 15,-2-1 0-15,-3-4-4 16,0-4-13-16,0 0-14 16,-3-5 0-16,0-1-40 15,0 0-24-15,0 4 20 16,0-4 40-16,-3 0-45 15</inkml:trace>
  <inkml:trace contextRef="#ctx0" brushRef="#br0" timeOffset="2208">1439 371 78 0,'0'0'31'0,"0"0"-30"15,0 0 36-15,0 0 36 16,0 0-25-16,0 0-34 16,14-4 30-16,8 4-1 0,3-7-23 15,2 1 1 1,5 0-4-16,0-2-2 16,0 2-14-16,3-3-1 0,1 1 0 15,-5 2-17-15,-1 0-49 16,-5 3-62-16,-5-2-61 15</inkml:trace>
  <inkml:trace contextRef="#ctx0" brushRef="#br0" timeOffset="3414">2075 109 74 0,'0'0'83'0,"0"0"-79"16,0 0-2-16,0 0 15 15,0 0-5-15,0 0-9 16,0 20 15-16,0 0 2 16,0 4 4-16,7 4 11 15,-4 1-23-15,0 3 10 16,3-3-10-16,-3-1 1 16,-3-2-6-16,5 0 0 15,-5-2-4-15,0-4-1 16,0-6 0-16,0-4-2 0,0-4 11 15,0-6-11 1,0 0 2-16,0 0 3 0,0 0-5 16,0 0 11-16,0 0 2 15,0 0-10-15,0-6-1 16,-5-14 3-16,-4-10-8 16,-1-2 3-16,1-8-20 15,6-1 4-15,3-2-1 16,0-3-7-16,0 6-26 15,0 2 10-15,22 4 17 16,1 8-5-16,-1 7 19 16,0 9 9-16,-2 0 5 15,-1 4-5-15,0 2 9 16,-2 4-6-16,2 0-3 16,-7 0 11-16,1 0-3 0,-4 9-5 15,-1 8 5 1,-5 0-1-16,-3 0 7 0,0 4-6 15,0-1 4-15,0-3 4 16,-14 0-12-16,-5-3 11 16,4-2-8-16,2-3 1 15,2 0-1-15,2-1-4 16,3-2-3-16,-1 0-4 16,4-4 4-16,0 1 0 15,3-3-2-15,0 3-38 16,0-3 6-16,0 3 11 15,0-3 16-15,0 3 4 16,10-3-1-16,2 3 8 16,8 0-4-16,-4-1 0 0,0 7 2 15,4 3-1-15,-5 2 2 16,1 3 0-16,3 7 3 16,-2 2 2-16,-4-4-2 15,-1 4 2-15,-6-2-8 16,-2-4 10-16,-4 0 7 15,0 0-8-15,0 2 4 16,0-2 9-16,-16 0-7 16,-6-3 7-16,-5-1 0 15,-1-3 8-15,-1-6-13 16,0-1-4-16,3-1 10 16,-2-5-6-16,6 0 0 15,-8 0-1-15,2 0 1 0,-2 0-14 16,-1-6 7-16,1-6-10 15,8 3 1-15,2-1 0 16,1 6-1-16,7-2 1 16,2 2-1-16,4 3 0 15,3-4 0-15,0 5-17 16,3 0-40-16,0-1-48 16,0-9-167-16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47.3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1127 261 3 0,'0'0'75'15,"0"0"-4"-15,0 0-17 0,0 0-28 16,0 0-1-16,0 0-10 16,9-38 10-16,-9 27-15 15,0-9 19-15,-6 1-29 16,-11-1 0-16,-2 7 4 16,0 0-2-16,1 1 5 15,-1 11 5-15,-1-3-12 16,1 4-1-16,-3 0-1 15,-1 0-4-15,-1 0 6 16,-1 17 0-16,6 7-3 16,4-2 3-16,-1 8 0 15,5 5 0-15,5 5 4 16,6 3-3-16,0 3-1 0,0 3-2 16,9-3 2-16,10-2-2 15,8-7 5-15,1-2-2 16,5-9 0-16,-4-6 7 15,3-4 0-15,-6-11-2 16,2 0 1-16,5-5-6 16,-5 0 4-16,5 0 2 15,-2 0-6-15,-1 0-1 16,-8 0-6-16,-6 0-11 16,-4-4 3-16,-1-1 13 15,-8 5 1-15,0 0 0 16,-3-1 0-16,0 1 2 0,3 0-2 15,-3 0 3 1,0-5 0-16,3 5 4 0,-3-1 2 16,0-5 1-16,3-1-1 15,1-5-7-15,2-2 5 16,-3-3 3-16,0-3-8 16,3-2 0-16,-2-3 10 15,-4 2-11-15,3 3 0 16,-3 6 1-16,0 5 0 15,0 3-2-15,0 3 2 16,0 3-2-16,0 0 0 16,0 0 2-16,0 0-2 15,0 0-2-15,0 0 2 16,0 0 0-16,0 0 0 16,0 0-2-16,0 0 1 0,0 0-5 15,0 0 1 1,0 0-2-16,0 0 2 0,0 0 3 15,0 0 2-15,0 0 4 16,0 0-3-16,0 3-1 16,3 3 2-16,-3-3-1 15,0 0-1-15,3 0 0 16,0-1 0-16,-3 2 0 16,0-2 0-16,0 1 0 15,3-3-2-15,-3 3-13 16,0 0-10-16,0 0-1 15,0 5 4-15,0-8-124 0</inkml:trace>
  <inkml:trace contextRef="#ctx0" brushRef="#br0" timeOffset="1435">0 290 11 0,'0'0'39'0,"0"0"-3"16,0 0 9-16,0 0 6 15,0 0-11-15,0 0-15 16,11-6-6-16,-5 6-17 0,4 0 1 16,2 0-1-16,4 6 2 15,7 16 0-15,-4 7 13 16,0 3-8-16,4 3 4 15,-7 2-5-15,3-2 9 16,-7-1-13-16,-1-2 5 16,1-6-2-16,-5 0-2 15,2-3-3-15,-6-3 1 16,1 0-3-16,-1-4 7 16,3-2-5-16,-6-8-2 15,6-3 3-15,-6 0-1 16,0-3-2-16,3 0 0 15,-3 0 14-15,0 0-7 16,0 0-4-16,0 0 1 0,5 0 7 16,-5 0-10-1,0 0 16-15,0 0-16 0,0 0 10 16,0 0 10-16,0-16-6 16,0-10-15-16,0-5 1 15,0-7 0-15,0-2-2 16,3-4 1-16,0-4 0 15,0 1 0-15,3 4-1 16,1 6 1-16,2 11 6 16,1 0-4-16,5 3-4 0,-4 0 2 15,2 2 0 1,-1 4 0-16,1 6-2 0,-1-2-1 16,5 3 1-16,-1 4-5 15,0 2 7-15,1 2-14 16,-2-2 12-16,1 3-2 15,-3 1-9-15,-1 0-4 16,-1 0-9-16,-2 0 4 16,-2 0-6-16,-1 0-14 15,-3 0 16-15,-3 0-92 16,0 0 12-16</inkml:trace>
  <inkml:trace contextRef="#ctx0" brushRef="#br0" timeOffset="2153">421 804 61 0,'0'0'24'15,"0"0"-8"-15,0 0 32 16,0 0 6-16,0 0-18 15,0 0-24-15,0 0 44 16,29-44-37-16,-29 30 10 16,3-6-20-16,4 0 12 15,-7-5-17-15,6-1 3 16,-3 1-5-16,7-7 4 16,-4 0-6-16,3-2 0 15,2-10 0-15,-5-2 0 16,7 3-1-16,-4 0-7 15,7 5 3-15,-2 10 0 0,-2 4-17 16,1 10 22-16,-4 8 0 16,-2 4 0-16,2 2-3 15,2 0-2-15,-2 0-1 16,0 0-3-16,1 11 9 16,-1 0-3-16,-2 4-3 15,2 2 6-15,2 3 0 16,-5 6-1-16,3 0-2 15,-2 0 3-15,-4-3-1 16,3 3 1-16,-3 3 14 16,2 1-11-16,0-2 0 15,-2 2 2-15,3-4-5 16,5 1 2-16,-8-2 8 0,3-5-9 16,4-3-1-16,-7-3 1 15,3-2 6-15,-3-3-7 16,0-8-8-16,2 3-1 15,-3-3-16-15,-2-1-13 16,0 0-21-16,0 0 6 16,0 0-26-16</inkml:trace>
  <inkml:trace contextRef="#ctx0" brushRef="#br0" timeOffset="2416">395 558 63 0,'0'0'21'0,"0"0"19"16,0 0-3-16,0 0 14 15,0 0-19-15,193-12-6 16,-157 6-2-16,-2 3-12 15,2-2-6-15,-1-1-4 16,0 0-2-16,3 0-44 16,4 0-58-16,-3-2-50 15</inkml:trace>
  <inkml:trace contextRef="#ctx0" brushRef="#br0" timeOffset="3293">1499 635 73 0,'0'0'103'0,"0"0"-13"16,0 0-43-16,0 0-28 16,0 0 2-16,0 0 7 15,-3 0-9-15,3 0 1 16,0 0 9-16,0 0 5 15,0 0-6-15,0 0 1 16,0 0-17-16,0-14-8 16,0 1 0-16,0-6-2 15,0-4-1-15,0 0-1 16,0 0 0-16,0-3-3 16,0-8-1-16,9-7-4 15,7-5-19-15,1-6 4 16,-1-3-5-16,-4-2-9 15,1 1 21-15,-7 3 5 0,2 8 19 16,-2 16-19-16,0 12 18 16,-3 8-7-16,-3 9 0 15,3 0-2-15,1 0 1 16,2 0-8-16,7 0 5 16,-1 12 4-16,2 12-4 15,-2-5 3-15,-2 7 1 16,-1 3 0-16,-2 1 2 15,2-3 1-15,-3 3 0 16,5-2 13-16,-2 2-9 16,-2-1-5-16,2-1 4 15,-2 1-1-15,2 3-5 0,0-3 1 16,2 3 0 0,-2-4 4-16,-2-2-5 0,-1-3 0 15,3-2 0-15,-5-4-5 16,2-3 6-16,0-1-2 15,-6-6-19-15,3-1-10 16,-3-6-25-16,0 0-26 16,0 0 21-16,0 0 10 15,0 0 6-15</inkml:trace>
  <inkml:trace contextRef="#ctx0" brushRef="#br0" timeOffset="3543">1524 514 86 0,'0'0'21'16,"0"0"10"-16,0 0 39 16,0 0-18-16,0 0 1 15,0 0-29-15,91-10-10 16,-69 3-2-16,4 1 9 15,6 0-18-15,0 1 4 16,0-1-7-16,0-3-20 16,0 4-67-16,-3-7-80 15</inkml:trace>
  <inkml:trace contextRef="#ctx0" brushRef="#br0" timeOffset="4230">2481 134 20 0,'0'0'72'0,"0"0"-15"16,0 0-8-16,0 0-15 15,0 0 61-15,0 0-82 16,-10-72 17-16,1 68-4 15,-7 1-25-15,2 0 9 16,-8 3 4-16,-1 0-11 16,-2 0-3-16,0 0 2 15,3 0-2-15,-5 3 3 16,4 4-2-16,7 0-1 16,1 5 0-16,5 1 0 0,-7 3-2 15,5 5 0-15,-1 1 4 16,4 8-4-16,2 1 5 15,4 1-3-15,3 3 0 16,0 2 0-16,0-2 0 16,0 0 0-16,0-1 0 15,0-5 10-15,13-3-9 16,-4-3 2-16,4-6 1 16,1 2-3-16,5-9 5 15,-1 0-2-15,6-4 1 16,-2-2 10-16,1-4-14 15,-1 0 16-15,3 0-12 16,0 0 0-16,2 0-4 0,2 0 8 16,-7-10-9-1,0 0 3-15,-2 0-2 0,-1-3-2 16,-3 7 4-16,1-3-3 16,-5 1 0-16,-2 2-3 15,-7-6-1-15,6 4-35 16,-2-4-92-16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55.1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38 25 0,'0'0'24'15,"0"0"0"-15,0 0 20 16,0 0 2-16,0 0-24 16,0 0-3-16,0 0 7 15,0 0 1-15,0 0-5 16,0 0-6-16,0 0 7 15,0 0-5-15,0 0 6 16,0 0-10-16,0 0-3 16,0 0-6-16,0 0 9 15,0 0-11-15,0 0 0 16,-2 0 7-16,-1 0-2 16,3 0-8-16,-3 0-1 15,-2-2 1-15,-1 2 1 16,3 0 0-16,-3 0-1 15,3-3 0-15,-1 3 1 0,1 0-1 16,0 0 2-16,0 0 0 16,3 0-1-16,0 0 1 15,0 0 4-15,0 0 0 16,0 0-6-16,0 0-1 16,0 0-5-16,0-3 3 15,0 3-3-15,0 0 6 16,0 0-1-16,0 0-8 15,16 0 9-15,15 0 14 16,2 0-11-16,6 0-2 16,0 0 3-16,-5 0-1 15,5 0 1-15,-4 0-2 0,1 0 4 16,-2 0-10-16,2 0 10 16,3 0-6-16,2 0 3 15,1 0-6-15,-6 0 7 16,-5 0-4-16,2 0 1 15,-14 0-1-15,-4 0 1 16,-5 0-1-16,-1 0 0 16,-1 0-1-16,-2 0 0 15,0 0-2-15,-6 0-14 16,7 0-13-16,-4 0-11 16,0 0-39-16,-3 0-30 15,0 8-25-15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0.131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77 295 0 0,'0'0'22'0,"0"0"-9"15,0 0 2-15,0 0-14 0,0 0 20 16,0 0-7-16,0 0 10 16,0 0-15-16,0 0 13 15,0 0-3-15,0 0 8 16,0 0-14-16,0 0 9 16,0 0-9-16,0 0-5 15,0 0-6-15,0 0 2 16,0 0 1-16,0 0-5 15,0 0 3-15,0 0 1 16,0 0-4-16,0 0 1 16,0 0 1-16,0 0-2 15,0 0 4-15,0 0-4 16,0 0 1-16,0 0-1 16,3 0 0-16,9 0 4 15,2 0-3-15,5 0 0 0,0 0 4 16,1 0-3-16,5 0-1 15,0 0 1-15,1-3 1 16,0 0 4-16,0 0-6 16,-1 0-1-16,-3 0-1 15,5-2 1-15,-5 2 5 16,4 0-3-16,-1 0 7 16,0 0-9-16,-2-1 2 15,0 2 4-15,0 2-6 16,-4 0 0-16,3 0 0 15,1-4 0-15,-1 4 0 16,6-4-2-16,-1 1 2 0,4-3 2 16,-2 3 9-16,3-1-9 15,-6 2-2-15,1 2-5 16,-5-4 5-16,0 4 0 16,0-1 1-16,-2 1 8 15,2-3-8-15,-5 3-1 16,5-3 0-16,-3 0-6 15,4 3 12-15,-1 0-6 16,0 0 0-16,-2-3-4 16,2 3 3-16,-3 0 1 0,-2 0 0 15,-3 0-1 1,3 0 8-16,-1 0-7 0,1 0 0 16,-1 0 0-1,-1 0 0-15,1 0 0 0,1 0 0 16,-1 0-1-16,3 0 1 15,1 0-2-15,-5 0 2 16,4 0 0-16,-3 0 2 16,1 0-2-16,-1 0-1 15,2 0 1-15,1 0 0 16,1 0 0-16,-1 3 1 16,3 0-2-16,1 0 2 15,3 0-2-15,0-2 2 16,-4 5-2-16,3 1 1 15,2-1-3-15,1 0 1 16,5-6 2-16,-2 1-4 0,-2 3 4 16,3-2-4-16,1 2 3 15,-2-1-5-15,2-3 2 16,-2 0 4-16,-1 0-5 16,-2 0 4-16,1 3 0 15,0 0-5-15,3-3 5 16,-3 0-4-16,7 0 3 15,-5 0-1-15,5 3-3 16,0-3 4-16,1 0-2 16,5 0 4-16,-4 0-4 15,7 0 2-15,-3 0 0 16,1 0 4-16,-6 0-4 16,-1 0-4-16,0 0 6 0,2 0 0 15,-6 0 1-15,0 0-3 16,-3 0 4-16,0 0-2 15,3 0 0-15,6 0-1 16,1 0 1-16,6-3 5 16,2 0-5-16,5-3-4 15,3 2 4-15,-1 2 0 16,4-3 0-16,-7 2 0 16,1 0 3-16,-5 0-3 15,-2 3 0-15,-6-3 0 16,-7 0 0-16,-6 3-1 15,-4-4 2-15,-3 4-1 16,-2 0 0-16,-4 0 0 16,2 0 6-16,1 0-6 15,4 0-5-15,-1 0 5 0,6 0 3 16,8 0 1-16,9 0-4 16,8 0 1-16,8 0-2 15,1 0 1-15,-1 0-5 16,-5 0 10-16,-4 0-11 15,-1 0 7-15,-9 0-1 16,-11 0 5-16,-1 0-5 16,-8 0 0-16,-1 0 0 15,-2 0-4-15,4 0 4 16,-1 0 0-16,0 0 3 0,7 0-3 16,0 0 0-16,0 0 0 15,5 0 0-15,-1 0 0 16,4 0 0-16,8 0 1 15,-1 0 0-15,2 0-2 16,-8 0 0-16,-3 0 0 16,3 0 1-16,0 0-2 15,4-2 2-15,0 2 0 16,-8-4-2-16,5 4 2 16,-4-1 0-16,7-2 0 15,0 0 6-15,9 0-6 16,-4 0 0-16,8 0-2 15,-1-1 2-15,4 3-3 0,-4-4 4 16,-4 5-1 0,2-1 2-16,-4-2-2 0,-3 0-2 15,-1-4 1-15,-5 5 2 16,-8 2-4-16,-2 0 3 16,-7 0 0-16,0 0 7 15,1-4-7-15,2 4 0 16,11-6 1-16,8 5-1 15,10-3 1-15,7-1-1 16,0 1 2-16,3 2-7 16,0 2 10-16,0 0-10 15,0 0 5-15,-3 0 0 16,-4 0 0-16,-5 0 1 16,-7 0-1-16,-5 0 2 0,-5 0-2 15,-9 0 2-15,-4 0-1 16,-8 0-1-16,-2 0-1 15,-1 0 1-15,3-4-2 16,-2 4 2-16,1 0 0 16,7-1 2-16,2 1-1 15,3-5-1-15,10 4 0 16,0-3-3-16,4 4 8 16,-5 0-5-16,5 0 0 15,-2 0 3-15,2 0-3 16,0 0 0-16,-5 0-2 15,2 0 1-15,-1 0 1 16,-6 0 0-16,2 0 3 0,-3 0-5 16,-1 0 4-16,-2 0-4 15,4 0 4-15,-4 0-4 16,11 0 4-16,1 0-4 16,8 0 1-16,7 0-2 15,1 0 1-15,8 0 2 16,-3 0 8-16,2 0-8 15,1 0 0-15,0 0 0 16,-7 0-3-16,4 0 3 16,-3 0 0-16,-4 0-6 15,-1 0 10-15,-2 0-4 16,-7 0 0-16,4 0 0 0,0 0 1 16,4 0-1-16,2 0 0 15,-1 0-1-15,5-2 1 16,-1 2 1-16,4 0-1 15,0 0-5-15,5 0 5 16,1 0 0-16,4 0 5 16,2 0-10-16,-3 0 4 15,0 0 1-15,3 0-1 16,2 0-3-16,-3 0 4 16,4 0 4-16,2 0-4 15,-5 0-1-15,0 0-4 16,-3-3 4-16,0-1 1 15,-3 3 0-15,-3-5 1 0,-6 1-1 16,-4 4 1-16,-4-6-2 16,-5 4 1-16,-3 0 0 15,-8-3 0-15,-3 1 0 16,2-1 0-16,-5 0 1 16,7 3 0-16,0-3 3 15,3 5-8-15,3-5 9 16,7-4-4-16,9 4-1 15,7 3 3-15,0-2-6 16,3-1 6-16,-3 3-2 16,-8 0-1-16,5-3 0 15,-7 6-3-15,-9-2 6 16,-3 2-2-16,-8 0 0 16,-9 0-1-16,0-2 0 0,-2 2 1 15,-5-4 1-15,4 1-1 16,1 3-1-16,-4-3 0 15,-1 0 0-15,4 0 0 16,1 3 0-16,-6-3 0 16,3 3-4-16,-4 0 4 15,-1-2 4-15,5-1-4 16,-2 3 0-16,4-2 0 16,0-2 0-16,-4 4 0 15,2 0 1-15,-1-3-3 16,-1 3 5-16,1-3-5 15,4 3 3-15,-2 0-2 16,1 0 1-16,0 0-1 0,-2 0 1 16,1 0-4-1,1 0 4-15,0 0 1 0,-2 0 2 16,-2 0-3-16,4 0 1 16,-3 0 0-16,-1 0-1 15,5 3 1-15,-1-3-1 16,0 3 0-16,4 1-1 15,-2-2 2-15,1 1 0 16,0-3-1-16,4 2 4 16,-4 1-4-16,0-3 1 15,-2 3-1-15,-1-3 0 16,3 0 0-16,1 0 0 0,-1 0 0 16,0 0 0-1,1 0 0-15,-5 0 0 0,4 3-1 16,-3-3 2-16,4 0-2 15,-1 0 1-15,0 0 0 16,4 0 2-16,-1 0-2 16,0 0-1-16,-2 0 0 15,-1 0 1-15,0 0 1 16,-2 0-1-16,-8 0 0 16,4 0 1-16,-4 0 2 15,1 0-3-15,-1 0 0 16,5 0-3-16,-5 0 3 15,4 0 0-15,1 0 3 16,0 0-3-16,0 0 0 0,2 0-3 16,-1 0 3-16,-2 0 0 15,1 0 0-15,2 0 0 16,-7 0 0-16,5 0 0 16,-3 0 0-16,3 0 0 15,-2 0 0-15,1 0 0 16,1 0 0-16,-3 0 4 15,6 0-4-15,-4 0 0 16,-1 0 0-16,7 0-1 16,-2 0 1-16,2 0 0 15,1 0 0-15,5 0 0 16,0 0 0-16,2 0 0 16,1 0 0-16,-5 3 0 0,-1 4-3 15,0-5 2-15,1 3 1 16,0-2 0-16,-5 0 1 15,9 3-1-15,-5-3 0 16,1 1 0-16,-4 0 1 16,0-4-1-16,-2 3-1 15,-2 0 1-15,1-3-2 16,-3 3-3-16,-1-3 5 16,5 3 6-16,-1 3-6 15,3-2-1-15,-2 2 1 16,-2-5 0-16,1 2-1 15,6 3 1-15,5-2 0 16,-2-2 0-16,7 2 0 0,-3 2-3 16,3-5 3-16,-6 2-1 15,0-3 2-15,-4 0-1 16,-3 3 4-16,4-3-8 16,-4 3 2-16,3 1 1 15,-5-4 2-15,-2 0 1 16,4 1-2-16,-3 4 3 15,7 1-7-15,2-1 5 16,2-2-1-16,1 3 3 16,5-5-3-16,-5 4 0 15,5 0 0-15,-5-3 1 16,-3 2-1-16,2-1-1 0,-4 3 1 16,-4 0 0-16,0-1-3 15,-4 1 2-15,-1 0 1 16,2-3 0-16,3-2 1 15,4 4-1-15,-1 0 0 16,3-2 3-16,1 0-2 16,3 0-1-16,0 0 0 15,0 0 0-15,-6-2 0 16,-4 3 0-16,-1-4 0 16,-2 2 0-16,1 2 0 15,-1-1-1-15,3 0-2 16,-2 0 3-16,1 0 3 15,1 0-3-15,-3-3 0 16,4 0 0-16,-1 0 0 16,3 1 2-16,1-1-2 0,-4 0 0 15,0 0 0-15,1 0 0 16,-1 4-1-16,0-2 2 16,-2 2-3-16,-2-4 3 15,1 0-1-15,0 3 1 16,1-3-1-16,-5 0-1 15,1 3 1-15,-4-3 1 16,4 3 0-16,-7-3-1 16,8 0-2-16,-4 3 2 15,-1 0 1-15,4-1-1 0,-4 1 0 16,2-3 0 0,-2 3 1-16,0 0 2 0,1 0-3 15,-4 3 0-15,4-6-3 16,-7 3 3-16,3-1 0 15,-3-2 0-15,0 3 0 16,2-3 1-16,-5 0 2 16,0 0-3-16,0 0 2 15,0 0 1-15,0 0 0 16,0 0 4-16,0 0 2 16,0 0 0-16,0 0 1 15,0 0-10-15,0 0 11 16,0 0 1-16,0 0-7 15,0 0-4-15,0 0 2 16,0 0-2-16,0 0 2 16,0 3-2-16,0-3-1 15,0 0 0-15,0 0-5 0,0 0 5 16,0 0-3-16,0 0 4 16,0 0-1-16,0 0 2 15,-8 0-2-15,-1 0 0 16,-1 0 0-16,-2 0 0 15,-1 0 0-15,-4 0-6 16,2 0-2-16,-1 0 4 16,-3 6-1-16,2-3-1 15,-2 3-2-15,0 2-9 16,-1-2 15-16,1 0-2 0,0-3-5 16,-4 5-1-16,1 1-10 15,0-3 9-15,-4 2 4 16,4 1 4-16,0-3-6 15,2 2 6-15,-2-2-4 16,3 0 5-16,-1 0 2 16,-2-1-2-16,3 1-1 15,-4-3 0-15,4 3 1 16,-6-3 1-16,-2 0 1 16,-1 2-12-16,-5-2 10 15,2 0-2-15,1-3 4 16,2 0 0-16,-1 3-1 15,5-3 2-15,7 0-1 0,-3 0 1 16,7 0 12-16,-6 0-11 16,2 0 4-16,2 0-3 15,-9 0 6-15,2 0-5 16,-3 0-2-16,0 0-1 16,-1 0 10-16,-1 0-5 15,2 0-2-15,-3-6-4 16,1 3 10-16,-1 0 7 15,2 1-14-15,1-1 1 16,-2 0 1-16,5 0-5 16,-3 0 6-16,-1 0-2 15,0-3-1-15,-3 4-3 0,1-4-5 16,-2 3 5 0,5 0 2-16,-3 0 0 0,5 0-2 15,0 3 1-15,0 0 1 16,4-3 2-16,1 3-1 15,-9 0 0-15,5-2-3 16,-3 2 1-16,2 0 1 16,-6 0-4-16,0 0 3 15,-3 0-1-15,-3-3 0 16,-3 3 1-16,2-3-2 16,0 3 3-16,5 0-2 15,6-3 4-15,-5 3-4 16,8 0 2-16,-4 0-4 15,4 0 2-15,-3 0 0 16,-2 0 0-16,-1-3 8 0,-8 0-8 16,-3 0-7-16,5-3 7 15,-8-2 0-15,4 2 0 16,2 0 0-16,-3 1 10 16,8 2-10-16,1 3 0 15,5-3 0-15,-1 3 1 16,4 0-1-16,-5-3-1 15,2 3-3-15,-6 0 5 16,-8-6-1-16,0 3 0 16,1 0 3-16,-4 1-6 15,3-1 4-15,-2 0-2 16,5 0 0-16,-3 0 0 0,8 3-3 16,-5 0 4-16,5 0 0 15,-2 0-7-15,2 0 7 16,-2 0-7-16,5 0 7 15,-5 0 0-15,1 0-2 16,0 3-11-16,-3 3 9 16,-4-1-1-16,-3 4 5 15,-2 0-10-15,-4-4-11 16,-4 4 20-16,4-3 1 16,7 0-1-16,-4 2 6 15,9-2-10-15,0 0 9 16,8 0-4-16,3-4 1 15,-2 1-1-15,2 3 1 0,-4-3-2 16,-3 3 0 0,0-3-2-16,-9 2 1 0,-14 1-3 15,-12 0-1-15,-14 2-22 16,-5 1-8-16,-5 0 36 16,2-1 0-16,-5 1-1 15,2 3-2-15,-2-1-23 16,8 1 20-16,8-4 6 15,14-2 0-15,6 1 0 16,14-7-6-16,2 2 6 16,3-2 0-16,8 0-1 15,-5 0 0-15,1 0 1 16,-2 0-5-16,-5 0-9 16,-7 0 14-16,-5 3-7 0,-7-1 7 15,-4 4-13-15,-5-3 4 16,-5 3 3-16,-1-2-2 15,-1 0 2-15,3-1-7 16,4 0 12-16,6 0-3 16,3-3 1-16,3 0 2 15,2 0-1-15,3 0 2 16,-2 0 0-16,1 0-3 16,-1 0 3-16,-3 0 0 15,-3 0 2-15,0 0 4 16,0-3-5-16,7 3 3 15,-1 0-4-15,0-3 0 16,2 3 11-16,1-3-9 16,-3 3 0-16,7 0 5 15,-7 0 7-15,4 0-11 0,-4 0 7 16,2 0 9-16,1 0-15 16,-2 0-4-16,5 0 0 15,4 0 9-15,1 0-9 16,5 0 0-16,-3 0 2 15,-2 0 1-15,-1 0 0 16,-7 0 16-16,1 0-13 16,-4 0-2-16,-3 0-4 15,-3 0 12-15,-3-2-11 16,0 0 2-16,0-5-1 0,-7 4-2 16,4 0 2-16,-3 3 4 15,-2-3-1-15,2 3-3 16,-1 0 9-16,4-3 2 15,-3 1-12-15,3-1 7 16,-1-3-5-16,1 3-3 16,0 0 0-16,3-3 9 15,3 3-9-15,-3 1 4 16,6-4-1-16,5 6-3 16,6-3-2-16,2 3 1 15,6 0 2-15,4 0-2 16,-4 0 3-16,5 0-5 15,-5 0 1-15,0 0 2 0,-2 0 2 16,-4 0-2 0,-7 0-4-16,-3 0 4 0,1 0 1 15,-7 3-1-15,6 3-1 16,-6-1-7-16,0 1-4 16,0 0 11-16,0-2-2 15,0-2 3-15,0 1-7 16,-3-1 5-16,0 1-8 15,-3-3 10-15,0 0 0 16,3 3-12-16,-4-3 5 16,4 0 6-16,-3 0 0 15,-3 0-2-15,-2 0-10 16,2 0 6-16,2 0 5 16,1-3 1-16,3 0 1 0,-3 3-2 15,3 0 0-15,-7 0 1 16,1 0 1-16,-2 0-5 15,2 0 0-15,-1 0 5 16,7 0 3-16,7 0-3 16,2 0 0-16,8 0 2 15,0 0-2-15,6 0 1 16,3 0-3-16,-5 0 2 16,6 6-1-16,-5-3-4 15,1 3-1-15,-8-2 6 16,4-2 6-16,-3 0-5 15,-1-2-1-15,2 3 1 16,-1-3-1-16,3 0 2 0,-4 0-4 16,5 0-1-1,-1 0 3-15,0 0 0 0,-1 3 1 16,4 0 3-16,1-3-4 16,4 0-8-16,-2 0 7 15,3 0-10-15,0 0 11 16,-2 0 2-16,4 0 0 15,-5 0-2-15,-3-3-2 16,1 3 2-16,-1-3 0 16,0 3-2-16,0 0 2 15,4-3 0-15,2 1 3 0,5 0-1 16,-2-2-2-16,8 1 0 16,-5 0-2-1,2 0-1-15,-1-3 3 0,3 1-2 16,-3-4 2-16,4 0-1 15,3-2 3-15,-2-1-3 16,6 4 1-16,2-4 0 16,-4 4 0-16,4-1-2 15,-6 0-2-15,5 1 2 16,-2-1 2-16,3 3 5 16,1-2 0-16,-2 5-1 15,4-3-4-15,1 3 0 16,-4 3 1-16,2 0-1 15,-2 0-6-15,1 0 6 0,-4 0 1 16,-1 0 1 0,1 0-2-16,3 0 2 0,-1-3-2 15,2-3 0-15,2 4 0 16,-3-1 0-16,-1 0 0 16,5 3-4-16,2-3 3 15,7 3 1-15,-3 0 0 16,0 0 0-16,2 0-3 15,1 0-1-15,3 0 2 16,0 0-35-16,0 0 8 16,13 0 26-16,12 0 5 15,-2 0-7-15,9 0 10 16,0 0-4-16,0 0-1 16,7 0 0-16,3 0 0 0,-1 0 4 15,4 0-4-15,-3 0-3 16,5 0 3-16,2 0 0 15,-1 0 2-15,0 6-2 16,1-1 2-16,-5 1 0 16,4 3 2-16,-3-1 4 15,1 1-8-15,-2 3 3 16,-2-1-2-16,3 4 1 16,-1-4 1-16,1 3-2 15,4-2 5-15,-1 2-5 16,-1-5 0-16,6 0 8 15,-6-1-4-15,1 1 1 16,1-2-2-16,-1-3-4 0,-1-4 2 16,-1 0 6-1,-1 0-6-15,3 0 7 0,-4 0-1 16,5 0-5-16,-4 0-3 16,-3 0 0-16,-1 0 3 15,-2 0 0-15,0 3-2 16,-2 0 8-16,5-3-8 15,4 3 2-15,-2-3 2 16,4 0-5-16,7 0 0 16,-1 0 0-16,4 0 7 15,3 0-7-15,-6 0 0 16,0 0 0-16,-7 0 0 0,-4 0 4 16,1 0-4-1,4 0 1-15,2 0 4 0,4 0-3 16,3 0 1-16,1 0-1 15,10-3 0-15,-5-3 3 16,3 2-3-16,0-3 0 16,-2 4-1-16,-1 0 1 15,-3 0 11-15,0 3-7 16,0 0-1-16,-1 0-1 16,-2-3-3-16,3 3 3 15,-6-5-2-15,0 3 0 16,-5-5 0-16,-2 1 0 15,1 3 2-15,-4 0 0 16,-3 1-4-16,5-4 0 16,-2 3 0-16,4 0 1 0,2-3 4 15,-2 1-2-15,-2-1-3 16,1 0 0-16,-3 0 0 16,-4 1 0-16,1-1 3 15,0 0-2-15,1-3-1 16,4 4 4-16,-2-7-4 15,0 3-3-15,4 1 3 16,-8-1 0-16,1 1 5 16,-5-1-6-16,2 0 2 15,7-2 0-15,2 5-1 0,7-3 0 16,-2 1-1 0,3-1-4-16,8 3 5 0,0-2-1 15,5-1 1-15,6-3 1 16,-1 4 2-16,-4-4-2 15,-3 7-1-15,2-4-7 16,-5 3 7-16,-8 2 1 16,-4-2-1-16,-1 6 0 15,-2-4 1-15,-4 1 0 16,2 0-1-16,2-3 0 16,2 0 3-16,4 2-3 15,3 0 0-15,3-2 0 16,0 3 0-16,-4 0 1 0,4-1-1 15,-6 4 3 1,0 0-3-16,-4 0 0 0,-7 0-1 16,-2 0-2-1,-3 0 3-15,-4 0 2 0,1 0-1 16,1 0 3-16,9 0-4 16,-1 0 0-16,3 0 0 15,4 0 0-15,-2 0 2 16,-2 0-2-16,4 0 0 15,-4 0 0-15,-4 0 0 16,5 0 0-16,-7 0-6 16,3 0 12-16,-1 0-5 15,1 0-1-15,7 0 0 16,-4 0 0-16,1 0 0 0,-2 0-1 16,-2 0 1-1,3 0-6-15,-2 0 6 0,2 0 1 16,-4 0 3-16,-2 0-4 15,5 0 0-15,3 0 3 16,0 0-3-16,5 0 0 16,-4 0 0-16,1 0-2 15,-1 0-3-15,1 0 5 16,-5 0 0-16,2 0 3 16,-1-6-6-16,0 5 3 15,1-5 0-15,-2 3 0 16,1-1 4-16,4 2-5 15,-4-2 1-15,-1 4 0 16,0 0 2-16,-3-1 3 16,1-4-5-16,-7 4-4 0,-6 1 4 15,0-4 0-15,-6 4 1 16,-4 0-1-16,0 0 2 16,1 0-2-16,4 0-2 15,1 0 0-15,0 0 3 16,11 0-1-16,0 0 0 15,2 0 0-15,8 0 0 16,2 0-1-16,4 0 1 16,-1 0-2-16,7 0-1 15,3 0 1-15,7 4 0 16,2-3 2-16,1 4-4 16,7-4 4-16,-4 3-4 0,-1-2 2 15,1 2 0-15,-13 5-5 16,0-3 2-16,-3-1-4 15,-3 1 9-15,1 0 0 16,-1-3 0-16,-5 2 0 16,2 1 0-16,0 0 3 15,-4 0-3-15,1-2 0 16,-7 2 1-16,-1-2-1 16,-2 2 0-16,0-3 0 15,2 0 1-15,-5 0-1 16,3-1 0-16,-7 4-5 0,1-3 5 15,-5 3 4 1,5 0-4-16,-5-1 0 0,-1-2 0 16,1 0 1-16,5-3-1 15,-3 3 0-15,8-3 1 16,1 0 2-16,3 0-3 16,2 3 0-16,6-3-4 15,-3 3 4-15,5 3 1 16,-1-4-1-16,-2 1 3 15,6 0-2-15,-5-3-1 16,3 3 0-16,-4-3 0 16,-5 0 0-16,1 0 2 15,-6 0-2-15,-1 0-1 16,-2 0-4-16,0 0 5 0,-7 0 9 16,-6 0-9-1,-7 0 1-15,-10 0-1 0,-6 0 1 16,1 0-1-16,2 0-1 15,0 0 1-15,8 0 2 16,2 0-1-16,-1 0-1 16,4 0 3-16,1 0-2 15,-1 0 1-15,0 0-3 16,-5-3 4-16,-5 0-3 16,-3 0 2-16,-2 3-2 15,-4 0-1-15,0 0 1 16,0-2 9-16,0-1 0 15,0 0 2-15,0-6-9 16,0-2-2-16,-16 2-22 0,-7-5 18 16,-2 5 4-16,-5-3-6 15,2 7 2-15,-14-1 4 16,1 0 0-16,-14-1 0 16,-3 5-7-16,-3 2 3 15,-3 0 4-15,3 0 3 16,2 0-2-16,6-4-1 15,4 0 9-15,4 1 0 16,6 0 5-16,1-3 5 16,-4 1-6-16,-3-4 12 15,-5-1-1-15,-19 4-14 0,-7 0-6 16,-14-1-4 0,-9 0 0-16,9 5 1 0,12-3-1 15,19 0 11-15,4 4-11 16,7-3 0-16,6-1 1 15,4 1-1-15,2 3 0 16,3-5 0-16,-11 6 0 16,-14 0 2-16,-15 0 1 15,-18 0-1-15,-7 0-2 16,-19 0-11-16,1 0 9 16,5 0 1-16,11 6-6 15,17-5 7-15,19 3 3 16,16-4 1-16,9 0-3 0,10 5-1 15,9-5-4 1,1 4 1-16,4-3 3 0,-12 5 7 16,-4 0-7-16,-14 3-4 15,-13 1-9-15,-13-3 13 16,-12 3-2-16,-7 0-3 16,1 3-3-16,3-6 4 15,8 3 4-15,14-1-2 16,12-3-3-16,10-1 5 15,17 1 0-15,6-3 3 16,5-3-3-16,2 0 2 16,-1 0-2-16,-9 0 4 15,-11 0-4-15,-12 0 0 16,-13 0 0-16,-15 0-5 0,-7 0 6 16,-17 0-1-1,-11 6 0-15,-4 2-6 0,-7-5-5 16,0 0 6-16,3-3-5 15,-5 0-2-15,-5 0 12 16,-2 0-3-16,0 0 3 16,12 0-3-16,4 0 3 15,3-3 5-15,4 3 0 16,-2 0-5-16,11 0-3 16,5 0 3-16,19 0 0 15,3 0 3-15,16 6-8 16,11 3-5-16,6-1 9 15,11-2-2-15,11 0-10 0,3-3-9 16,3 3-1 0,2-1-24-16,0 1 6 0,3 3 2 15,3-1-19-15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1.527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423 317 66 0,'0'0'57'16,"-234"0"-33"-16,148 0-4 16,28 0 0-16,25 0 5 15,21 0 13-15,12 0-38 16,0 0-15-16,32 0 10 15,23-4 5-15,19-6 3 16,15-5 0-16,20 2-3 16,19-3 2-16,10 2-1 15,13 0-1-15,1-4 0 16,-5 1 0-16,-3 3-1 0,1-4-2 16,-4 4-4-1,-3-3-9-15,-4 2 4 0,-9 1 10 16,-9 2-1-16,-10 7 3 15,-14-1-1-15,-4 0 1 16,-15 3 5-16,-1 0-5 16,-5 3 0-16,-9 0 4 15,-8-3-4-15,-8 3 0 16,-9 0-3-16,-11 0 3 16,-10-2 0-16,-8 2 3 15,-4 0-2-15,0-3 13 16,0 0-12-16,-26 0 4 15,-13-3-6-15,-18 6 0 16,-14 0 0-16,-15 0 0 16,-17 0-18-16,-22 12 7 0,-26 2 7 15,-20 6-30-15,-18 0-9 16,-9 1 43-16,8-1 0 16,8-6-4-16,22 6-17 15,21-7-10-15,33-3 25 16,45-4 6-16,39-3 46 15,22-3-34-15,51 0-10 16,37 0-2-16,23 0 2 16,17 0-2-16,24 0 2 15,15 0 15-15,5-3-13 0,8-3 0 16,-10 1-4 0,-3 0 5-16,-7 1-4 0,-6 1 1 15,-2 0 0-15,-2 3 24 16,-3 0-13-16,5 0 0 15,-5 0-1-15,1-3 6 16,-10 3-9-16,-10 0-8 16,-9 0 6-16,-7 0-5 15,-9 0 1-15,-7 0 2 16,-6 0-4-16,-10 0-2 16,0 0-3-16,-2 0 4 15,-5 0 0-15,7 0 6 16,-6 3-6-16,5-3 0 15,-1 0 2-15,-4 0-2 16,-1 0-4-16,1 0-14 0,-7 0 15 16,-3 0-5-16,0 0 7 15,-6 0 0-15,1 0 0 16,-1 0 1-16,-3 0 0 16,-2 0 0-16,5 0-6 15,9 0 5-15,8 0-17 16,2 0 4-16,12-6-2 15,4-2 14-15,3-1-3 16,4 0 0-16,-11-2 5 16,-8 2 0-16,-10 1 0 15,-7-4 3-15,-6 3 3 16,-1 1-3-16,-2 2-2 0,0-3 3 16,-4 1-3-16,-10-1-1 15,-5 1 0-15,-14 2 1 16,-5 0-1-16,-14 3 0 15,-3-3 0-15,0 1-6 16,0-1-29-16,0 3-1 16,0 0 20-16,-11 0-13 15,-4 0 1-15,-4-2 0 16,-8-1 24-16,-1-3 4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2.763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11579 339 162 0,'0'0'0'16,"-196"-24"-32"-16,96 17 26 16,-19-3 6-16,-21 1 12 15,-34 3-12-15,-21 0-5 16,-30 5-27-16,-13-3 7 15,4 1 25-15,7 0 11 16,15 3 16-16,22 0-15 16,14 0 3-16,18 0-7 15,22-3 6-15,16-3 16 16,10-1-7-16,18-3 5 16,6 1-8-16,-1-2-3 0,0-1-4 15,-9 1-5-15,-3-1 4 16,-14 5-4-16,-10-3 0 15,-13 4 4-15,-16 3-12 16,-5 3 6-16,-3 0-6 16,6 0-2-16,6 0-5 15,3 0 7-15,5 0 0 16,5 0 0-16,13 0-9 16,10 0 6-16,10-11 2 15,8-4-4-15,10 1 5 16,4 5-7-16,13 1 15 15,3 5-19-15,0 3 19 0,6 0-16 16,-3 0-16-16,3 0-7 16,-6 0 29-16,0 0-9 15,-3 0 1-15,-10 0-29 16,-4 0 26-16,-8 0 12 16,-2 0-1-16,-9 0 4 15,2 0-5-15,1 0 3 16,1-3-13-16,9-3 12 15,1-2-1-15,3-4-2 16,-4 1 4-16,7-1 1 16,-6 1 0-16,-2-1 5 15,2 3-6-15,2 1 5 16,-2 2 9-16,6 6-12 0,-4 0-2 16,1 0 5-1,5 0-5-15,-2 0 0 0,10 0 5 16,3 0-1-16,6 0-4 15,3 0 2-15,6 0 1 16,7 0-3-16,1 0 4 16,2 0-4-16,3 0-2 15,1 0 2-15,-1 9 2 16,0-4-2-16,-5 4-6 16,-4 3 4-16,0-4-10 15,-4 1-3-15,-3-1 9 16,2 1-10-16,-8-3 11 0,-3 3 4 15,-11 2-5 1,-2-2-4-16,-2-1-6 0,-2 1 2 16,1-3 4-16,0-1 10 15,2 1 1-15,1 0 1 16,4 1-4-16,2-5 2 16,7 1-2-16,10 2 2 15,2-2-12-15,4 0 29 16,7 0-14-16,2 0 3 15,0-3 4-15,4 0-10 16,-4 0 0-16,-6 0 0 16,4 4 7-16,-4-4 0 15,-6 0-2-15,2 0-1 16,2 0 5-16,2 0-5 16,3 0-3-16,3 0-1 0,1 0-1 15,2 0-1-15,5 0 4 16,-5 0 1-16,3 0-3 15,-1-13-3-15,-5 7 0 16,1-1-4-16,-7 3-2 16,-4-2 1-16,4 6 0 15,7-3 3-15,3 3-5 16,9 0 10-16,3 0-8 16,4 0-12-16,4 0 20 15,2 0 4-15,-4 0-3 16,5 0-2-16,-7 0 4 15,0 0-3-15,-1 0 0 16,-5 9 4-16,6 0-4 0,-1 2 0 16,7 1 0-16,7 2-2 15,3-3-21-15,3 4-32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3.258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0 0 11 0,'0'0'21'0,"170"3"1"15,-90 0-8-15,-3 0-3 16,-4 3-3-16,2 0 4 16,1 2-12-16,4 4 1 15,8-1 3-15,10 4-4 16,12-1 1-16,5 0-1 0,7 1 1 15,3-4-2-15,10 1-3 16,4-6 4-16,5-3 8 16,6 2-7-16,-2-2-1 15,-7 3 0-15,-10-3 0 16,-9 3 1-16,-9-4-2 16,-10 4-2-16,-8 0 3 15,-7 3 5-15,-9-4-4 16,-5 1-1-16,-10 0 0 15,0-2-7-15,-6-2 4 16,-6-2-9-16,-1 0-17 16,-6 0 5-16,-10 0 6 15,-6 0-2-15,-10 0 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48.46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339 148 37 0,'0'0'18'16,"0"0"0"-16,0 0 7 16,0 0 1-16,0 0 6 15,0 0-12-15,0 0 1 16,0-3-5-16,0 3 2 16,0 0-6-16,0 0 5 15,0-3-7-15,0 0 0 16,0 3-5-16,0-6-5 15,0 4-2-15,0-2 2 16,0-4 0-16,0 5 0 0,-5-6-14 16,2 1 9-1,0-1 3-15,-3-2 0 0,3 2-1 16,-1-2 0-16,-5 2 3 16,3 0 2-16,-1 3-2 15,-2 1-5-15,-2-1 5 16,2 3-1-16,-1 0-12 15,-2 0 9-15,2 1 3 16,4-2-3-16,-8 2 1 16,2-1-3-16,2 3 6 15,-2 0-1-15,2 0 1 16,1 0 0-16,-5 0 6 16,8 0-5-16,-4 0-1 15,1 0 0-15,3 0 0 16,-7 0 0-16,4 0 0 0,-2 0 0 15,2 0 1-15,-1 0 2 16,1 0-3-16,2 0 2 16,1 0-2-16,0 3-1 15,-2 3-1-15,2-4 2 16,3 4-3-16,0 0 3 16,0 2-1-16,3 1-1 15,-4-3-2-15,1 5 4 16,3 1 4-16,0 5-2 15,0-2-1-15,0 2 6 16,0 0 4-16,0-3-3 16,0 1 3-16,0 2-6 0,3 1 2 15,4-1-5 1,2-3 3-16,2 1 2 0,-5-4-2 16,2-1-4-16,6-5 1 15,-1-3 0-15,-1 2-1 16,2-4 5-16,2 0 0 15,3 0 3-15,1 0 4 16,-5 0-2-16,-2 0-11 16,0 0 9-16,2-4-3 15,-4-2 3-15,-2 1-3 16,-5-1-2-16,2-3-1 16,0-2 1-16,4 0-4 15,-1-1 5-15,-6-2-10 16,5 2 7-16,-8 4-2 15,0-1 0-15,3 3 1 0,-3 0 0 16,3 1-1-16,0-1 0 16,0-3 0-16,0 4 0 15,-3 1 2-15,3 2 5 16,-3 2-5-16,0 0-2 16,0-4 2-16,0 4-1 15,0 0 4-15,0 0 3 16,0 0-4-16,0 0-1 15,0 0-2-15,0 0 1 16,0 0 0-16,0 0 5 16,0 0-6-16,0 0 4 15,0 0 6-15,0 0-9 0,0 0 6 16,0 0-4-16,0 0-4 16,0 0 0-16,0 0-1 15,0 0-1-15,0 0-6 16,0 0 0-16,4 6 4 15,2 9 4-15,0-4 2 16,1 7-1-16,-1-7-1 16,3 6 0-16,2-2 0 15,-2-4 0-15,1 4 4 16,2-4-4-16,-2 2-2 16,2-8 2-16,2 1 2 15,2 4 4-15,-4-5-4 16,1 2-2-16,1-1 3 0,-2 3 3 15,7-4-1 1,-3 4-5-16,1-3 0 0,-1 0 3 16,-4-2-2-16,1-3 1 15,-4 4 0-15,-1-4-2 16,-2 2 0-16,-3-3 2 16,3 0-2-16,-2 0-2 15,2 0-18-15,0 0-10 16,1 0-24-16,2 0-29 15,-3 0-43-15,-3 0-41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35.921"/>
    </inkml:context>
    <inkml:brush xml:id="br0">
      <inkml:brushProperty name="width" value="0.25" units="cm"/>
      <inkml:brushProperty name="height" value="0.5" units="cm"/>
      <inkml:brushProperty name="color" value="#F2DCDB"/>
      <inkml:brushProperty name="tip" value="rectangle"/>
      <inkml:brushProperty name="rasterOp" value="maskPen"/>
      <inkml:brushProperty name="fitToCurve" value="1"/>
    </inkml:brush>
  </inkml:definitions>
  <inkml:trace contextRef="#ctx0" brushRef="#br0">4572 598 59 0,'0'0'5'15,"-219"-21"6"-15,94 16 9 16,-3-4-18-16,-8 0 0 16,2 6 5-16,2-2-2 15,4-4 3-15,9 3 7 16,16-2-11-16,14-1 17 15,16 0-17-15,15-2 27 16,16-1-5-16,16 4-18 0,14 2 19 16,9 3-27-16,3 0 0 15,0 3 0-15,0 0-11 16,28-6 10-16,24 4-1 16,15-7 2-16,22 3 0 15,17-4 2 1,10 0-2-16,3 0-2 0,3 0 2 15,-4-2 1-15,1 2 0 16,-11 3-2-16,-5 0 0 16,-15 5 1-16,-18-3-8 15,-12 5 10-15,-19-5-4 16,-17 5 2-16,-10-1 0 0,-12 1 2 16,0 0-1-1,0 0 7-15,0 0 9 0,0-4 5 16,0 2 4-16,-6-5-15 15,-13 0-6-15,-10 1-3 16,-6 0 5-16,-13 3-5 16,-10 3 0-16,-19 0-1 15,-16 0-1-15,-20 0-12 16,-9 0 5-16,-15-4 6 16,-7-2-9-16,-5-5 10 15,-1-4 9-15,-1-2-9 16,7-6 16-16,3 3-10 15,5 3 1-15,22 2-7 16,17 9-4-16,19 1 4 0,28 5-6 16,11 0 11-16,17 0-9 15,11 0 4-15,5 0-12 16,6 0-22-16,0 0-41 16,0 8 46-16,17 4 16 15,21-6 6-15,26-1 6 16,33-5 1-16,21 0-5 15,26 0 10-15,11 0-5 16,6 0 0-16,8-14 5 16,1 2-5-16,7 1 3 15,-1-4-3-15,-10 1 1 0,-2 0-1 16,-12 2 0 0,-21 4 4-16,-12 5-4 0,-24 3 4 15,-14 0-4 1,-20 0 0-16,-17 0 0 0,-17 0 1 15,-11 0-2-15,-10 0-3 16,-3 0 4-16,-3 0 0 16,0 0 0-16,0 0-6 15,0 0-6-15,0 0 7 16,0 3 4-16,-13-1-6 16,-2 4 6-16,-4 0-2 15,-14 0 3-15,2-1 0 16,-15 1-7-16,-2 0 7 15,-10 3-3-15,-6-1 3 16,-6 1-13-16,-7-3 13 0,-4 5 1 16,1-5 4-16,-6 1 6 15,2 0-1-15,4-7-9 16,5 6 17-16,11-3-6 16,17 0 0-16,14 0 7 15,21-3-13-15,12 4-6 16,0 0-31-16,6-1-1 15,42 3 32-15,26-6 2 16,29 0 9-16,19 0-8 16,19 0 2-16,4 0-1 15,-1-3-1-15,-7-3-3 16,-8 6 3-16,-11 0-3 0,-5 0-1 16,-7 0-1-1,-9 12 1-15,-11 5 1 0,-9 3-8 16,-16 0-5-16,-13-1 6 15,-12-2-1-15,-11-6 2 16,-9-1 3-16,-10-5 1 16,-6-3-1-16,0-2 3 15,-3 0 1-15,-27 4 9 16,-7-4-7-16,-12 0 2 16,-9 0 19-16,-9 0-16 15,-22 0-6-15,-17 0-4 16,-16 0-8-16,-16 0-11 0,-13 0-2 15,-9 0 23 1,-13 0-3-16,-7 0-9 16,-9-10-3-16,-5-6 14 0,-4-1 2 15,5-2 25-15,7-2 0 16,7-4-6-16,5-1-1 16,10 0 8-16,8-2-23 15,18-4 38-15,19 0-37 16,16 0 1-16,6 7 1 15,11 4-7-15,3 7-4 16,-4 2-8-16,4 7 0 16,0 2 1-16,-1 3 9 15,4 0 2-15,0 0-4 0,5 0 4 16,5 3 0 0,3 5 0-16,6-2-5 0,9-3-13 15,7 0 16-15,7 0 2 16,3 0 0-16,6-3 0 15,6 0 0-15,7 0 1 16,-3 0-1-16,7 0-5 16,-2 0 5-16,1 0 0 15,1 5 0-15,2 1 1 16,-2 0-1-16,-5 5-4 16,4-2 0-16,-2 3 4 15,-1-1 0-15,-1-2-5 16,1 2 4-16,-3-2 0 15,-1 0-11-15,1-1 2 16,-3 1 10-16,-1 2-8 0,1-2 8 16,3 3 0-16,-4-1 1 15,7 3 0-15,1 1-1 16,2-1-5-16,-1-1-7 16,8-1-22-16,3-2 10 15,0 0-1-15,0-3 2 16,-1 2 23-16,1 2-2 15,3 2-2-15,-9-1 8 16,-1-1-6-16,-5 4 3 16,-9 2-1-16,-4-3 10 15,-8 1-9-15,2-1 11 16,-12-1-3-16,1 3 5 0,0-2-10 16,4-2 8-16,-1 2 1 15,3 1-7-15,8-1-6 16,1 3 0-16,5 1-3 15,8-1 3-15,12-6-2 16,5 1-21-16,0-3 7 16,28-4 2-16,24-2 14 15,21-3 0-15,18 0 7 16,11 0-3-16,7 0 5 16,10-3-5-16,3 0-3 15,0 3 2-15,0 0-1 16,-7 0 4-16,-10 0-6 0,-8 3 0 15,-13 6-3-15,-15 5-6 16,-8-2 2-16,-11-1 7 16,-12 1 0-16,-12-3-2 15,-4 5-1-15,-9-3-4 16,-4 4 2-16,5-1-2 16,-2 2-3-16,13-3 2 15,18 1 0-15,24-5-6 16,22-3 14-16,27 0-1 15,18-6 2-15,24 0-2 16,12 0 2-16,13 4 1 16,-3-4-2-16,-7 0 0 15,-10 0 0-15,-8 0-4 16,-5 0 5-16,-5 0-1 16,-4 0 9-16,-4 0-6 0,-2 0-2 15,-4 0 8 1,2 0-5-16,-2 0-4 0,1 0 3 15,-4 0-3-15,-3 0 2 16,6 0 4-16,8 0-1 16,8 0-4-16,3 0 0 15,-1 0-2-15,-1 0 1 16,-4 0 0-16,0 0 0 16,-2 0 0-16,-5 0 1 15,-5 0 3-15,-7 0-4 16,3 0 1-16,-6 0-1 15,0 0 0-15,0 1-9 0,-3 4-9 16,-7-4-4-16,0 5 9 16,-2-3 13-16,-5 1 0 15,7 2 4-15,7 0-1 16,0-2 3-16,0 6 9 16,-4-4-13-16,-7-5-1 15,0 4 0-15,0 0-1 16,1-3 4-16,7 1-3 15,-1 1 0-15,-2-3 4 16,-2-1 1-16,-8 0 0 16,0 0 7-16,-7 0-7 15,-3-8-4-15,-2 1-2 16,-5-5-1-16,-3 2 0 0,1 1-4 16,-1 4-19-16,-3 3-20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43.3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 12 6 0,'0'0'10'0,"0"0"-9"16,0 0 5-16,0 0 13 15,0 0 7-15,0 0-6 0,0 0 2 16,0 0-4-16,4-3-1 15,-4 1-2-15,0 2-8 16,0 0-2-16,0 0 3 16,0 0-4-16,0 0 0 15,0 0-3-15,0 0 4 16,0-2-2-16,0 2-3 16,0-4 0-16,0 4 2 15,0 0-1-15,0 0 3 16,0 0 3-16,0 0-4 15,0 0 0-15,0 0-1 16,0 0-1-16,0 0-1 16,0 0 0-16,0 0 0 15,0 0 2-15,0 0-1 16,0 14 7-16,0 4 2 0,0-1-4 16,0 3 3-16,0 0 3 15,0 5-4-15,0 1 1 16,0-1 5-16,0 3-8 15,0 8 4-15,0-2-1 16,0 4-8-16,0 2 7 16,0-3-8-16,0 1 1 15,0-4 2-15,0-5-2 16,0 0-1-16,0-3 0 16,0-3 0-16,0-3 0 15,0-5 2-15,0-1-3 16,0-8 2-16,3 0-1 0,-3-2 0 15,0-4 0-15,0 1-1 16,0-1-27-16,3 0-20 16,-3 0-22-16,0 0-41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0:56.4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73 10 0,'0'0'18'0,"0"0"-1"16,0 0 26-16,0 0-18 15,0 0-19-15,0 0 0 16,0 0 3-16,-10 0-4 15,10 0 7-15,0 0-10 16,0 0 7-16,0 0 3 16,0 0-5-16,-3 0 4 15,3 0-3-15,-3 0 4 16,3 0 4-16,0 0-9 0,0 0 1 16,0 0 0-16,0 0 7 15,0 0-15-15,0 0 11 16,0 0-6-16,0 0 1 15,0 0 12-15,0 0-1 16,0 0-7-16,-3 0-3 16,3 0 3-16,0 0-8 15,0-3 6-15,0 3 0 16,0 0-4-16,0 0 0 16,0 0-5-16,0 0 2 15,0 0 0-15,0 0 1 16,0 0 1-16,0-4-3 15,0 2 0-15,0-2-1 0,0 3 1 16,0 1 0-16,3-6 0 16,13 2 3-16,1 2-4 15,-3-5 1-15,3 6-1 16,-4-4 1-16,2 4 0 16,1-5 0-16,1 2 1 15,-1 1-1-15,-4 3 2 16,-1-2-2-16,-3-2 0 15,6 3 3-15,-5-4-3 16,10 5 0-16,-3 0 0 16,4 0 8-16,-1-1-8 15,-2 1 0-15,2 0 1 16,-10 0-2-16,4 0-3 0,-4 0 4 16,5 0-1-16,-6 0 1 15,9 0 0-15,-4 0-1 16,-4 0 1-16,5 0-6 15,-1 0 6-15,-4 6-1 16,4-1 0-16,-1 4 1 16,2 3-1-16,-2 2 4 15,-2-1-3-15,3 6 1 16,-7-2 1-16,3 3-2 16,2 0 0-16,-2 0 0 15,1 1 1-15,-4 1 1 16,-3 2 0-16,0-1-2 0,1 0 0 15,-1 0 3 1,-3-3-2-16,0 0-1 0,0-6 0 16,0 1-1-16,0-4-5 15,0 1 2-15,0-3 0 16,0-1 4-16,-10 4 3 16,-6-1 3-16,1-2 0 15,-5 2-6-15,1 1 1 16,0-3-2-16,-4-1 2 15,1 4 4-15,0-6-4 16,2-1-1-16,1 1 0 16,0-6 7-16,-1 3-4 15,1-3-1-15,3 0-1 16,-1 0 4-16,8 0 1 0,-4 0 1 16,1 0 1-1,-1 0-2-15,-4 0 12 0,5 0-12 16,-4 0-3-16,-3 0 7 15,5-6 1-15,-2-2-5 16,1 2 3-16,4 0-5 16,0 0 5-16,0 3 1 15,2 0-8-15,2 1 2 16,4 2-3-16,-3-2 2 16,0 2 1-16,1 0-8 15,-1-4 9-15,3 4-2 16,3 0-3-16,0 0-7 15,-2 0 7-15,2 0 0 0,0 0-6 16,0 0 5 0,0 0-3-16,0 0-5 0,0 0 5 15,-3 0 2 1,0 0-8-16,3 0-8 0,0 6-13 16,0-1-28-16,0 1-43 15,0-6-81-15</inkml:trace>
  <inkml:trace contextRef="#ctx0" brushRef="#br0" timeOffset="1100">580 522 56 0,'0'0'22'0,"0"0"-1"0,0 0 54 16,0 0-10-16,0 0-22 15,0 0-17-15,9-14 16 16,-9 8-11-16,5-1-15 16,-5 0-4-16,0-2 0 15,6 1-1-15,-3-4-9 16,0-2-2-16,7 2 5 15,-7-2-1-15,3-1-4 16,4-2-4-16,-4 0 4 16,0-6 4-16,8 0-4 0,-8 0-1 15,0-1 1 1,1 2-2-16,-1-2-5 0,-3 4 6 16,4 0 1-16,-4 0-2 15,3 6 2-15,-3-1 0 16,5 1 0-16,-2 5 0 15,0 1-3-15,-3 3 3 16,0 4-1-16,-3-2 1 16,4 3-5-16,-1-3 5 15,0 3-1-15,0-3 1 16,3 3-1-16,-6-4 3 16,7 4-2-16,-4-6 0 15,3 6-1-15,-3-1 1 16,0-4 1-16,2 4 0 15,-2-5-1-15,0-1 0 0,3 0-1 16,-3-3 1 0,1 1 2-16,2 2 2 0,-6-3-4 15,3 5 0-15,-3 0 0 16,0 5 0-16,3-5-1 16,-3 5 1-16,0 0-3 15,0 0 2-15,0 0-2 16,0 0-6-16,0 0 7 15,0 0 0-15,0 0-6 16,0 0 7-16,0 0 1 16,0 0 0-16,3 0-1 15,1 0 1-15,-4 0-2 0,3 0 3 16,0 0-2-16,0 0-1 16,3 5 2-16,5 0 0 15,-2 5 2-15,1 1-2 16,2 3 1-16,-2-1 0 15,2 1 0-15,2 5 4 16,-1 1-5-16,-1-1 6 16,1 7 3-16,1-2-5 15,-5 5 2-15,4 0-6 16,-1 0 2-16,-2-1 1 16,5 1-2-16,-4 0 0 15,-2 0 0-15,1-3 3 16,-4-6-4-16,7-3 0 0,-4-1 1 15,-1-9-1 1,-5 2 1-16,0-6-1 0,0 0-1 16,0-3-20-16,0 0-11 15,1 0-19-15,-4 0-25 16,0 0 2-16,0 0-100 16</inkml:trace>
  <inkml:trace contextRef="#ctx0" brushRef="#br0" timeOffset="1431">613 315 35 0,'0'0'63'15,"0"0"-45"-15,0 0 11 16,0 0 25-16,0 0-5 16,0 0-45-16,0 0 8 15,0 0 16-15,9 0-8 16,13 0-6-16,1 0-3 16,2 0-6-16,8 0-1 15,-1 0-3-15,3 0 2 16,0 0-2-16,4 0-1 15,0-9-50-15,-1-5-32 0,-3 2 0 16,-3 1-55-16</inkml:trace>
  <inkml:trace contextRef="#ctx0" brushRef="#br0" timeOffset="1741">1196 159 13 0,'0'0'31'0,"0"0"-30"15,0 0 10-15,0 0 17 0,0 0-5 16,0 0 4 0,6 38-8-16,2-21 1 0,1 0-2 15,0 7 10-15,4-2-17 16,3-1-2-16,1-1-9 15,-2 0 4-15,-2-6-3 16,1-2 0-16,-6-3 8 16,3-7-7-16,-5 4-2 15,0-3-13-15,-6-3-22 16,3 0-3-16,1 0-6 16,-4 0-4-16,0 0-24 15</inkml:trace>
  <inkml:trace contextRef="#ctx0" brushRef="#br0" timeOffset="2280">1149 59 80 0,'0'0'43'0,"0"0"-30"16,0 0 19-16,0 0 26 15,0 0-35-15,0 0-8 16,25-51-13-16,-9 50 14 16,4-3-12-16,5 4 11 15,0 0-14-15,4 0 3 16,0 0 2-16,0 0 7 0,-4 5-13 16,5 10 5-16,-5 1 2 15,0-2-4-15,2 3 7 16,-1 3-8-16,-1-4 8 15,-3 9-8-15,-2-5 2 16,-4 0 5-16,0 3-7 16,-7 0 6-16,2-6-4 15,-2 4-1-15,-9-4-2 16,3-3 12-16,-3 1-4 16,0-1-4-16,0-2 15 15,0-1-2-15,-20 0-6 16,-2-2 11-16,-9 0-11 15,-5 2 5-15,0-2-1 0,-6-6-8 16,7 3-1 0,-2-6 7-16,4 0-8 0,5 0-6 15,5 0 4-15,7 0-2 16,5 0-1-16,2 0-1 16,-1 0-2-16,4 0-10 15,3 0-22-15,3 0-27 16,0-6-25-16,0-3-78 15,16-5-59-15</inkml:trace>
  <inkml:trace contextRef="#ctx0" brushRef="#br0" timeOffset="2751">1716 335 31 0,'0'0'30'0,"0"0"-2"16,0 0 25-16,0 0-23 16,0 0-2-16,170 86-3 15,-141-83 0-15,0-3 4 16,-4 0-4-16,-6 0 8 0,1 0-6 15,-4-3 11 1,-3-11-13-16,-7-3-11 0,0 2 10 16,-3-2-6-16,-3-6-7 15,0 3 4-15,0-6-4 16,0-3-6-16,-9 0-3 16,-13 1-2-16,0 5 2 15,-4 2-2-15,0 4-1 16,3 6-3-16,-2 5 1 15,-3 0 3-15,-2 6 7 16,5 0-3-16,-4 0-5 16,5 0 1-16,2 3-2 15,3 7 1-15,4 6 1 16,2 0-8-16,4 5-1 0,4 2-29 16,5-2-37-1,0-4-30-15,0-6-79 0</inkml:trace>
  <inkml:trace contextRef="#ctx0" brushRef="#br0" timeOffset="3510">2415 1 139 0,'0'0'46'0,"0"0"-38"16,0 0 38-16,0 0 26 16,0 0-33-16,0 0-21 15,-108 46 1-15,88-39-11 16,1 5 12-16,3-3-16 15,2 1-4-15,5-3 1 16,3 3-5-16,-1-6 4 16,4 6 0-16,0-1-6 15,3-2 4-15,0-1-10 0,0 1 0 16,0-1 7-16,0 0-12 16,10-1 6-16,2 1-15 15,8-3 25-15,2 0 1 16,-3-3 9-16,7 0-9 15,0 0 1-15,0 0-1 16,-4 3 0-16,0 0-1 16,-2 0 1-16,-1 2-6 15,-3 4 12-15,-4-3-7 16,2 2 1-16,-5 1 0 16,4 0 0-16,-3 2-6 15,-7 1 12-15,3 2 1 16,-3 0 3-16,0 4-3 15,-3-4 8-15,0 3-14 0,0-2 19 16,0-4-9-16,0 1-10 16,-9 2 21-16,-7-2-6 15,-6 2 3-15,-7-2 9 16,0-7-6-16,-3 7-8 16,3-5 2-16,0-3 5 15,0-1-4-15,3-3-10 16,1 0 6-16,3 0-3 15,2 0 2-15,1 0-1 16,3 0-11-16,-1 0 19 16,2-3-8-16,2-1-6 15,0-6 0-15,4 1-3 16,-2 1-1-16,5-1-2 0,0 1 0 16,3 2-24-1,-1 0-28-15,4 3-76 0,-3-3-92 16</inkml:trace>
  <inkml:trace contextRef="#ctx0" brushRef="#br0" timeOffset="4959">2881 605 55 0,'0'0'146'16,"0"0"-146"-16,0 0 3 15,0 0 21-15,0 0 63 16,0 0-62-16,0 0-22 15,0 0 4-15,0-5-6 16,0-2-1-16,0-6-5 16,0 0-41-16,0-6-65 15,0-1-47-15</inkml:trace>
  <inkml:trace contextRef="#ctx0" brushRef="#br0" timeOffset="5191">2726 252 191 0,'0'0'58'16,"0"0"-55"-16,0 0-3 16,0 0 50-16,0 0 11 0,0 0-45 15,0 0-10 1,0 0 23-16,0 0-15 15,0 0-8-15,0 0-6 0,0 0-2 16,0 0-41 0,0 0-77-16,3 0-69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1:06.2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1890 184 117 0,'0'0'56'16,"0"0"-51"-16,0 0 15 0,0 0 46 15,0 0-47-15,0 0-19 16,6 0-3-16,-6 0 2 16,3 10 2-16,0 11 5 15,2 0 0-15,-2 5 3 16,3 4 2-16,-3-1 1 16,3 0-4-16,1 0-4 15,-1 2 9-15,-3 4-11 16,0 2 5-16,1-5-6 15,-4-3 3-15,3-9-2 16,-3-6 2-16,3-5-4 16,-3-3-1-16,3-6-8 15,0 0-27-15,0 0-36 16,0 0-24-16,2 0-59 16</inkml:trace>
  <inkml:trace contextRef="#ctx0" brushRef="#br0" timeOffset="-3532">261 153 148 0,'0'0'55'0,"0"0"-48"16,0 0 34-1,0 0 34-15,0 0-18 0,0 0-44 16,0-6 0-16,0 6 10 16,0 0-9-16,0 0 0 15,0 0-8-15,0 0-6 16,0 0 0-16,0 0-1 15,0 11-2-15,6 15 2 16,0 6 2-16,1 7 4 16,2-2-5-16,-3 6 0 15,4-2 3-15,-4-4-3 16,5 1 4-16,-5-4-5 16,0-2 7-16,-3-3-5 15,4-3 1-15,-1-6-1 16,-3-6-1-16,0-5 0 15,0-3-17-15,1-4-13 0,-1-2-24 16,0 0-43-16,-3 0-26 16,0 0-20-16</inkml:trace>
  <inkml:trace contextRef="#ctx0" brushRef="#br0" timeOffset="-2856">0 89 107 0,'0'0'53'0,"0"0"-50"16,0 0 10-16,0 0 53 15,0 0-20-15,0 0-29 16,0 0-4-16,78-57 3 16,-50 45 3-16,2 3-7 15,1 4-3-15,2 2 9 16,-2 3-15-16,8 0 2 16,-4 0 4-16,4 0 8 15,0 14-15-15,-2 6 0 16,2 3 5-16,2 0-4 15,-2 3 0-15,-3 6 0 16,-5-3-3-16,-1 5 0 16,-5 2 2-16,-3-1 2 0,-5-2-3 15,-8-3 0-15,-2 2 1 16,-7-3 3-16,0 0 0 16,0-1-4-16,0-5 14 15,0 3-6-15,-10-3 12 16,-13 0-1-16,-2-2-12 15,-8-1 14-15,-1 0-12 16,-5-6-3-16,-5 1 2 16,-2-1-7-16,-2-2 1 15,3-6 1-15,1-1 8 0,8-5 9 16,3 0-12 0,5 0-4-16,3 0 2 0,2 0 7 15,4 0-12-15,-3 0 2 16,5 0-1-16,1-7 0 15,-1-3-1-15,6-2-4 16,-3 4 2-16,2 2 0 16,5-3-5-16,1 4-12 15,3 3-13-15,3-5-8 16,0 4-9-16,0-3-14 16,0-2-40-16,0 2-92 15</inkml:trace>
  <inkml:trace contextRef="#ctx0" brushRef="#br0" timeOffset="-1343">994 485 72 0,'0'0'23'0,"0"0"-4"15,0 0 28-15,0 0 12 0,0 0-34 16,0 0-4-16,-3-8-2 16,3 8 7-16,0-3 1 15,0 3-8-15,0 0-12 16,0 0-2-16,14 0 5 15,11 0-10-15,11 0 0 16,-2 0 2-16,8 0 0 16,-4-3-2-16,-2 0 1 15,-8 0-2-15,-4 0 6 16,-6-3-11-16,-2 3 6 16,-5 1-31-16,1-4-16 15,-8 0-25-15,-1-2-66 16</inkml:trace>
  <inkml:trace contextRef="#ctx0" brushRef="#br0" timeOffset="-628">1124 335 48 0,'0'0'8'0,"0"0"11"16,0 0 10-16,0 0-3 15,0 0-22-15,0 0 10 16,140-8-11-16,-118 8-1 0,2 0 9 16,-9 0-5-16,1 0 9 15,1 8-12-15,-9-3 13 16,3 5-16-16,-2-1 8 15,1 2-6-15,-4-2 1 16,5-1 2-16,-5 1-1 16,-3 0-2-16,-1-1-2 15,1 4 0-15,-3-4 2 16,3 1 0-16,-3 2 1 16,0-2-3-16,0 3 0 15,0-1 14-15,-3 4-3 16,-8 2 0-16,-6-3-1 0,4 1-3 15,-2-1 9-15,-1-2-8 16,5-7-5-16,2 1 5 16,3-3 2-16,-1 0 2 15,4 0 7-15,0-3-2 16,3 0-2-16,-3 3 2 16,3-3-14-16,0 0 13 15,-3 0-8-15,3 0 5 16,0 0-4-16,0 0 9 15,0 0 5-15,0 0 0 16,0 0 2-16,-5 0-7 16,5 0 7-16,-3 0-12 15,3 0-4-15,-3-9 2 0,3-2-9 16,-5-1-2-16,2-2 0 16,-2-4 0-16,2-2 7 15,0-3-7-15,0-3-2 16,3 3 2-16,-3 3 0 15,3 0-9-15,0 5-3 16,0 7-20-16,0-1-5 16,0 3-13-16,0 6-21 15,0 0-76-15,0 0-55 16</inkml:trace>
  <inkml:trace contextRef="#ctx0" brushRef="#br0" timeOffset="715">1594 153 20 0,'0'0'44'0,"0"0"-41"15,0 0 10 1,0 0 25-16,0 0-8 0,0 0-23 16,30-58 4-16,-14 52 4 15,4 3-3-15,-2 0-11 16,5 1 0-16,3 2 5 15,-1 0-6-15,8 0-1 16,-2 0 1-16,2 0 0 16,-5 0 8-16,5 0-8 15,-8 0 0-15,-6 0 0 16,1 0 15-16,-4 0-5 16,-1 8-2-16,1 4 2 15,-2-1 12-15,-5-2-9 16,-2 7-1-16,-1-6-8 0,-3 6 9 15,-3-2-2 1,0-1 10-16,0 6 2 0,0 1-8 16,-9 2 7-16,-7-1 0 15,-7-1-11-15,-3 0 2 16,-3-2-3-16,4-1 1 16,3-3-7-16,2 1 1 15,4-4-5-15,0-2 0 16,7 0 0-16,-2-4 0 15,5 1 0-15,3-6-38 16,0 3-19-16,3-3-49 16,0 0-21-16</inkml:trace>
  <inkml:trace contextRef="#ctx0" brushRef="#br0" timeOffset="1082">2182 215 1 0,'0'0'21'0,"0"0"0"15,0 0 15-15,0 0 20 0,0 0-12 16,0 0-6-16,19 112-7 15,-13-86-10-15,5 5-7 16,-5 4 8-16,-3-1-2 16,3 1-14-16,-2-6-3 15,2 0 3-15,-3-6-3 16,3-3-3-16,1-3 1 16,-4-2 1-16,3-10 1 15,-3 1-3-15,-3-6 2 16,3 0-2-16,-3 0-7 15,5 0-24-15,1 0-35 16,-6-9-75-16</inkml:trace>
  <inkml:trace contextRef="#ctx0" brushRef="#br0" timeOffset="1734">2198 256 85 0,'0'0'46'0,"0"0"-38"15,0 0 26-15,0 0 41 16,0 0-28-16,0 0-29 16,64-112-7-16,-44 99-1 15,-4 0 2-15,2 4 1 16,-2 5 7-16,1-3-17 0,-4 7 0 15,-1-3 1-15,1 3 5 16,-4 0-6-16,5 0-4 16,-5 0 8-16,1 14-6 15,-4 4 4-15,-3 6-3 16,-3-2-1-16,0 1 6 16,0-3 4-16,0 4-8 15,0-3 8-15,-15-1-7 16,-7 0-1-16,-5-7 2 15,-4 6 1-15,1-8-5 16,5 1-1-16,2-1 7 16,7-5-7-16,10-3-4 15,3 0 2-15,0-3-10 16,3 0-4-16,0 0-3 0,0 0-8 16,0 2 5-16,0 1 15 15,12 0 7-15,10 3 3 16,1 0-2-16,-1 0-1 15,2-1 2-15,-6 4-2 16,-2 3 1-16,-3-1-2 16,1 3 4-16,-5 1-2 15,4 2 1-15,-7 3-2 16,3-3 8-16,-2 4-2 16,2-4-1-16,-3 0-3 15,2-5 4-15,-2 2-4 16,0-1-2-16,4-6 0 15,-1 2 0-15,1-3 2 0,2-2-2 16,2-4 0-16,2 0-7 16,4 0-29-16,-1 0-61 15,-4 0-91-15</inkml:trace>
  <inkml:trace contextRef="#ctx0" brushRef="#br0" timeOffset="2192">2648 268 170 0,'0'0'37'15,"0"0"-32"-15,0 0 41 16,0 0 13-16,0 0-57 16,0 0 3-16,-5 24 3 15,5-8-4-15,0 6-2 16,0-2 4-16,0 3-1 16,0 0 10-16,0 3-7 0,0 3 4 15,0-3 1 1,11 0-8-16,-2-4-3 0,4-1-2 15,1-1 0-15,-3-3 2 16,9-5-2-16,-1-1 1 16,-2-2 2-16,2-5-3 15,-3-4 0-15,2 0 9 16,6 0-4-16,-2 0-1 16,1 0 0-16,-4-4-4 15,-4-5-18-15,-5-2-21 16,-4-1-11-16,-6 1-56 15,0-1-24-15</inkml:trace>
  <inkml:trace contextRef="#ctx0" brushRef="#br0" timeOffset="2409">2621 419 68 0,'0'0'83'0,"0"0"-78"0,0 0 36 16,0 0 39-16,0 0-6 16,0 0-53-16,0-3-2 15,14-3-1-15,5-2 0 16,3-1-17-16,-2-3 0 16,2 4-1-16,-6-4-41 15,-4-2-46-15,-1 0-52 16</inkml:trace>
  <inkml:trace contextRef="#ctx0" brushRef="#br0" timeOffset="2732">2593 189 19 0,'0'0'45'16,"0"0"9"-16,0 0-8 16,0 0 6-16,0 0-13 0,0 0-12 15,114-5 15 1,-94 4-6-16,-1 1-12 0,3-4-1 16,-2 2-8-16,2-5-8 15,5 1-3-15,-5 5 0 16,1-5-4-16,-4 2 0 15,-3 4-8-15,-1 0-2 16,-1 0-32-16,-1 0-18 16,-4 0-72-16,-3-2-27 15</inkml:trace>
  <inkml:trace contextRef="#ctx0" brushRef="#br0" timeOffset="3060">2923 131 94 0,'0'0'34'15,"0"0"-9"-15,0 0 21 16,0 0-1-16,0 0-8 15,0 0 1-15,109 0-10 16,-87 0-5-16,-2 0-1 16,2 0-7-16,0 0-5 15,-2 0-6-15,-4 0-4 0,3 0-1 16,-8 0-2-16,1 0-18 16,-6 0-28-16,-2 0-30 15,-1 0 18-15,-3 0 10 16,0 0 11-16,0 0-17 15,0 0-2-15</inkml:trace>
  <inkml:trace contextRef="#ctx0" brushRef="#br0" timeOffset="3304">3193 131 3 0,'0'0'22'15,"0"0"8"-15,0 0 6 16,0 0-9-16,0 0 11 16,0 0-8-16,-20 33 2 15,17-14-6-15,3 2-12 0,0 10-6 16,0 0 3-1,0 4 6-15,0-3-7 0,0 2 1 16,0 1-5-16,9-4 7 16,2 1-7-16,-2-6 0 15,1-6 4-15,-1-3-9 16,1-5 2-16,-1-3 1 16,-3-4-4-16,5-5-22 15,-2 0-32-15,4 0-49 16,-4 0-73-16</inkml:trace>
  <inkml:trace contextRef="#ctx0" brushRef="#br0" timeOffset="3759">3312 376 19 0,'0'0'68'0,"0"0"-49"16,0 0 23-16,0 0 15 16,0 0-10-16,0 0-13 15,44 144-15-15,-24-124-9 16,5 0 1-16,0-5 19 16,2-7-23-16,-2 1 5 15,-2-6-2-15,-1-3 5 16,0 0 11-16,4 0-15 0,-4 0 5 15,-3-6-7 1,1-6 5-16,-7-5 2 0,-7-3 6 16,1-6-7-16,-7-3-4 15,0-5-6-15,0-1 2 16,-7-2-7-16,-12 2 0 16,-7-2-1-16,4 5 1 15,3 8-3-15,-4 3-1 16,10 14 1-16,-2 4-9 15,2-1 8-15,-4 4-6 16,-5 0 10-16,-3 0-1 16,-5 13-2-16,5 4-1 15,2 3-10-15,4 2-31 16,-3 8-1-16,2 2-31 16,1-6-138-16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1:12.1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279 356 44 0,'0'0'55'15,"0"0"-41"-15,0 0 33 16,0 0 19-16,0 0-12 16,0 0-15-16,-86-52-16 15,73 52-14-15,-4 0 8 16,8 0-10-16,-4 0-4 16,1 0-2-16,-1 0 4 15,-1 6-2-15,2 1-1 16,-1 6 7-16,4-2-7 15,-7 1-2-15,5 2 3 16,-1 1-4-16,2 2 2 16,4 3-2-16,0 0-1 15,-1 3 0-15,7 0 2 0,0 0-10 16,0 1 10-16,0-2 0 16,0-4 0-16,7-1-3 15,9-2 3-15,7-4-3 16,-1-2 3-16,3-4 0 15,-2 1 3-15,-1-6 0 16,0 0 4-16,-5 0 7 16,2 0-3-16,-5 0 2 15,-3 0-1-15,3-3 2 16,-5-11 1-16,1-3-9 16,-1-4 8-16,-3-2-9 15,1-5-3-15,-4 2 2 16,0-6-2-16,3 3 0 15,-1 3-2-15,-2-2 2 0,0-1-1 16,-3-3 0 0,0 0-1-16,0 1 0 0,0-5 2 15,0 1-1-15,0 3-1 16,0-2 3-16,-14 5-1 16,5 3-2-16,-1 6 0 15,4 8 3-15,3 4 4 16,0 5-2-16,3 3-1 15,0 0-4-15,0 0-1 16,0 0-6-16,0 0-1 16,0 0 4-16,0 0-11 15,0 3 15-15,0 14-3 16,0 3 3-16,0 3 0 0,0-3 3 16,0 4-2-16,0 0-1 15,0 2 0-15,3 1-4 16,3 5 4-16,5 1 5 15,-6 5-5-15,4-4 1 16,5 1-2-16,-4-4 0 16,2 1 0-16,-1-3 1 15,0 0 0-15,3-6 2 16,2-3-1-16,-1 0-1 16,1-6 0-16,1 1 0 15,2-4 0-15,-2 1-1 16,-3-7 1-16,-3-2 0 0,-5 0 2 15,-3-3-2-15,1 0 2 16,-4 0-2-16,0 0 1 16,6 0-1-16,0 0-12 15,8 0-45-15,-3 0-66 16,-3-3-86-16</inkml:trace>
  <inkml:trace contextRef="#ctx0" brushRef="#br0" timeOffset="1441">660 413 114 0,'0'0'40'0,"0"0"-33"15,0 0 18-15,0 0 30 16,0 0-22-16,0 0-2 15,33 6 11-15,-19-6-19 16,1 0 11-16,-2 0-23 16,6 0 11-16,4 3-14 15,-1-3-4-15,3 0-1 16,2 0-2-16,-5 0 9 16,1 0-8-16,-4 0 0 15,-3 0-2-15,-7 0-20 16,2 0-39-16,-8-3-43 0,-3-3-43 15</inkml:trace>
  <inkml:trace contextRef="#ctx0" brushRef="#br0" timeOffset="2024">751 223 3 0,'0'0'25'0,"0"0"-2"0,0 0 7 16,0 0 5-16,0 0-20 16,164 5 7-16,-139 5-1 15,-5-3-3-15,-1 6-5 16,-3-6 2-16,-7 6 0 15,2-6-11-15,-5 9-2 16,-3-1 1-16,0-1 4 16,-3 3-3-16,0 3-2 15,0 3 3-15,0 3 10 16,-6 6 0-16,-11-6-14 16,-5 6 8-16,3-6-7 15,-4-1 0-15,4-4 12 0,0-1-14 16,7-6-3-1,4-2 3-15,-1-4 10 0,6-5-9 16,-1 0 8-16,4-3 11 16,0 0 5-16,0 0 8 15,0 0 2-15,0 0 0 16,0 0 9-16,0 0-11 16,0-14-21-16,0-4 1 15,0-2-4-15,0 0 4 16,0 0-5-16,0-3-1 15,0 3 1-15,0-3-2 16,0 3-5-16,0 2 2 16,0 4-2-16,4-1-1 15,-1 7 0-15,-3-4 0 16,3 7-22-16,0-1-46 0,3-3-27 16,8 3-44-16,-8 1-61 15</inkml:trace>
  <inkml:trace contextRef="#ctx0" brushRef="#br0" timeOffset="2968">1299 192 57 0,'0'0'19'0,"0"0"-15"15,0 0-2-15,0 0 9 16,0 0 19-16,0 0-17 16,85 119-4-16,-70-89-1 15,1-2 12-15,0 2-1 16,1 2-7-16,-2-3-3 15,1 2 9-15,0-2 3 16,-2-6-9-16,-2 0 1 16,-2-6-4-16,-4-2-3 15,0-7 1-15,-3-2-6 16,2-3 5-16,-3-3-3 0,-2 0 1 16,3 0-4-16,-3 0 18 15,0 0 0-15,0 0 24 16,0 0 0-16,0 0-15 15,0-11-17-15,0-7-2 16,0-5 6-16,0-3-6 16,0-5-2-16,0-7-5 15,0-2 4-15,0-6-5 16,0-3 4-16,0-4-4 16,0 1 0-16,0 4 2 15,0 2-2-15,3 10-3 16,0 7 1-16,-3 6-2 0,3 6-16 15,-3 2-23-15,0 7 3 16,8 2-33-16,1 6-52 16,1 0-1-16</inkml:trace>
  <inkml:trace contextRef="#ctx0" brushRef="#br0" timeOffset="3554">1768 108 60 0,'0'0'84'0,"0"0"-74"16,0 0 14-16,0 0 50 16,0 0-19-16,0 0-35 15,3 2-1-15,-3 0-8 16,0 1 2-16,4 3-4 16,-4 0 12-16,3 3-17 15,-3 2 14-15,3 8-14 16,0 1 6-16,-3 0 6 15,0 6-14-15,0 0-1 0,0 0 0 16,0 1 6-16,0-1-7 16,0 1 3-16,3-1-3 15,-3-6 0-15,0 4 0 16,0-1 0-16,0 2 0 16,0-1 0-16,0-1 3 15,0-3-4-15,6-3 1 16,2 0-6-16,-3-5 5 15,1-1-4-15,2-5-2 16,4 0 4-16,-2-3-2 16,-1-3 3-16,5 0-4 15,-6 0 3-15,9 0 3 0,-1 0 2 16,1 0-2-16,-3 0-4 16,3-3 4-16,-4-6-8 15,7-2-8-15,-9-1-35 16,0-5-74-16,-8 0-78 15</inkml:trace>
  <inkml:trace contextRef="#ctx0" brushRef="#br0" timeOffset="3833">1751 376 153 0,'0'0'34'16,"0"0"-21"-16,0 0 62 15,0 0 22-15,0 0-66 16,0 0-20-16,47-3 14 16,-25-6-15-16,0 1-7 15,4-5 3-15,-4 3-6 16,-3 1-2-16,-2-4-37 15,-1 3-25-15,-7 0-41 16,-9-3-14-16</inkml:trace>
  <inkml:trace contextRef="#ctx0" brushRef="#br0" timeOffset="4987">1778 121 10 0,'0'0'47'0,"0"0"6"15,0 0-2-15,0 0-15 16,0 0-5-16,0 0-17 16,115 0-11-16,-93 0 3 15,-5 0-5-15,-1 0-1 0,-7 0 6 16,1-3-6-16,2 3-1 15,-4-3-6-15,1 3 6 16,-2 0-3-16,-1 0 2 16,3 0 1-16,-2 0-2 15,2 0 2-15,-3 0-4 16,5 0 5-16,-2 9 0 16,1 1 2-16,-4 0-2 15,-3 2-2-15,0-1 1 16,4 4 2-16,-1-1 3 15,0 2 4-15,2 0 9 16,1 5-4-16,-3-5-7 0,1 3 2 16,2 4 12-16,-2-3-3 15,-1 3 0 1,0 3 4-16,-3 0-11 0,2 0 0 16,-2 0-3-16,0-3-2 15,0-3 2-15,-3-3-3 16,3-5-2-16,0-1-1 15,0-5 5-15,1-3-5 16,-4 0 4-16,0-3-3 16,3 0 4-16,-3 0 1 15,0 0-4-15,0 0 2 16,0 0 2-16,0 0-6 16,0 0 12-16,0 0-3 15,0 0 2-15,0 0 5 16,0 0-1-16,0-9-2 0,0-11-13 15,0-9 3 1,0-5-4-16,0-4-1 0,6-5-4 16,-3-3-11-16,0 0 3 15,4 1-13-15,-4 8 8 16,6 8-23-16,-1 9 35 16,-2 5 1-16,3 4 5 15,4 2-1-15,0 3-1 16,-1 2 2-16,2 4 0 15,-5 0-8-15,1 0 7 16,-4 0-2-16,0 0 0 16,1 0 3-16,-1 0 0 0,0 7 1 15,2 5-1 1,-5 2 0-16,0 1 5 16,-3-1-5-16,0-2 0 0,0 2 0 15,0-2 0-15,0-1-10 16,0 3 6-16,0 5 4 15,-14-2 4-15,2-1-2 16,-1 0-2-16,1 0-11 16,-4 0 7-16,-1 4-2 15,-2-4-4-15,0 3-9 16,-1-2-5-16,8-6 14 16,5-2-3-16,4-3-6 15,3-1 12-15,0-2 2 0,0 0 0 16,0 0 0-1,0 0 5-15,10 3 3 0,8 2-1 16,6 1 6-16,1 0 7 16,4-4 6-16,0 7 0 15,-3-1 2-15,2 1-3 16,-6 0-2-16,1-4 1 16,0 1-12-16,-5-1 15 15,2 1-7-15,-4-3-4 16,-6 0-4-16,-4-4 2 15,0 1-6-15,-3-3-2 16,5 3 2-16,-2 0-3 16,0-3-7-16,4 0-41 15,-4 0-71-15,-3 0-79 0</inkml:trace>
  <inkml:trace contextRef="#ctx0" brushRef="#br0" timeOffset="5985">2519 166 136 0,'0'0'7'15,"0"0"-1"-15,0 0 25 16,0 0 18-16,0 0-8 16,0 0-15-16,42 124 3 15,-36-98-16-15,0-1 14 16,1 1 4-16,-1 0-21 16,0-6-8-16,-3 1 6 15,5-4-5-15,-8-3 2 16,3 1-1-16,-3-4 0 15,0-5-3-15,0-3 1 16,0 0 0-16,0-3 3 16,0 0-4-16,0 0 4 15,0 0-4-15,0 0 4 0,0 0 0 16,0 0-5-16,0-15-3 16,0-5 2-16,0-6-1 15,0-6-2-15,0-2 4 16,0-6-8-16,0 1-1 15,3 7-10-15,10 6 13 16,-1 10-4-16,-2 6 1 16,-1 5 5-16,2 5 1 15,-2 0 1-15,-3 0-5 16,7 0 7-16,-3 0 5 16,2 17-1-16,-1 7 2 15,1 2 8-15,-2 3-5 16,-1 0 1-16,1 5 6 15,2-5-7-15,-1 0-5 0,-2-6-3 16,-2-3 5-16,-4-3-2 16,-3-5-4-16,0-6-1 15,3-3 1-15,-3-3 4 16,0 0-2-16,0 0 0 16,0 0-1-16,0 0 3 15,0 0-3-15,0 0 1 16,0 0-2-16,0 0-5 15,-6-24-3-15,-7 2 1 16,2-10-9-16,2-3-8 16,3 1 7-16,2-4 3 15,4 7 4-15,0 0 10 0,0 10-4 16,0 1-4-16,4 4 3 16,8 1 5-16,2 8 0 15,-1 0 0-15,-4 4-1 16,4 3 0-16,-1 0 1 15,2 0 0-15,-2 0 0 16,1 0 2-16,0 0-1 31,-4 12 7-31,5 8 1 0,-2 6 14 0,1 4-5 16,1 2-2-16,-6-1-6 16,3 4 0-16,-2-3 5 15,1-1-6-15,-4 1-4 16,0-3-1-16,-3-3-4 0,0 0 6 15,-3-4-3 1,0-4-3-16,0-7-20 0,0-2-37 16,0-6-33-16,5-3-57 15</inkml:trace>
  <inkml:trace contextRef="#ctx0" brushRef="#br0" timeOffset="6508">3106 180 66 0,'0'0'48'15,"0"0"-32"-15,0 0 48 16,0 0 21-16,0 0-41 15,0 0-18-15,3 0 14 16,-3 0-12-16,0 0-16 16,0 0 0-16,0 0-7 15,0 0 1-15,0 12 5 16,0 4-4-16,0 8-1 16,0-2 5-16,3 8-4 15,1-3-5-15,-1 3 4 0,0 2-5 16,0-3 3-1,0 3-4-15,0-4 1 0,2 1 6 16,1-6-7-16,-3-3 1 16,2-5-3-16,3-4 4 15,-2-2 1-15,-3-3-3 16,3-1 0-16,1-5-1 16,-1 3 1-16,0-3 0 15,5 0 2-15,-3 0 0 16,6 0 5-16,-5 0-4 15,4 0 7-15,-4 0-8 16,2-8-2-16,-3-7-6 16,3 1-11-16,-5-3-9 15,0-4-17-15,-6 4-22 0,0 0-35 16,0 3-13-16,0-1-1 16</inkml:trace>
  <inkml:trace contextRef="#ctx0" brushRef="#br0" timeOffset="6783">3028 388 89 0,'0'0'70'0,"0"0"-48"16,0 0 41-16,0 0 19 0,0 0-27 15,0 0-22-15,91-19-7 16,-79 17-10-16,4-3 2 16,1-1-9-16,-4 3-7 15,2-3-2-15,-1 0-4 16,-1-2-29-16,-4-4-50 16,1 1-72-16,-10-2-24 15</inkml:trace>
  <inkml:trace contextRef="#ctx0" brushRef="#br0" timeOffset="8003">3139 130 36 0,'0'0'26'0,"0"0"-8"15,0 0 20-15,0 0 0 16,0 0-7-16,0 0 1 16,38 0 0-16,-23 0-9 15,7 0-5-15,-2 0-8 16,-1 0-5-16,0 0-3 16,1 0 2-16,-1 0-4 15,-2 0-14-15,-4 0-6 0,-7 0-14 16,0 0 21-1,-3 0 0-15,0 4 4 0,1-2 5 16,-1 0 4-16,0 4 0 16,0 0 0-16,3 0-1 15,-1-1 1-15,-2 1 1 16,0 0 0-16,-3-3 5 16,0 7 7-16,0-3 5 15,3 2 4-15,-3 7 0 16,0-2 1-16,0 3-2 15,0 3-8-15,0 1 1 16,0 0-4-16,0 4-3 16,0-2-1-16,0 0 0 15,0 3-3-15,0-3 1 0,0 0-3 16,0 0 0-16,0 0 0 16,0 0-1-16,0-3 2 15,0 0-2-15,0-5 2 16,-3-1-2-16,3-5 0 15,0-4 0-15,0-2-7 16,0 0-4-16,0-3 10 16,0 3 1-16,0-3-2 15,0 3 2-15,6 0 1 16,-1 0 1-16,6-1-1 16,-5-2 1-16,7 3-2 15,-4-3 0-15,8 0 5 16,2 0 0-16,0 0 5 0,7 0 9 15,-4 0-12 1,0 0-4-16,-2 0-2 0,-4-3 1 16,-3 1-2-16,-4 2 1 15,-1-3 0-15,-5 3-1 16,0 0 0-16,-3 0 4 16,0-3 3-16,0-3 0 15,0 0 1-15,0-5-8 16,3-1-6-16,-3-2-21 15,0-1 21-15,3 4-24 16,0-3 6-16,-3-4 7 16,3 4 0-16,-3-3 17 15,0-1 5-15,0 4-4 16,0-3 2-16,0-1 11 0,0 1 15 16,0-3-18-16,0 0 1 15,0 0 13-15,0 0-10 16,0-1-7-16,4 4 5 15,-1 3 2-15,-3-5 1 16,3 6-3-16,3-1-5 16,-6-5 6-16,7 2 3 15,-4 1-15-15,-3 0 14 16,3 4-4-16,-3 8-9 16,0 0 11-16,0 1 0 15,0 3-2-15,0 0-3 0,0 0 1 16,3 0-10-1,-3 0-9-15,0 0 5 0,0 0-6 16,0 9 2-16,3 15 8 16,0 2 7-16,5 6-7 15,-2-1-2-15,0 4 2 16,1-3 4-16,-1 2 1 16,0 4-4-16,1-4-1 15,-1 1 2-15,3-1-2 16,-1-2 2-16,-2-3-2 15,-3-3 3-15,-3-6 0 16,3-6-6-16,0-5-10 16,-3-4-37-16,4-2-9 15,-1 0-8-15,0-3-27 0,3 0-55 16,0 0-36-16</inkml:trace>
  <inkml:trace contextRef="#ctx0" brushRef="#br0" timeOffset="8474">3930 115 125 0,'0'0'24'0,"0"0"-20"16,0 0 23-16,0 0 40 15,0 0-26-15,0 0-15 16,14 23 7-16,-14-17-6 16,0 0 0-16,0 4-9 15,3-3-4-15,-3 12-4 16,3-3 3-16,-3 7-1 15,3 1-5-15,4 5 3 16,-4 3-10-16,3 5 4 16,4 1 0-16,-1-1 2 15,-3 3 4-15,2-2 0 16,-5-4-9-16,0-2 5 0,0-6-5 16,-3-3 1-16,3-6 3 15,-3-1-4-15,3-9-1 16,-3 2-6-16,4-3 3 15,-1-2-38-15,-3-4-15 16,3 0-33-16,3 0-3 16,-3 0 6-16,0-4-28 15</inkml:trace>
  <inkml:trace contextRef="#ctx0" brushRef="#br0" timeOffset="8784">3655 425 122 0,'0'0'56'15,"0"0"-36"-15,0 0 61 16,0 0 4-16,0 0-43 15,0 0-16-15,67 0 3 16,-42 0-16-16,-2 0-7 0,3 0 0 16,0 0-3-1,2-3-3-15,-1-3-4 0,-2 0-22 16,0 1-27-16,-2-4-41 16,2 1-32-16,-6-4 16 15</inkml:trace>
  <inkml:trace contextRef="#ctx0" brushRef="#br0" timeOffset="13924">4168 176 10 0,'0'0'1'0,"0"0"25"16,0 0-3-16,0 0-10 15,0 0 0-15,0 0 5 16,0 0-3-16,0-6-3 16,0 6 8-16,0-3-10 15,0 3 4-15,0 0-3 16,0 0 2-16,0 0-2 16,0 0-2-16,0 0 3 15,0 0 6-15,0 0-11 16,0 0 6-16,0 0 5 0,0-1-4 15,0 1 0-15,0 0 1 16,0 0-6-16,0 0-4 16,0 0-5-16,0 0 9 15,0 0-3-15,0 0-6 16,0 0 5-16,0 0-4 16,0 0-1-16,0 0-5 15,0 0 4-15,0 0 1 16,0 0-3-16,0 0 0 15,0 0 2-15,0 0 1 0,0 0 0 16,0 0-1 0,0 0 1-16,0 7 2 0,0 6-2 15,0-3 4-15,0 2 1 16,-7 3-3-16,7 1 4 16,0 3-1-16,-3 1-1 15,0-1-1-15,-3 1 0 16,-1 6-1-16,1-5 5 15,0 0-7-15,3-1 0 16,0 0 0-16,3 0 3 16,0-3-2-16,-5 1-1 15,5-1 0-15,0-3 0 16,0-2 0-16,0 2 2 16,0-5-2-16,0 2 0 15,0-2 0-15,0 0 0 0,0-4 0 16,0 1-2-16,0 0 4 15,0 0-2-15,8 0 0 16,-5-4 2-16,3 1-2 16,4 0 2-16,-1 0 0 15,7 0-1-15,1-3-1 16,-5 3 1-16,4-3 6 16,-3 0-6-16,-1 0 3 15,2 0-2-15,-5 0 5 16,-2 0-2-16,-1 0 3 15,3 0-1-15,1-6-3 16,-1 0-3-16,2-2-1 0,-2 2 2 16,1 0 0-16,-1-3-2 15,2 4 2-15,-3-4-4 16,0 3 4-16,-2 0-2 16,0 1 2-16,0-1-1 15,1 0 2-15,-1 1-3 16,-3-4 0-16,5 0 2 15,-5 1 0-15,0-1-2 16,-1-3 5-16,-2 4 2 16,3-4 4-16,0 4-4 15,-3-4 2-15,3-2-2 16,-3 2-5-16,0 1 2 16,0 2-2-16,0-2 2 15,0 2 3-15,5-6-6 16,-5 4 3-16,3-5 1 0,-3 3 1 15,0-1-4-15,0-1 3 16,0 0-3-16,0-1 1 16,0 4 0-16,0-2 3 15,0 4-3-15,0 0 4 16,0-2-6-16,0 2 2 16,0 0 1-16,-3-3 2 15,-5 6-6-15,2-6 5 16,1 4 1-16,-6-1-6 15,5 3 0-15,0-2 2 16,-1 3-1-16,4 2 0 16,-3-3-1-16,0 4 0 0,-5-3 2 15,3-2 0-15,0 5-2 16,-1-3 1-16,2 3 5 16,-2-3-5-16,0 4 4 15,1-1-3-15,2 3-2 16,1 0-1-16,0 0 1 15,-1 0 2-15,-3 0-2 16,2 0-6-16,1 0 6 16,0 0 0-16,-5 0-2 15,5 0 2-15,-4 0 0 16,1 0-1-16,0 0-3 16,-1 0 3-16,1 0-1 15,-2 8 2-15,2 1-1 0,-1 2-2 16,1 1 1-16,2 2-3 15,1 5 3-15,0-3 2 16,-5 4 0-16,-1 3-3 16,2 2 3-16,-2 1 0 15,5-1 0-15,1-4-6 16,0 0-1-16,3 4-10 16,-5-5 4-16,2 3-3 15,0 3-22-15,2 0-1 16,-2 0-48-16,3-3-92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2:48.9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25 434 0 0,'0'0'41'0,"0"0"-2"16,0 0 5-16,0 0-15 16,0 0 5-16,0 0-11 15,0 0 23-15,-14-3-13 16,11 0-5-16,3-1 1 16,-3-1 0-16,3 3-20 15,0 2 7-15,-2-4 7 16,2 2-17-16,0-1 2 15,-3 0 2-15,3 3 3 16,0-3-13-16,0 3 12 16,0 0-4-16,0 0 12 15,0 0-7-15,0 0-6 0,0 0 9 16,0 0-10-16,0 0-6 16,0 0-2-16,0-4-4 15,8 2-1-15,21-1 1 16,3 1 5-16,7 2 1 15,-3 0-2-15,1 0 0 16,5 0 2-16,-4 0 9 16,4 0-7-16,4 0-2 15,-9 0 1-15,5 0-1 16,-3 0 1-16,-6 0 2 16,-8 0-3-16,-6 0 0 15,-5 0 4-15,-8 0-8 0,0 0 1 16,-3 0-5-1,4 0-35-15,-1 0 4 0,0 0-18 16,1 0-14-16,-1 0-28 16,-6 0-24-16</inkml:trace>
  <inkml:trace contextRef="#ctx0" brushRef="#br0" timeOffset="358">300 439 6 0,'0'0'28'0,"0"0"18"15,0 0 10-15,0 0-17 16,0 0-2-16,0 0-10 15,0 64 5-15,11-44 3 16,-5 3-17-16,2 6 0 16,6 3-3-16,-1 8 0 15,2 0-6-15,-1 2-6 16,-4-3 0-16,-1 1 1 16,0 5 2-16,1-12-6 15,-1 3 6-15,-1-10-6 16,1-10 0-16,4-3-19 0,-1-7-51 15,4-6-64-15,4 0-40 16</inkml:trace>
  <inkml:trace contextRef="#ctx0" brushRef="#br0" timeOffset="892">592 624 188 0,'0'0'92'0,"0"0"-91"16,0 0 22-16,0 0 45 0,0 0-32 15,0 0-36 1,0 11 7-16,4 13 5 0,2-2-4 16,3 4 0-16,8-2 2 15,-1-4-5-15,3 0-2 16,1-3-2-16,2-2-1 15,0-4 7-15,4-2-4 16,3-5 8-16,-6-2-5 16,5-2-6-16,-6 0 7 15,1 0-5-15,-4 0 1 16,-3 0 2-16,-7-9 8 16,-1-8-3-16,-2-5 10 15,-6-11 1-15,0-5-8 0,0 1-11 16,0-1 1-16,-6 4 1 15,-8 5-3-15,-2 3 1 16,4 6-1-16,-4 3 0 16,-1 2-2-1,-2 6 1-15,-3-2-1 0,-7 5-11 16,0-2 12-16,-3 5-2 16,0 0-2-16,9 3 3 15,1 0-1-15,6 0-9 16,-4 0 10-16,5 14-13 15,-1 12 2-15,3 3-2 16,4 0-13-16,4 0-21 16,2-3-15-16,3-6-9 15,0-6-53-15,3-8-1 0</inkml:trace>
  <inkml:trace contextRef="#ctx0" brushRef="#br0" timeOffset="1473">1183 283 198 0,'0'0'34'0,"0"0"-23"15,0 0 69 1,0 0-9-16,0 0-56 0,0 0-11 15,0 0-2-15,0 0 0 16,0 11 2-16,0 9-2 16,0 5 4-16,0-2-3 15,0 3-3-15,3 3 8 16,0-1-6-16,0 4-1 16,4 2 11-16,-1-2-7 15,0 6-2-15,4-7-1 16,-1 1-1-16,8-3-1 15,-1-3 2-15,3-6-1 16,1-4 0-16,-1-6-1 16,1-4 0-16,-1-2 2 0,-4-4 4 15,1 0-2-15,0 0 1 16,1 0-3 0,-2-13 7-16,-2-7-5 0,1-3 6 15,-6-3-8-15,-2 3 8 16,-1-6 2-16,-5 3-7 15,0-3-1-15,0 0 2 16,0-5-3-16,0 2-1 16,0 0 5-16,-8 4 0 15,0 5 2-15,-3 0-2 16,2 3-7-16,-1 8 2 16,4-1-4-16,3 7 1 15,3 6-4-15,0-1 1 0,0 1-25 16,0 0-65-16,0 0-89 15,0 0-87-15</inkml:trace>
  <inkml:trace contextRef="#ctx0" brushRef="#br0" timeOffset="2799">1616 278 6 0,'0'0'220'0,"0"0"-202"0,0 0-18 16,0 0 36-16,0 0 2 15,0 0-37-15,13 21-1 16,-7 0 11-16,0 5-3 16,8 7 10-16,-6-1-2 15,3 0 1-15,-2-1-9 16,1 4 12-16,-4-4-17 15,5 1 1-15,-5 0 0 16,0-3-2-16,-1-3 9 16,3-6-11-16,-8-6 2 15,3-4 3-15,-3-8-4 16,0-2 2-16,0 0-2 16,0 0 8-16,3 0 1 15,-3 0 1-15,0 0-3 16,0 0 0-16,0-2-7 0,0-20 0 15,0 0 5-15,-3-8-6 16,0-1-1-16,0-6-5 16,3-4 4-16,0-2-3 15,0-3-3-15,0 6-7 16,0-5 4-16,3 6-3 16,6 0 3-16,4 6 4 15,1 0 0-15,-2 7 4 16,1 3 1-16,-4 9-4 15,-2 5 6-15,-1 6 0 16,0 3-3-16,0 0-1 16,5 0-2-16,2 0 1 15,-1 9 5-15,4 8 0 0,-7 9-3 16,2-3 3 0,-8 3 4-16,-3 3-2 0,0-3 5 15,0 4-4-15,0-4 8 16,0 0-9-16,-6-3 5 15,-8 0-3-15,1-3-4 16,1 0 0-16,-1-3 0 16,4-2 0-16,-5-4 7 15,11-5-6-15,0 0-1 16,0-3 0-16,3-1-14 16,0-2 7-16,0 0-10 15,0 0 16-15,0 0-14 0,0 4 15 16,0-2-3-1,0 7 3-15,0 2 0 0,0 1-1 16,12 0-1-16,2-4 1 16,-5 1 2-16,4-4 1 15,-4-5 1-15,4 4 1 16,1-4-2-16,2 0-2 16,6 0 10-16,1 0-6 15,-1-6-4-15,0-6 1 16,-5 0-1-16,-5 1 5 15,-2 5-3-15,-4 1-2 16,-6 2 4-16,3 3-4 16,-3 0 2-16,0 0-1 15,3 0 3-15,1 0-4 16,-1 0-1-16,3 0 1 0,0 0 0 16,2 0 1-16,1 14-1 15,4 3 7-15,-1 3-6 16,1 1 0-16,7 4-1 15,-4-1 1-15,-1-1 1 16,9 0 2-16,-9-6-4 16,1 2 3-16,0-9-2 15,-4 0-1-15,-1-4 1 16,-5-6-1-16,1 0 8 16,-1 0-5-16,3 0 3 15,1 0 6-15,-1 0 6 16,2-10 7-16,1-10-9 0,-5-4 7 15,2-4-8 1,1-1-10-16,-7-6-4 0,0 1 5 16,-3 2 1-16,0 0-1 15,0 4-2-15,0 2-3 16,0 0 10-16,-6 6 1 16,-10 1-1-16,0 3-11 15,-1 5 8-15,2-1-8 16,-1 3 3-16,0 4-6 15,-4 0 2-15,1 5 1 16,3 0-9-16,-4 0 8 16,1 0-9-16,1 0-27 0,-1 5-3 15,-1 9 5-15,7 6-4 16,4 6-14 0,5 3-19-16,4 2-92 0</inkml:trace>
  <inkml:trace contextRef="#ctx0" brushRef="#br0" timeOffset="4634">2745 78 70 0,'0'0'39'16,"0"0"-23"-16,0 0 43 15,0 0 8-15,0 0-19 16,0 0-17-16,0 0 1 15,3-6-2-15,-3 6-3 16,0 0-7-16,0 0-9 16,0 0-6-16,0 0-5 15,0 0 0-15,0 0-1 16,0 0-3-16,0 15 4 16,0 11 0-16,0 0 3 15,0 2-3-15,0 4 1 0,-3 0-1 16,-7 4 1-1,4 1 10-15,0 4-9 0,-1-4-2 16,4 0-3-16,3 1 3 16,0-1 0-16,0-2 0 15,0 2 0-15,0-5-3 16,0-1 4-16,0 1-1 16,10-6 2-16,2 0-2 15,4-3 0-15,4-4-4 16,2-3 4-16,3 0 0 15,2-9 0-15,1 0 0 16,1-7-5-16,1 0-36 16,5 0-28-16,-6 0-52 15,-7-24 1-15</inkml:trace>
  <inkml:trace contextRef="#ctx0" brushRef="#br0" timeOffset="5379">3070 443 30 0,'0'0'117'16,"0"0"-103"-16,0 0-2 16,0 0 0-16,0 0 22 0,0 0-9 15,-7 51-1 1,7-25-10-16,0 0 5 0,0 3-5 15,0 3 3-15,0 2-5 16,0-2-6-16,0 0 0 16,0-1 2-16,2-5-3 15,3 0-5-15,1-1 2 16,-3-11-3-16,0-2 2 16,0-6-1-16,-3-2 6 15,0-4-6-15,0 0 2 16,0 0 3-16,0 0-1 15,0 0 6-15,0 0-2 16,0 0 0-16,0-4 5 16,0-18-12-16,-9-7-1 0,-2-4-13 15,0-15 6-15,3-4-4 16,2-5-20-16,6-4 7 16,0-2-37-16,0 5 8 15,0 8 29 1,14 11 19-16,2 10 5 0,-1 5 1 15,4 11-1-15,-2 0 6 16,-1 7-2-16,0 0-2 16,-1 5 10-16,5-3-6 15,-4 4 5-15,3 0-7 16,-2 0 5-16,-5 10 3 16,1 6-1-16,0 8 1 15,-7-2 11-15,0 5-1 16,-6-1-11-16,0-3 7 15,0 0 2-15,0 0-7 0,0-3 4 16,-12 3-8-16,-4-3 2 16,-3-3-3-16,2 1-2 15,1-4-3-15,1-2 0 16,-1-1-3-16,5 1 0 16,-1-3 2-16,5 2-2 15,-2-5-5-15,3-1 2 16,3 1-15-16,-1-3 5 15,1-3-7-15,0 0-8 16,0 0-23-16,3 0-18 16,0 0 3-16,0 0-10 15</inkml:trace>
  <inkml:trace contextRef="#ctx0" brushRef="#br0" timeOffset="6721">3396 460 20 0,'0'0'15'0,"0"0"0"16,0 0 17-16,0 0 23 16,0 0-17-16,0 0-8 15,19 106 9-15,-11-74-4 16,-2-3-5-16,3 5-3 16,-2 1-18-16,-1-6 9 15,0 3-9-15,-2-7 8 16,-1-4-9-16,0-1-2 15,-3-10-6-15,0-4 1 16,3-5 5-16,-3-1-2 16,0 0 1-16,0 0-3 0,0 0 6 15,0 0 0-15,0 0-2 16,0 0 5-16,0-7 0 16,0-19-11-16,-3-4-3 15,-7-5 3-15,-2-4-7 16,5-5-15-16,1-3 6 15,6 4-3-15,0 0-3 16,0 2-4 0,0 4 7-16,0 6 11 0,0 2-3 15,0 6 11-15,10 3 0 16,-1 5-3-16,1-1 3 16,-1 9 0-16,-3 0 0 15,5 6-2-15,-8 1 2 16,0 0 0-16,7 0 2 15,-4 0-5-15,0 0 1 0,1 0 0 16,-1 0 2-16,-3 14 0 16,3-1-2-16,-6 7 3 15,0 0-1-15,0 5 0 16,0 1 0-16,0-4 0 16,0 4 3-16,-9-2-2 15,-4-2 0-15,7 2 0 16,0-2 4-16,2-1-5 15,4-4-1-15,0-3-1 16,0-2 2-16,0-4-4 16,0 1 4-16,0 0 0 15,0-1 0-15,4-2 1 0,11-3 0 16,1 0-1-16,4 0 0 16,-1-3 0-16,0 0 1 15,-2 6 0-15,2-3-1 16,0 2 2-16,-4-2-1 15,2-3-1-15,2 0 1 16,-3 0 0-16,1 3 0 16,-5-3-1-16,-2 0 2 15,-1 0-2-15,-2 0 2 16,-1 0-1-16,3-3-1 16,-6-8 0-16,5-4-2 15,-5 1-2-15,0-6 4 16,-3-3 0-16,0-3-7 0,0 0-2 15,0-3-2 1,0 3 0-16,0 3 2 0,3 6 9 16,-3 8 7-16,0 4 12 15,0 1 5-15,0 2 9 16,0 2-5-16,0 0-10 16,0 0-4-16,0 0-2 15,0 0-5-15,0 0-6 16,0 0-1-16,0 0-4 15,3 0-2-15,-3 6 2 16,0 11 4-16,7 3 3 16,-4 6-1-16,3 0-1 0,4 3 4 15,-4 2 7-15,0-2-6 16,-3 3-6-16,8-4 2 16,-2-2 1-16,1-2 0 15,2-4-3-15,-2-3 1 16,4-4 3-16,-5-6-4 15,4-1 0-15,-4-3 1 16,4-3 1-16,2 0 2 16,2 0-3-16,2 0 6 15,0 0-6-15,1-6 1 16,-1-4 4-16,-3-3-6 16,1 0 0-16,-5 0-10 15,-2-4-12-15,-4-1-25 0,0 1-29 16,-6-3-2-1,0 0-22-15,0-1-18 0</inkml:trace>
  <inkml:trace contextRef="#ctx0" brushRef="#br0" timeOffset="6985">3875 555 44 0,'0'0'50'15,"0"0"4"-15,0 0-7 16,0 0 10-16,0 0-7 0,0 0-10 16,-7-9-30-16,7 6-3 15,0-3 3-15,13 4-5 16,9-4 5-16,4-3-3 16,-4 4-7-16,-3-1 1 15,-2 0-2-15,-4 0-6 16,-1-2-18-16,-2 2-28 15,-7 0-35-15,0-3-12 16</inkml:trace>
  <inkml:trace contextRef="#ctx0" brushRef="#br0" timeOffset="7230">3875 555 57 0,'-46'-167'38'0,"46"167"-36"16,0 0 27-16,0 0 20 15,0 0-31-15,0 0-6 16,4-3 0-16,16 0 12 16,-1-3 1-16,6-4-3 15,-2 6-6-15,-1 1-1 16,3-4-11-16,1 5-3 15,0 2-1-15,0-4-69 16,-4-2-79-16</inkml:trace>
  <inkml:trace contextRef="#ctx0" brushRef="#br0" timeOffset="7532">4076 346 18 0,'0'0'50'15,"0"0"-26"-15,0 0 12 16,0 0 12-16,0 0-13 16,0 0 2-16,122 0-5 15,-103 0-12-15,1 0-9 0,2 0 2 16,-3 0-3-1,4-1-7-15,-1-5-3 0,2 0 0 16,-2-1-1-16,1 5-21 16,-1-3-31-16,-6 0-14 15,-7 4-7-15,-3-3-18 16</inkml:trace>
  <inkml:trace contextRef="#ctx0" brushRef="#br0" timeOffset="7802">4414 304 30 0,'0'0'52'0,"0"0"-18"0,0 0-9 15,0 0-2-15,0 0-1 16,0 0-15-16,-13 26-1 16,10-11 7-16,0 2-3 15,0 9 4-15,3-3 2 16,0 3-8-16,0 2-1 15,0-2 12-15,0 3-10 16,0 0 1-16,0 3 2 16,0-4-4-16,0 4-5 15,0-6 2-15,0-3-1 16,3-3-4-16,0-8-30 16,0 1-40-16,4-12-64 15</inkml:trace>
  <inkml:trace contextRef="#ctx0" brushRef="#br0" timeOffset="8349">4491 515 56 0,'0'0'53'0,"0"0"-49"15,0 0 19-15,0 0 17 0,0 0-2 16,0 0-4 0,0 60-14-16,6-46 12 0,3 4-17 15,2-4 7-15,8 0-13 16,-3-2-3-16,2 0 10 16,2-4-15-16,-1-5 7 15,0 0-6-15,1-3 2 16,-7 0-2-16,-1 0 0 15,-2 0 2-15,-4 0 8 16,2 0 9-16,-2-14 3 16,3-12-16-16,-6 0-2 15,-3-6-5-15,0 0 2 16,0 0-2-16,0 4-1 16,0 2 0-16,0 6 2 15,-6 7 2-15,0 2-3 16,-5 6 1-16,-4-1 0 0,2 0-2 15,-6 3 0-15,-4 1 0 16,4 2 1-16,-3 0 0 16,-1 0-1-16,4 0-4 15,0 0 4-15,-1 20-3 16,1 6 0-16,3 0-5 16,4 2-1-16,4 1-15 15,8-3-23-15,0 3-7 16,0-6-5-16,5-6-57 15,17-8 35-15</inkml:trace>
  <inkml:trace contextRef="#ctx0" brushRef="#br0" timeOffset="8813">4747 0 113 0,'0'0'18'0,"0"0"-12"16,0 0 2-16,0 0 34 0,0 0-32 15,0 0-8-15,3 0 6 16,8 3 1-16,4 12 18 16,1 5-2-16,3 3 0 15,1 11 7-15,2 4-17 16,3-1 13-16,-2 8-6 16,3-6-4-16,-3 7-4 15,-1-1-4-15,-3 1-3 16,-2-3-4-16,-2 0 0 15,-5-3 4-15,-4 0-4 16,-3 4 0-16,-3-4 1 16,0 0-1-16,0-2-3 0,0-2 2 15,-12-4-7-15,-10-1 4 16,-11-4 0-16,-6 4-1 16,-5-2-52-16,-4-2-43 15,-1-6-63-15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20.8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 71 4 0,'0'0'9'16,"0"0"7"-16,0 0 5 0,0 0-14 15,0 0 18-15,0 0-6 16,0 0-7-16,-9-4-3 15,5 4 7-15,4 0-5 16,-3-2-6-16,3 2 5 16,-3 0 1-16,3 0-1 15,0 0-1-15,0 0 4 16,0 0-4-16,0 0-3 16,0 0 0-16,0 0-6 15,0 0 2-15,0 0-1 16,0 0 4-16,0 0-4 15,0 0-2-15,0-3 2 16,0 3 1-16,-3-6 2 16,0 2-4-16,0 2 0 0,0-1 1 15,-2 1 7-15,2-4 9 16,0 3-16-16,3 0 6 16,0 0 4-16,-3 3-5 15,3-4 5-15,0 2 3 16,0-1-8-16,-3 1-3 15,3 2-3-15,0 0 5 16,0-3-2-16,0 3 1 16,0-3 7-16,0 3-2 15,0 0 1-15,0 0-1 16,0 0-1-16,0 0 0 16,0 0 1-16,0 0-3 15,0 0 0-15,0 0-3 0,0 0-2 16,0 0 6-16,0 0-4 15,0 0-3-15,0 0-1 16,0 0 0-16,0 0-4 16,0 0 2-16,6 3 5 15,8 11-2-15,1 3 0 16,1 1 1-16,-3 5-1 16,-1 2 1-16,2 5-2 15,-4-2 5-15,2 1 2 16,-2 0-4-16,2-3 0 15,-1 0 0-15,1-3-1 16,-2-3-1-16,6-3 0 16,-7 5 2-16,5-9-2 15,-2 4 1-15,-2-1 1 0,-1-9-4 16,1 6 2-16,-7-6 0 16,0-1 4-16,3 3-4 15,-1-3 0-15,1-1-1 16,-3 1 1-16,0-1 0 15,0 3-1-15,0-2 1 16,1 0 0-16,-1-5-2 16,-3-1-1-16,0 0 3 15,0 0 1-15,0 0-1 16,0 0 2-16,0 0 5 0,0 0-1 16,0 0-6-1,0 0 5-15,0 0 3 16,0-7-5-16,0-12-1 0,0 2-2 15,0-3 0-15,0-6 4 16,0-3-4-16,0 0 0 16,0 3 1-16,0 0 0 15,0 6 2-15,0-3-3 16,0 3 2-16,0 3 0 16,0-1-2-16,0 1 0 15,6 0 0-15,-3 2 0 16,4-2 0-16,-1-1 0 15,0 1 0-15,0-3 0 16,2 3 2-16,-5 3-2 16,0 2 0-16,3 0 0 0,-2 4-2 15,-1 2 2-15,3 3-2 16,-3 3 2-16,0-4-9 16,4 4-20-16,-1 0 6 15,0 0-13-15,2 0-22 16,-8 0-49-16,0 0-22 15</inkml:trace>
  <inkml:trace contextRef="#ctx0" brushRef="#br0" timeOffset="817">362 587 5 0,'0'0'32'16,"0"0"22"-16,0 0 3 15,0 0-8-15,0 0-16 16,0 0-2-16,0 0 12 16,19-6 4-16,-11-5-28 15,-2-3-14-15,3-3 7 16,-2 2-3-16,2-2-4 15,-3-3 0-15,1 0-2 16,-4-5-2-16,3-1 11 16,-3-1-7-16,2 1-2 15,1-4 4-15,-3 1-4 16,3 3-6-16,1-3 6 16,-4 6-2-16,3-3-1 15,0 6 0-15,-2 0 2 0,2 5-2 16,-3 4 0-16,0 2 0 15,5 3 0-15,-5-2-1 16,0 5 1-16,-3 3 0 16,0 0 0-16,0 0-1 15,0 0-1-15,0 0-9 16,0 0 11-16,3 0-5 16,0 0-5-16,3 3 10 15,1 8-3-15,2 1-5 16,-1 2 8-16,0 1-4 15,1 5 6-15,2 3-2 16,-2 3 1-16,1-1 14 16,-1 5-12-16,4-5 0 0,-4 4-2 15,5-6 0-15,-4 2 3 16,-4-9 0-16,3 4-4 16,-6-4 1-16,5-2-4 15,-6-7 8-15,1 3-7 16,3-1 4-16,-1-3 2 15,-5 0-4-15,3-1-4 16,0-5-11-16,-3 3-5 16,0 0 9-16,0-3-21 15,0 3-27-15,0-2-55 16,-3-1-29-16</inkml:trace>
  <inkml:trace contextRef="#ctx0" brushRef="#br0" timeOffset="1104">462 441 95 0,'0'0'54'16,"0"0"-30"-16,0 0 15 15,0 0 13-15,0 0-14 16,0 0-15-16,49-45-2 0,-40 38 4 16,4 1-14-1,2 2-3-15,4-2-7 0,4 0 3 16,4 3-4-16,-5-2-17 16,3-4-61-16,-8-3-166 15</inkml:trace>
  <inkml:trace contextRef="#ctx0" brushRef="#br0" timeOffset="2190">1027 151 1 0,'0'0'97'0,"0"0"-77"15,0 0 49-15,0 0-17 16,0 0 8-16,0 0-34 15,-13-14-13-15,7 11 6 16,3 0 6-16,-4 3-10 16,-2-3-12-16,-2 3 3 0,-1 0-3 15,-4 0-3 1,3 0 0-16,-4 0-2 0,-1 9 10 16,-1-1-13-16,3 10 12 15,-4-4-5-15,4 3 2 16,2 0-4-16,6 4 0 15,-1-1-2-15,1 0 4 16,5 0-4-16,3 0 2 16,0 3-1-16,0-1-3 15,0 0-4-15,0 2-5 16,0-5 10-16,14 1-1 16,-3-5 3-16,6 0-1 15,-7 0 2-15,2-4 0 16,2-1-1-16,2 0 0 0,-4-4 1 15,4 0-1-15,1-2 1 16,-1 2 1-16,-4-6 0 16,4 4-1-16,-2-4 0 15,-5 0 0-15,4 0 1 16,-4 0-1-16,-3 0 3 16,-2 0 0-16,-1 0 7 15,0-5 6-15,0-7-12 16,-3-1 5-16,3 0 1 15,0-6-7-15,2-1 0 16,-2 4-3-16,3-8 3 16,-3 1-3-16,2-6 1 15,3 0 2-15,-2-5-2 0,0 2 3 16,1 0-4-16,-1 6 2 16,0 0 0-16,-3 6-1 15,2 6-1-15,-2 5 4 16,0 4 1-16,0 1 1 15,0 2-6-15,0-1 0 16,4 0 0-16,-1 0 0 16,4-3 0-16,-1 3 0 15,-3 3-2-15,-3 0 1 16,2 0 1-16,-2 0-2 16,6 0-3-16,1 0 2 15,2 0-1-15,-2 3 4 0,2 9 0 16,-1-1-1-16,-2 4 1 15,-2 2 0-15,2 0 2 16,1 4-2-16,-1-1 0 16,2 0 4-16,-2 3-3 15,0 0 1-15,1-3 8 16,-1 3-9-16,1 0 2 16,2 3 1-16,-1-3-3 15,2 2 2-15,-4-4-2 16,0-2 0-16,-2-2 0 15,-1-7 0-15,-3 2-1 16,0-2 0-16,-3-6-4 16,0 6-19-16,0-1-28 0,0-2-38 15,0-2-50-15,-19-5-50 16</inkml:trace>
  <inkml:trace contextRef="#ctx0" brushRef="#br0" timeOffset="2485">1030 448 50 0,'0'0'63'0,"0"0"-32"16,0 0 20-1,0 0 18-15,0 0-20 0,0 0-15 16,90-32 7-16,-55 31-12 16,-6-9-7-16,3 4-6 15,-3-3 8-15,-4 2-24 16,2 0 8-16,-5 1-8 16,3 0-6-16,-5 5-61 15,-1 1-134-15</inkml:trace>
  <inkml:trace contextRef="#ctx0" brushRef="#br0" timeOffset="3404">1774 553 10 0,'0'0'31'0,"0"0"-13"16,0 0 22-16,0 0 12 16,0 0-5-16,0 0 2 0,0 3 4 15,0-3 2-15,0 0-8 16,0 0-12-16,0 0 2 16,3-3 0-16,0-11-26 15,8-1 12-15,-8-5-20 16,6-2 1-16,-2 1-1 15,2-9-3-15,1-2 0 16,2-4 0-16,-1-6 1 16,1-4-2-16,-5 3-2 15,-1 0-3-15,3 2 2 16,-2 6-7-16,2 10 2 16,2 4 9-16,-5 6 0 15,0 4 0-15,1 3-1 16,-4 1-1-16,0 5-1 0,-3-1 3 15,3 3 0-15,-3 0-1 16,0 0-3-16,3 0-6 16,0 0 5-16,0 0-5 15,7 0 7-15,4 9-6 16,-2 8 9-16,4 3-4 16,-2 6 4-16,-3 0 0 15,0 3 2-15,1 6-1 16,4-1-1-16,-5 1 3 15,0 2 0-15,0-2-3 16,-5 0 0-16,3-4 0 16,1-2 9-16,-4-6-9 15,5-3-5-15,-3-5 5 0,3 1 2 16,-5-5 6 0,3-2-13-16,-2-2 6 0,-4-3-1 15,3 2 0-15,-3-3-14 16,0-3-9-16,2 0-25 15,-5 0-9-15,0 0-28 16,0 0-5-16,0 0-68 16</inkml:trace>
  <inkml:trace contextRef="#ctx0" brushRef="#br0" timeOffset="3747">1803 448 72 0,'0'0'42'0,"0"0"-15"16,0 0 21-16,0 0 18 15,0 0-25-15,0 0-10 0,0 0-14 16,7 0 16 0,8-6-19-16,7 5 10 0,8-9-2 15,-2 4-7-15,5 0-1 16,-5-3-2-16,2 4-12 16,-5-4 0-16,4 3 0 15,-7 1-25-15,-3 3-40 16,1-5-93-16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41.9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0 179 31 0,'0'0'31'0,"0"0"19"16,0 0 0-16,0 0-15 16,0 0-9-16,0 0-2 15,0 0-1-15,0 0-4 16,0 0-6-16,0 0-6 15,0 0 9-15,0 0-5 16,0 0 0-16,0 0-7 16,0 0 4-16,0 0-8 15,0 0-3-15,0 0-4 16,0 0 3-16,0 8 3 0,6 1 1 16,11 5 0-1,-3 3-4-15,6 3 4 0,-1 6 3 16,0 0-1-16,1 3-2 15,-1 3 4-15,4-3-4 16,-4-3-5-16,-3 0 5 16,1-6 6-16,-5 1-6 15,4 0 1-15,-6-6-1 16,2 1 2-16,-1-1-2 16,-5-4 0-16,0-1 0 15,1 0 0-15,-4-4 0 16,0 0 0-16,0-3 0 0,-3-3 3 15,3 0-1 1,-3 0-1-16,0 0-1 0,0 0 1 16,0 0 8-16,0 0-3 15,0 0 6-15,0 0 9 16,0 0 3-16,0 0-22 16,0 0 16-16,0-15-9 15,0-2-9-15,0-3 0 16,0-5 0-16,0-2-5 15,0-6 7-15,0 0-2 16,0-6 0-16,0 1-2 16,0 7 2-16,0 2 4 15,0 3-4-15,3 9-1 16,4 2 1-16,-4 4 0 16,3 8 0-16,-3-3-4 0,0 6-5 15,5-3 6-15,-2 0-10 16,4 0-11-16,2-2 1 15,1-1-22-15,-4 3 1 16,2-3 6-16,-5 0-15 16,0 1-44-16,1-1 11 15</inkml:trace>
  <inkml:trace contextRef="#ctx0" brushRef="#br0" timeOffset="668">465 710 23 0,'0'0'44'0,"0"0"2"15,0 0 4-15,0 0-6 16,0 0 7-16,0 0-38 15,32-101 24-15,-29 72-5 16,3-2-21-16,0-1 17 16,2-3 2-16,-2-6-23 15,0 0 5-15,1 1-1 16,2-3-11-16,1-3 1 16,2 0-1-16,2 5 0 15,2 4-8-15,3-1 4 16,-4 15 0-16,2 3-14 0,-4 6 6 15,-1 5 8 1,-5 2-1-16,5 1 1 0,-4 6 1 16,-2 0 2-16,0 0-6 15,4 0 2-15,2 5-2 16,4 15 1-16,1 2-4 16,-4 8 10-16,2-5 7 15,-5 1-7-15,-1 3-2 16,5 0 2-16,-8 2 0 15,4 1 2-15,-1 0-1 16,-3-6-1-16,1 0 3 16,-4-6-3-16,0-4-4 15,-3-6 4-15,0 2-2 16,0-7-38-16,0 1-4 16,0 3-31-16,0-5-41 0</inkml:trace>
  <inkml:trace contextRef="#ctx0" brushRef="#br0" timeOffset="928">490 403 68 0,'0'0'48'0,"0"0"-41"16,0 0 25-1,0 0 43-15,0 0-31 0,0 0-14 16,91-23-2-16,-50 12-1 16,1-4-2-16,6 4-20 15,4-7-2-15,1 1-3 16,5-3-27-16,-6 3-46 16,-7-1-71-16,-6 1-4 15</inkml:trace>
  <inkml:trace contextRef="#ctx0" brushRef="#br0" timeOffset="1950">1212 158 29 0,'0'0'25'0,"0"0"26"16,0 0-11-16,0 0 13 16,0 0-14-16,0 0 16 15,0-31-30-15,0 28 18 16,0 0-32-16,0 0 10 16,-3 0-4-16,0 3-13 15,0 0 0-15,3 0 3 16,-3 0-7-16,-3 0 0 0,1 0 0 15,-1 0-1 1,-2 0-2-16,3 0 3 0,-1 0-1 16,0 12-3-16,-1 2 4 15,4 3 1-15,3 4-1 16,0 4-1-16,0 1 0 16,0 3 2-16,0 0 3 15,0 0-4-15,0 2 0 16,0 1 0-16,7 0-3 15,2-3 6-15,2-3-1 16,-3-2-2-16,3-6 1 16,1-3-1-16,-6 1 0 15,4-7-1-15,-1-4 0 16,4-3 1-16,1 2 0 16,1-4 1-16,4 0 0 0,0 0-1 15,1 0-1-15,-4 0 1 16,1-6 8-16,-1-4-8 15,-7 6 0-15,-3-2 4 16,1 2-4-16,-4 3 1 16,3-5-3-16,0 0 5 15,-1-2 1-15,-2 2-4 16,0 0-4-16,-3-4 4 16,0 1 7-16,0 2-6 15,3 1 2-15,-3-4-2 16,0 6 0-16,0-6 1 15,0 1 3-15,0-2 2 0,3-4-7 16,-3-2 3-16,2 2 1 16,1-2-4-16,2-3-2 15,1 0 2-15,0-4 0 16,4 2 0-16,2-4 0 16,-1 0-7-16,0 3 3 15,0 2-7-15,2 4 8 16,-1 6 0-16,-1 2 1 15,-2 6 0-15,-3-3 2 16,-2 6 0-16,-1 0 0 16,0 0-1-16,-3 0 0 15,6 0-3-15,1 0-1 16,2 0 5-16,5 12 2 16,1 5-2-16,4 4 0 15,0 4 1-15,1 1 0 0,-1 0 1 16,0 0 0-16,-5 3 1 15,-2-3 1-15,1 0-3 16,-4-3 0-16,1 0-1 16,-1-6 2-16,-1-2-2 15,-2-1 0-15,-3-4-4 16,0-4-13-16,0 0-14 16,-3-5 0-16,0-1-40 15,0 0-24-15,0 4 20 16,0-4 40-16,-3 0-45 15</inkml:trace>
  <inkml:trace contextRef="#ctx0" brushRef="#br0" timeOffset="2208">1439 371 78 0,'0'0'31'0,"0"0"-30"15,0 0 36-15,0 0 36 16,0 0-25-16,0 0-34 16,14-4 30-16,8 4-1 0,3-7-23 15,2 1 1 1,5 0-4-16,0-2-2 16,0 2-14-16,3-3-1 0,1 1 0 15,-5 2-17-15,-1 0-49 16,-5 3-62-16,-5-2-61 15</inkml:trace>
  <inkml:trace contextRef="#ctx0" brushRef="#br0" timeOffset="3414">2075 109 74 0,'0'0'83'0,"0"0"-79"16,0 0-2-16,0 0 15 15,0 0-5-15,0 0-9 16,0 20 15-16,0 0 2 16,0 4 4-16,7 4 11 15,-4 1-23-15,0 3 10 16,3-3-10-16,-3-1 1 16,-3-2-6-16,5 0 0 15,-5-2-4-15,0-4-1 16,0-6 0-16,0-4-2 0,0-4 11 15,0-6-11 1,0 0 2-16,0 0 3 0,0 0-5 16,0 0 11-16,0 0 2 15,0 0-10-15,0-6-1 16,-5-14 3-16,-4-10-8 16,-1-2 3-16,1-8-20 15,6-1 4-15,3-2-1 16,0-3-7-16,0 6-26 15,0 2 10-15,22 4 17 16,1 8-5-16,-1 7 19 16,0 9 9-16,-2 0 5 15,-1 4-5-15,0 2 9 16,-2 4-6-16,2 0-3 16,-7 0 11-16,1 0-3 0,-4 9-5 15,-1 8 5 1,-5 0-1-16,-3 0 7 0,0 4-6 15,0-1 4-15,0-3 4 16,-14 0-12-16,-5-3 11 16,4-2-8-16,2-3 1 15,2 0-1-15,2-1-4 16,3-2-3-16,-1 0-4 16,4-4 4-16,0 1 0 15,3-3-2-15,0 3-38 16,0-3 6-16,0 3 11 15,0-3 16-15,0 3 4 16,10-3-1-16,2 3 8 16,8 0-4-16,-4-1 0 0,0 7 2 15,4 3-1-15,-5 2 2 16,1 3 0-16,3 7 3 16,-2 2 2-16,-4-4-2 15,-1 4 2-15,-6-2-8 16,-2-4 10-16,-4 0 7 15,0 0-8-15,0 2 4 16,0-2 9-16,-16 0-7 16,-6-3 7-16,-5-1 0 15,-1-3 8-15,-1-6-13 16,0-1-4-16,3-1 10 16,-2-5-6-16,6 0 0 15,-8 0-1-15,2 0 1 0,-2 0-14 16,-1-6 7-16,1-6-10 15,8 3 1-15,2-1 0 16,1 6-1-16,7-2 1 16,2 2-1-16,4 3 0 15,3-4 0-15,0 5-17 16,3 0-40-16,0-1-48 16,0-9-167-16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47.3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1127 261 3 0,'0'0'75'15,"0"0"-4"-15,0 0-17 0,0 0-28 16,0 0-1-16,0 0-10 16,9-38 10-16,-9 27-15 15,0-9 19-15,-6 1-29 16,-11-1 0-16,-2 7 4 16,0 0-2-16,1 1 5 15,-1 11 5-15,-1-3-12 16,1 4-1-16,-3 0-1 15,-1 0-4-15,-1 0 6 16,-1 17 0-16,6 7-3 16,4-2 3-16,-1 8 0 15,5 5 0-15,5 5 4 16,6 3-3-16,0 3-1 0,0 3-2 16,9-3 2-16,10-2-2 15,8-7 5-15,1-2-2 16,5-9 0-16,-4-6 7 15,3-4 0-15,-6-11-2 16,2 0 1-16,5-5-6 16,-5 0 4-16,5 0 2 15,-2 0-6-15,-1 0-1 16,-8 0-6-16,-6 0-11 16,-4-4 3-16,-1-1 13 15,-8 5 1-15,0 0 0 16,-3-1 0-16,0 1 2 0,3 0-2 15,-3 0 3 1,0-5 0-16,3 5 4 0,-3-1 2 16,0-5 1-16,3-1-1 15,1-5-7-15,2-2 5 16,-3-3 3-16,0-3-8 16,3-2 0-16,-2-3 10 15,-4 2-11-15,3 3 0 16,-3 6 1-16,0 5 0 15,0 3-2-15,0 3 2 16,0 3-2-16,0 0 0 16,0 0 2-16,0 0-2 15,0 0-2-15,0 0 2 16,0 0 0-16,0 0 0 16,0 0-2-16,0 0 1 0,0 0-5 15,0 0 1 1,0 0-2-16,0 0 2 0,0 0 3 15,0 0 2-15,0 0 4 16,0 0-3-16,0 3-1 16,3 3 2-16,-3-3-1 15,0 0-1-15,3 0 0 16,0-1 0-16,-3 2 0 16,0-2 0-16,0 1 0 15,3-3-2-15,-3 3-13 16,0 0-10-16,0 0-1 15,0 5 4-15,0-8-124 0</inkml:trace>
  <inkml:trace contextRef="#ctx0" brushRef="#br0" timeOffset="1435">0 290 11 0,'0'0'39'0,"0"0"-3"16,0 0 9-16,0 0 6 15,0 0-11-15,0 0-15 16,11-6-6-16,-5 6-17 0,4 0 1 16,2 0-1-16,4 6 2 15,7 16 0-15,-4 7 13 16,0 3-8-16,4 3 4 15,-7 2-5-15,3-2 9 16,-7-1-13-16,-1-2 5 16,1-6-2-16,-5 0-2 15,2-3-3-15,-6-3 1 16,1 0-3-16,-1-4 7 16,3-2-5-16,-6-8-2 15,6-3 3-15,-6 0-1 16,0-3-2-16,3 0 0 15,-3 0 14-15,0 0-7 16,0 0-4-16,0 0 1 0,5 0 7 16,-5 0-10-1,0 0 16-15,0 0-16 0,0 0 10 16,0 0 10-16,0-16-6 16,0-10-15-16,0-5 1 15,0-7 0-15,0-2-2 16,3-4 1-16,0-4 0 15,0 1 0-15,3 4-1 16,1 6 1-16,2 11 6 16,1 0-4-16,5 3-4 0,-4 0 2 15,2 2 0 1,-1 4 0-16,1 6-2 0,-1-2-1 16,5 3 1-16,-1 4-5 15,0 2 7-15,1 2-14 16,-2-2 12-16,1 3-2 15,-3 1-9-15,-1 0-4 16,-1 0-9-16,-2 0 4 16,-2 0-6-16,-1 0-14 15,-3 0 16-15,-3 0-92 16,0 0 12-16</inkml:trace>
  <inkml:trace contextRef="#ctx0" brushRef="#br0" timeOffset="2153">421 804 61 0,'0'0'24'15,"0"0"-8"-15,0 0 32 16,0 0 6-16,0 0-18 15,0 0-24-15,0 0 44 16,29-44-37-16,-29 30 10 16,3-6-20-16,4 0 12 15,-7-5-17-15,6-1 3 16,-3 1-5-16,7-7 4 16,-4 0-6-16,3-2 0 15,2-10 0-15,-5-2 0 16,7 3-1-16,-4 0-7 15,7 5 3-15,-2 10 0 0,-2 4-17 16,1 10 22-16,-4 8 0 16,-2 4 0-16,2 2-3 15,2 0-2-15,-2 0-1 16,0 0-3-16,1 11 9 16,-1 0-3-16,-2 4-3 15,2 2 6-15,2 3 0 16,-5 6-1-16,3 0-2 15,-2 0 3-15,-4-3-1 16,3 3 1-16,-3 3 14 16,2 1-11-16,0-2 0 15,-2 2 2-15,3-4-5 16,5 1 2-16,-8-2 8 0,3-5-9 16,4-3-1-16,-7-3 1 15,3-2 6-15,-3-3-7 16,0-8-8-16,2 3-1 15,-3-3-16-15,-2-1-13 16,0 0-21-16,0 0 6 16,0 0-26-16</inkml:trace>
  <inkml:trace contextRef="#ctx0" brushRef="#br0" timeOffset="2416">395 558 63 0,'0'0'21'0,"0"0"19"16,0 0-3-16,0 0 14 15,0 0-19-15,193-12-6 16,-157 6-2-16,-2 3-12 15,2-2-6-15,-1-1-4 16,0 0-2-16,3 0-44 16,4 0-58-16,-3-2-50 15</inkml:trace>
  <inkml:trace contextRef="#ctx0" brushRef="#br0" timeOffset="3293">1499 635 73 0,'0'0'103'0,"0"0"-13"16,0 0-43-16,0 0-28 16,0 0 2-16,0 0 7 15,-3 0-9-15,3 0 1 16,0 0 9-16,0 0 5 15,0 0-6-15,0 0 1 16,0 0-17-16,0-14-8 16,0 1 0-16,0-6-2 15,0-4-1-15,0 0-1 16,0 0 0-16,0-3-3 16,0-8-1-16,9-7-4 15,7-5-19-15,1-6 4 16,-1-3-5-16,-4-2-9 15,1 1 21-15,-7 3 5 0,2 8 19 16,-2 16-19-16,0 12 18 16,-3 8-7-16,-3 9 0 15,3 0-2-15,1 0 1 16,2 0-8-16,7 0 5 16,-1 12 4-16,2 12-4 15,-2-5 3-15,-2 7 1 16,-1 3 0-16,-2 1 2 15,2-3 1-15,-3 3 0 16,5-2 13-16,-2 2-9 16,-2-1-5-16,2-1 4 15,-2 1-1-15,2 3-5 0,0-3 1 16,2 3 0 0,-2-4 4-16,-2-2-5 0,-1-3 0 15,3-2 0-15,-5-4-5 16,2-3 6-16,0-1-2 15,-6-6-19-15,3-1-10 16,-3-6-25-16,0 0-26 16,0 0 21-16,0 0 10 15,0 0 6-15</inkml:trace>
  <inkml:trace contextRef="#ctx0" brushRef="#br0" timeOffset="3543">1524 514 86 0,'0'0'21'16,"0"0"10"-16,0 0 39 16,0 0-18-16,0 0 1 15,0 0-29-15,91-10-10 16,-69 3-2-16,4 1 9 15,6 0-18-15,0 1 4 16,0-1-7-16,0-3-20 16,0 4-67-16,-3-7-80 15</inkml:trace>
  <inkml:trace contextRef="#ctx0" brushRef="#br0" timeOffset="4230">2481 134 20 0,'0'0'72'0,"0"0"-15"16,0 0-8-16,0 0-15 15,0 0 61-15,0 0-82 16,-10-72 17-16,1 68-4 15,-7 1-25-15,2 0 9 16,-8 3 4-16,-1 0-11 16,-2 0-3-16,0 0 2 15,3 0-2-15,-5 3 3 16,4 4-2-16,7 0-1 16,1 5 0-16,5 1 0 0,-7 3-2 15,5 5 0-15,-1 1 4 16,4 8-4-16,2 1 5 15,4 1-3-15,3 3 0 16,0 2 0-16,0-2 0 16,0 0 0-16,0-1 0 15,0-5 10-15,13-3-9 16,-4-3 2-16,4-6 1 16,1 2-3-16,5-9 5 15,-1 0-2-15,6-4 1 16,-2-2 10-16,1-4-14 15,-1 0 16-15,3 0-12 16,0 0 0-16,2 0-4 0,2 0 8 16,-7-10-9-1,0 0 3-15,-2 0-2 0,-1-3-2 16,-3 7 4-16,1-3-3 16,-5 1 0-16,-2 2-3 15,-7-6-1-15,6 4-35 16,-2-4-92-16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55.1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38 25 0,'0'0'24'15,"0"0"0"-15,0 0 20 16,0 0 2-16,0 0-24 16,0 0-3-16,0 0 7 15,0 0 1-15,0 0-5 16,0 0-6-16,0 0 7 15,0 0-5-15,0 0 6 16,0 0-10-16,0 0-3 16,0 0-6-16,0 0 9 15,0 0-11-15,0 0 0 16,-2 0 7-16,-1 0-2 16,3 0-8-16,-3 0-1 15,-2-2 1-15,-1 2 1 16,3 0 0-16,-3 0-1 15,3-3 0-15,-1 3 1 0,1 0-1 16,0 0 2-16,0 0 0 16,3 0-1-16,0 0 1 15,0 0 4-15,0 0 0 16,0 0-6-16,0 0-1 16,0 0-5-16,0-3 3 15,0 3-3-15,0 0 6 16,0 0-1-16,0 0-8 15,16 0 9-15,15 0 14 16,2 0-11-16,6 0-2 16,0 0 3-16,-5 0-1 15,5 0 1-15,-4 0-2 0,1 0 4 16,-2 0-10-16,2 0 10 16,3 0-6-16,2 0 3 15,1 0-6-15,-6 0 7 16,-5 0-4-16,2 0 1 15,-14 0-1-15,-4 0 1 16,-5 0-1-16,-1 0 0 16,-1 0-1-16,-2 0 0 15,0 0-2-15,-6 0-14 16,7 0-13-16,-4 0-11 16,0 0-39-16,-3 0-30 15,0 8-25-15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00:30.44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2377 515 14 0,'0'0'18'15,"0"0"-1"-15,0 0 7 16,0 0-6-16,0 0 7 16,0 0-15-16,0-22-1 15,0 18 5-15,0 3 1 16,0-7-1-16,0 6-8 16,0-4 1-16,0 1-3 0,0 0 5 15,0 0-8 1,0 0 2-16,0 1 1 0,0 4 16 15,0-2-2-15,0 2-2 16,0-4 3-16,0 4-4 16,0 0-2-16,0 0-1 15,0 0 3-15,0 0-2 16,0 0-6-16,0 0 4 16,0 0-5-16,0 0-6 15,0 0 0-15,0 0-5 16,0 0 1-16,0 0-6 15,7 0 3-15,-4 20 6 16,3 1 0-16,1 5 1 16,-1 0 0-16,-3 5 1 15,6 1 5-15,-1 4-2 0,-2-1-4 16,-3 2 5 0,4 3 5-16,-1 1-9 0,0 2 1 15,0 3 1-15,-2 0-1 16,-1 3-1-16,-3 0-1 15,3 3 0-15,-3 2 4 16,0-6-3-16,0-6-2 16,0-3 0-16,0-8-3 15,3-5 4-15,-3-8-4 16,0-4 1-16,3-5 3 16,-3-4 0-16,0-5 0 15,3 0 1-15,-3 0-2 0,0 0 2 16,0 0 0-1,0 0 0-15,0 0 1 0,0 0 0 16,0 0 9-16,0 0-10 16,0 0 12-16,0-8-13 15,0-15 7-15,0-6-2 16,0-7-5-16,0-6 1 16,0-4 1-16,0-7-2 15,0-2 1-15,0-3-1 16,0-2 0-16,0-3-1 15,0 5 1-15,0 1-3 16,0 5 0-16,0 8-1 16,0 4-6-16,0 4 9 15,0 4-1-15,5 6-2 16,4 5-1-16,-3 5 4 0,1 6 0 16,-1 0 1-16,-3 5-5 15,3-1 0-15,1 2 0 16,5 3-7-16,2 1-7 15,-1 0-5-15,2 0 22 16,-2 0-1-16,-4 0 0 16,5 0-7-16,-4 1 9 15,-4 11 0-15,3 1-3 16,-5-3 4-16,-1 2 0 16,-3-1-2-16,0 2 2 0,0 0-6 15,0 6 6 1,0-4 0-16,0-3-5 0,0 1 5 15,-7-1 3 1,-5-1-3-16,-4-2 2 0,-1-2 10 16,-2 1-5-16,0 0-5 15,-1 0 4-15,8 1-2 16,-1-3-4-16,4-3 0 16,5 1-1-16,1 0 1 15,0 2-15-15,0-3-44 16,0-3-67-16</inkml:trace>
  <inkml:trace contextRef="#ctx0" brushRef="#br0" timeOffset="759">2772 298 7 0,'0'0'4'0,"0"0"5"16,0 0 10-16,0 0-8 15,0 0 7-15,0 0-1 16,6 36 5-16,-3-22-5 16,-3 3 6-16,0 3 5 15,0 1-12-15,0-1-3 16,0 2 2-16,0 2-8 15,3 2-1-15,0-5 1 16,5 0-5-16,-2 0-2 16,0-1 2-16,4 1 3 15,-1 0-3-15,1-6-2 16,-1 1 0-16,-3-7-1 0,5-2 2 16,-2-1-1-16,1-2 4 15,2-4-1-15,1 0-2 16,1 0 11-16,-2 0-11 15,1 0 10-15,0-6-4 16,-4-5 8-16,-3-4 8 16,-1 1 6-16,-5-3-6 15,0-3-11-15,0-1-9 16,0-3 7-16,0 7-6 16,0 1 10-16,0-3-10 0,0 7 3 15,0-4-1 1,3 1 3-16,-3 4 9 0,0-4-6 15,3 4-3-15,-3-3-1 16,0 2 0-16,0 3 5 16,0 0-2-16,0 1 0 15,0 2-10-15,0 0 1 16,0 4 3-16,0-2-6 16,0 2 1-16,0 2-23 15,0 0-25-15,0 0-38 16,0 0-3-16,0 0-65 15</inkml:trace>
  <inkml:trace contextRef="#ctx0" brushRef="#br0" timeOffset="1192">2829 264 24 0,'0'0'65'15,"0"0"-57"-15,0 0 51 16,0 0 55-16,0 0-63 16,0 0-29-16,0 0 12 15,0 0 13-15,0 0-22 16,0 0-7-16,0-6 7 16,10-8-11-16,2 2-9 15,2-2 3-15,2 0 0 16,-4 0-6-16,1-4 0 15,1 2 2-15,-2 0-4 16,4-4-1-16,0-3-19 16,4-2-26-16,-8-1-34 0,1 0-21 15,-7 6-87 1</inkml:trace>
  <inkml:trace contextRef="#ctx0" brushRef="#br0" timeOffset="2207">3070 350 12 0,'0'0'25'0,"0"0"-8"0,0 0-4 16,0 0 4-16,0 0 10 16,0 0-9-16,25 153-10 15,-17-131 2-15,-5-7 4 16,3 0 1-16,-3 1-6 15,0-6-2-15,1 0-4 16,-1 1-1-16,-3-5 1 16,0-2-2-16,0 2-1 15,0-1 2-15,0-4-2 16,0 3 2-16,0-4 4 16,0 0 1-16,0 0 3 15,0 0 11-15,0 0-15 16,0 0 15-16,0 0-14 15,0 0 9-15,0 0-6 0,0 0 4 16,0 0 0-16,0 0 0 16,0 0-6-16,0 0 2 15,0 0 2-15,0 0-3 16,0 0 4-16,3 0-1 16,-3 0 6-16,0 0-12 15,0 0 2-15,0-11-5 16,0-2-3-16,0 0 0 15,0-7 5-15,0-5-6 16,0 4 1-16,0-6-6 16,0 1-5-16,0 0 9 15,0 6 0-15,0 2-7 16,0 4 7-16,0 2 1 0,0 0 1 16,6 4-5-16,0 2-7 15,-2-2 9-15,2 2-2 16,0 3 5-16,-6 0-1 15,3 1 1-15,-3 2 0 16,5 0 0-16,-5 0 0 16,3 0-1-16,-3 0 1 15,0 0-3-15,3 0-1 16,0 0 2-16,3 0-2 16,1 0 2-16,-4 0 4 15,6 0-5-15,-9 0 3 16,8 0 0-16,-8 0 0 0,0 0 1 15,0 0-1-15,0 0 0 16,0 0 2-16,0 0-2 16,0 0-15-16,0 0-34 15,0 0-60-15,0 0-33 16</inkml:trace>
  <inkml:trace contextRef="#ctx0" brushRef="#br0" timeOffset="3383">3272 336 17 0,'0'0'56'0,"0"0"-53"16,0 0 20-16,0 0 50 15,0 0-34-15,0 0-33 16,3-2 7-16,-3 2 8 16,0 0-9-16,0 0 1 15,3 0-13-15,-3 0-2 16,0 8 2-16,6 12 3 0,-1 0 7 16,-2 4-1-16,3 4 6 15,-6 1-6-15,3 2-2 16,0 4 3-16,4 1-5 15,-4 1-4-15,3 4 2 16,-3-4-2-16,2-2 4 16,-2 0-5-16,0-1 0 15,-1-2 3-15,-2 0-2 16,3-4-1-16,3 4 0 16,-1-4 1-16,1-2-1 15,3-2 1-15,-5-10 0 16,-1-2-1-16,-3-6 1 15,0-4 2-15,0-2-2 0,0 0 3 16,0 0-3-16,0 0 6 16,0 0-4-16,0 0 6 15,0 0-5-15,3 0 5 16,-3 0 3-16,0-8 1 16,0-12-13-16,0-12 2 15,0-3-2-15,0-5 0 16,0-9 0-16,0 0 0 15,0-8 0-15,0 3-5 16,0 2-14-16,0 6 3 16,0 7 6-16,3 0 3 15,3 7 2-15,5 6-4 16,-3 6 8-16,3 4 0 16,-5 4-1-16,7 0 1 0,-1 0 1 15,2 4-8-15,2 0-3 16,-1-1 3-16,-5 3 2 15,4 3 4-15,-8 1-1 16,-1 2-2-16,6 0 5 16,-8 0-10-16,3 0 6 15,-3 8 4-15,4 10 0 16,-1 4 3-16,-3-2-1 16,0-2 9-16,-3 2-11 15,0-3 14-15,0 0-6 16,0 3-8-16,-12 1 0 15,-12-1 0-15,-4-3 7 0,0-3-5 16,1-2 0-16,2 1-2 16,5-6 0-16,1-1-2 15,0-2-6-15,7-4 1 16,1 0 0-16,0 0 4 16,3 0-6-16,2 0-6 15,0 0-21-15,6-6-18 16,0-9-50-16,0-1 5 15</inkml:trace>
  <inkml:trace contextRef="#ctx0" brushRef="#br0" timeOffset="3954">3667 232 6 0,'0'0'10'15,"0"0"4"-15,0 0 18 16,0 0 15-16,0 0-13 0,0 0 1 15,0 138-16-15,0-106 23 16,0 0-13-16,0 2-21 16,6-4 5-16,1-2-3 15,-1-3 0-15,8-4 0 16,-5-2-10-16,1-8 4 16,-1-2-3-16,0-3 1 15,1-5-1-15,-1 4 5 16,5-5-1-16,-1 0 8 15,-1 0 8-15,-2 0 2 16,2-5 1-16,2-2-2 16,-5-7-15-16,4-2 4 15,0-4-3-15,-7-1-6 0,3 1 5 16,-1-2 2-16,-5-2-3 16,-3-2-5-16,0-2 2 15,0-1 0-15,0 0-2 16,0 6-1-16,0 0 1 15,0 5-1-15,0 4 0 16,0 3 0-16,0 2-2 16,-3 1-7-16,0 2-31 15,-2 3-35-15,2 3-54 16,0 0-81-16</inkml:trace>
  <inkml:trace contextRef="#ctx0" brushRef="#br0" timeOffset="4545">3981 201 25 0,'0'0'11'16,"0"0"-3"-16,0 0 28 15,0 0-5-15,0 0-11 16,0 0 4-16,19 129-4 16,-8-97 9-16,-5-3-3 15,0 0-14-15,4-3 6 16,-4 0-9-16,-3 0-3 0,0 1 2 16,-3-6 5-1,0-1-11-15,4-8 5 0,-4 1-4 16,3-6 2-16,-3-3-4 15,0-2 5-15,0-2 13 16,0 0-2-16,0 0-7 16,0 0 5-16,0 0 0 15,0 0 3-15,0 0 1 16,0 0 13-16,0 0-17 16,0-2 11-16,0-13-19 15,0 0-6-15,0-5 0 16,0-3 0-16,0-3-1 15,0-3 3-15,6 1-2 0,0-4 1 16,2 0-2-16,1 4 0 16,-3-2-1-16,4 8 0 15,-1-4-3-15,-2 2-3 16,2 8 0-16,2 1 5 16,-2 6-12-16,-3 7 11 15,4-4 1-15,2 6-7 16,-2-3 5-16,7 3 3 15,-5 0-16-15,1 0 7 16,0 0-29-16,-1 0-69 16,-4 0-30-16</inkml:trace>
  <inkml:trace contextRef="#ctx0" brushRef="#br0" timeOffset="18995">0 1425 42 0,'0'0'28'0,"0"0"16"16,0 0 12-16,0 0-22 16,0 0-10-16,0 0 8 0,0 0-3 15,0 0-4-15,0 0-2 16,0 0-8-16,0 0 2 16,0 0-16-16,0 0 4 15,0 0-5-15,0 0 1 16,3 0-1-16,16 0 14 15,3 0-14-15,1 0 11 16,-1 0-9-16,5 0 10 16,-5 0-12-16,-3 0 6 15,4-3-3-15,-4 0 0 16,-4-2-3-16,1-1-3 16,-2 2-7-16,-5 2-46 15,1-4-53-15,-4 0-72 16</inkml:trace>
  <inkml:trace contextRef="#ctx0" brushRef="#br0" timeOffset="19695">125 1301 19 0,'0'0'47'0,"0"0"-37"0,0 0 39 16,0 0 23-16,0 0-38 15,0 0-24-15,0 0-1 16,0 0-2-16,0 0-2 16,3 3-3-16,13 0 3 15,6 0 9-15,-2 3-12 16,2-4 5-16,3 4-4 15,-5-3 1-15,2 0 5 16,2-3-6-16,-6 2-3 16,5-2 1-16,0 0-1 15,-4 4 7-15,-4-4-7 16,-5 2-5-16,-7 2 5 16,0-2 0-16,-3 4-2 15,3 0-1-15,-3 0-1 16,0 8 1-16,0 3 3 0,0 4 0 15,0 1 4-15,0 2-3 16,-6-2 1-16,-7 2 3 16,-2-2-4-16,-4-2-2 15,2 0 1-15,-5-2 0 16,6-4 6-16,-4 1 2 16,4-5-6-16,4 0-2 15,-1-4 0-15,7-2 3 16,-2 2 0-16,2-5-2 15,3 4-1-15,3-5 2 16,0 0 1-16,0 0 8 16,0 0 26-16,0 0 0 0,0 0-22 15,0-16 12 1,0-4-20-16,0-1 4 0,0-1 1 16,0 2-12-16,0-1 12 15,0 1-11-15,0 0 11 16,3-3-11-16,0 3 0 15,0-4-1-15,2 4-6 16,-5 3-28-16,0 3-6 16,0 8-15-16,0-3-4 15,3 9-21-15,0-2-71 16</inkml:trace>
  <inkml:trace contextRef="#ctx0" brushRef="#br0" timeOffset="20619">647 1350 4 0,'0'0'76'0,"0"0"-75"15,0 0 9-15,0 0 25 16,0 0-23-16,0 0-11 16,0 23 11-16,0 0 9 15,0 0-2-15,0 3-4 0,0 3-8 16,0-1 12-16,0 2-10 15,5 1-5-15,-2-5 6 16,-1 0-1-16,1-6-5 16,0-4-4-16,-3-9 7 15,0 1-3-15,3-8-4 16,-3 0 6-16,0 0-2 16,0 0 8-16,0 0-7 15,0 0 14-15,0 0 5 16,0 0-3-16,0-14 1 15,0-7-16-15,0-6-1 16,0-3 5-16,0-1-8 16,0-1 0-16,0-8 2 0,0-1-2 15,0-5-2 1,0 0 3-16,0-2-3 0,0 4 0 16,0 8 0-16,8 9 0 15,1 8 0-15,-2 12-4 16,-4 1 1-16,0 3 1 15,0 3-2-15,0 0-3 16,8 0 3-16,-3 0 3 16,-2 0-2-16,5 4 1 15,-2 12 0-15,4 0 2 16,-4 9-3-16,5 1 3 16,-1-1 0-16,-7 5 4 15,3 1-1-15,1 1-1 16,-4 3-2-16,8-1 2 15,-6 0-1-15,3-2 0 0,-5-6 2 16,4-3-3-16,-4 0 6 16,0-5-6-16,-3 3 3 15,5-5-3-15,-5-6-8 16,0 0 8-16,0 0-29 16,0-9-29-16,-1-1-43 15,-2 0-15-15,0 0 12 16</inkml:trace>
  <inkml:trace contextRef="#ctx0" brushRef="#br0" timeOffset="20853">666 1532 70 0,'0'0'42'16,"0"0"8"-16,0 0 14 16,0 0-13-16,0 0-32 15,0 0 0-15,130-67-17 16,-105 58-2-16,-2-2-17 16,-4 2-95-16</inkml:trace>
  <inkml:trace contextRef="#ctx0" brushRef="#br0" timeOffset="22155">985 1266 6 0,'0'0'6'0,"0"0"11"16,0 0 14-16,0 0-4 15,0 0-1-15,0 0 5 16,106 58 3-16,-90-32-17 16,-4 0 13-16,1 2-11 15,-4-2 1-15,-1 0 1 16,-2 4-13-16,-3-2-1 0,-3-5 4 16,0 0-11-16,0-5 4 15,0-13-4-15,0-2 4 16,0-3-2-16,0 0 0 15,0 0-2-15,0 0 0 16,-3 0 3-16,-11-3-8 16,2-11 10-16,-1-7-4 15,1-1 6-15,5-4-4 16,1-6-2-16,0 0-1 16,6-5-6-16,0 2-15 15,0 3 8-15,0 10 8 16,9 2-3-16,4 5 6 0,6 6 2 15,-7 3 0-15,-1 6 3 16,-2 0-6-16,1 0 7 16,2 0 1-16,1 2 1 15,1 17 4-15,1 1-5 16,-2 6 6-16,0 0 2 16,-1 0-5-16,2-1 0 15,-2 1-2-15,-2-5 3 16,-7-4-5-16,0-5 2 15,0-6-2-15,-3-4-3 16,0-2-2-16,0 0 7 16,0 0-5-16,0 0 6 15,0 0-7-15,0 0-1 0,0-6-3 16,0-14 3 0,-3-3 1-16,-3-6 0 0,0-2-14 15,6-1 12-15,0-3-27 16,0 7 7-16,0-1 7 15,0 9 5-15,12 5 7 16,1 9 2-16,4 2 1 16,-5 4 0-16,1 0 0 15,3 0 5-15,-1 0-2 16,2 22 0-16,-1 1 1 16,-3 3 6-16,-1 3 5 15,2-7 0-15,-8 2-4 0,4-1 3 16,-4-3-3-16,0-3-5 15,1 3 3-15,-4-2-9 16,0-4 1-16,-3 0-1 16,0-2 0-16,0 0-9 15,0-1-6-15,0-2-4 16,0-3 13-16,0-4-3 16,0-2 4-16,0 0 0 15,0 0 5-15,0 3 1 16,0-3 1-16,0 3 1 15,0-3 1-15,0 0-1 16,0 0 7-16,0 0 6 16,0 0 4-16,0 0 1 0,0 0 0 15,0 0 0 1,0 0-7-16,0 0 19 0,0-8-20 16,0-10-12-16,0-8 5 15,0-2-2-15,0-10-4 16,0-2-7-16,0 0-4 15,0-1-3-15,9 10-13 16,2 5 27-16,-2 8-2 16,1 6 5-16,-1 7-8 15,-2 2 1-15,-1 3-2 16,3 0 3-16,2 0-6 16,-2 0 9-16,7 4-2 15,0 15 5-15,1-2-3 16,2 3 4-16,-7 0-3 0,4 4 1 15,1-2-1-15,-5 4-1 16,4-2 3-16,-6-2-2 16,2 2 6-16,-1-1-6 15,-2 0 0-15,-3 0 1 16,4 0-1-16,-7-6-1 16,0-2 0-16,-3-4-13 15,0 0-12-15,0-2-18 16,0-3-16-16,0-1-3 15,-16-4-15-15,-2-1-6 16,-2 0 4-16</inkml:trace>
  <inkml:trace contextRef="#ctx0" brushRef="#br0" timeOffset="22444">1524 1497 60 0,'0'0'37'0,"0"0"17"15,0 0 40-15,0 0-25 16,0 0-32-16,0 0-12 16,0 0 1-16,0-21-11 15,6 13-5-15,13-4-8 16,3 4 15-16,-2-1-17 16,2 0 2-16,0 1-2 15,2 0 1-15,-2-2 0 0,1 5 1 16,-4-1-4-16,-4 1 2 15,-2-1-9-15,1 3-37 16,-5-3-29-16,4 0-2 16,-1-3-24-16,4 1 13 15</inkml:trace>
  <inkml:trace contextRef="#ctx0" brushRef="#br0" timeOffset="23302">1896 1307 10 0,'0'0'57'0,"0"0"-6"15,0 0 1-15,0 0-8 16,0 0-2-16,0 0-10 16,0-3-5-16,0 3-10 15,0 0-17-15,3 0 10 16,0 0-8-16,7 8 7 0,-1 12 6 16,2 1-1-16,0 5-1 15,0-1 2-15,1 5-5 16,-2-4-3-16,4 0 0 15,-9-4 1-15,9-2 2 16,-5 4-8-16,-3-7 0 16,4-3 1-16,-7-2-3 15,3-7 2-15,-3-1-1 16,-3-2 2-16,5-2-3 16,-5 0 3-16,0 0 2 0,0 0 2 15,0 0 4-15,0 0 0 16,0 0 1-16,0-7-4 15,0-14-6-15,0-9-2 16,-8-1-3-16,-4 0-6 16,-1-1-1-16,-1 0 7 15,8 0-20-15,3 4 15 16,3-2 5-16,0 5-2 16,0 2-3-16,0-1-4 15,0 4 5-15,17 0 4 16,-2 3-6-16,4 2 9 15,-3 1 0-15,1 8-4 16,-4 1 4-16,-7 5-1 16,0 0 0-16,0 0-6 15,2 0 1-15,-3 0 5 0,6 15 0 16,-8 7 1 0,-3 4 0-16,0-3-2 0,0 3 1 15,0-3 1-15,0-3-1 16,0 4 0-16,-3-8 1 15,-13 5-6-15,2-7-4 16,-2 1-10-16,1-1-2 16,-1-2-8-16,2-1-2 15,5-2-4-15,6-3 11 16,3-1 2-16,0 1 7 16,0-1 3-16,0 1 11 15,0 0 2-15,3 3 0 0,14 2 10 16,-6-2 0-1,6 0-2-15,-4-1 12 0,-1 1 1 16,5 0-3-16,-1-3-11 16,0-1 18-16,-4 1-9 15,2-2 0-15,-6-3-3 16,3 3 10-16,-2-4-8 16,4 0 6-16,-4 0-3 15,5 0-12-15,-8 0 0 16,-4 0-4-16,3 0 0 15,-2 0 1-15,0 0-3 16,3 0 0-16,0-4-25 16,1-7-52-16,-4 0-90 0</inkml:trace>
  <inkml:trace contextRef="#ctx0" brushRef="#br0" timeOffset="23776">2290 1223 53 0,'0'0'47'15,"0"0"-25"-15,0 0 28 16,0 0-6-16,0 0-42 15,0 0-1-15,0 6 5 16,3 11 23-16,5-1-2 16,-5 6-8-16,3 4 0 15,-3 2 2-15,4 1 8 16,-4 0-21-16,3 0 9 16,-3 0-16-16,4 3 8 15,-4-4-9-15,3-2 2 16,0 2 5-16,5-10-6 15,-2 0 6-15,-2-1-7 16,2-6 0-16,4 2 5 16,-4-7-3-16,8-5-2 15,-4-1 12-15,2 0-6 0,-2 0-4 16,1 0 3-16,-2 0-5 16,4 0 3-16,-3-6-6 15,-4-8 2-15,-3-3-24 16,-1-3-27-16,-5-2-30 15,0-4-57-15</inkml:trace>
  <inkml:trace contextRef="#ctx0" brushRef="#br0" timeOffset="24010">2374 1448 113 0,'0'0'34'16,"0"0"35"-16,0 0 4 16,0 0-25-16,0 0-27 15,0 0-4-15,41-20-3 16,-27 14-6-16,-5 0-8 16,4-2-3-16,-4-1-17 15,-2 0-28-15,-4 1-29 16,-3-4-46-16</inkml:trace>
  <inkml:trace contextRef="#ctx0" brushRef="#br0" timeOffset="24264">2374 1448 11 0,'-70'-173'30'15,"70"173"21"-15,0 0 21 16,0 0-22-16,0-3-23 16,0 3 3-16,9 0-1 15,4 0-10-15,3 0 1 16,4 0-6-16,-1 0-12 16,3 0 0-16,1 0-2 0,-4 0 0 15,3 0-19 1,-2-6-43-16,-5 0-58 0,1-2 19 15</inkml:trace>
  <inkml:trace contextRef="#ctx0" brushRef="#br0" timeOffset="25125">2615 1200 34 0,'0'0'63'15,"0"0"-15"-15,0 0 1 16,0 0-17-16,0 0-3 15,0 0-15-15,3 0-8 16,-3 0-5-16,0 6-1 0,0 11 11 16,0 4 0-1,0-5-1-15,0 5 1 0,0-1 7 16,0 0-10-16,3 1-1 16,0-1 0-16,4 2 0 15,-4 2 5-15,0 2-11 16,3-4 3-16,-2-2 2 15,-1 1-4-15,0-4-1 16,0 1 3-16,0-7-4 16,0 0 0-16,-3-5-5 0,3-3 10 15,-3-3-9 1,0 0 4-16,5 5-8 0,-5-4-2 16,3 4 10-1,3-1 7-15,0-2-7 0,1 4 0 16,2-3 0-16,1 2 1 15,2 0-1-15,2 0 1 16,-2 3-1-16,4 1 0 16,3 1-5-16,1-3 10 15,-4 0-10-15,3-1 5 16,-7-5 0-16,-4-1 0 16,-2 0 0-16,-3 0 3 15,0 0-2-15,-3 0 6 16,0 0 5-16,0 0-12 15,4 0 22-15,-4-11-9 16,3-5-3-16,-3-3-4 16,0-4-3-16,0-2 7 0,0-5-10 15,0-4 0 1,0 0 1-16,0 2-1 0,0 3 1 16,0 6 1-16,6 5-2 15,-3 7 0-15,3 2-2 16,-2 7 2-16,-1-2-4 15,0 4 4-15,0 0-1 16,3 0-6-16,2 0 5 16,1 0 1-16,1 0-1 15,2 6 1-15,-2 9 2 16,7-1-2-16,-5 7 8 16,4-1-4-16,0 0-3 15,-1 3 2-15,-1-3-2 16,2 3 2-16,-3-3-2 0,-1 3 6 15,2-2-5-15,-5-5 2 16,1 4-2-16,-4-10 1 16,-3 1-2-16,3-1 0 15,-2-3-1-15,-4-1-2 16,0-3-17-16,0 1-15 16,0-3-35-16,0-1 10 15,0 0 1-15,0 0 1 16,0 0-42-16</inkml:trace>
  <inkml:trace contextRef="#ctx0" brushRef="#br0" timeOffset="25396">2845 1595 113 0,'0'0'51'0,"0"0"5"16,0 0 32-16,0 0-40 15,0 0-12-15,0 0-19 16,148-67 3-16,-122 56-1 0,0 0-14 16,-4 2-2-1,0 0-3-15,1 1-8 0,-4-4-39 16,0 4-99-16,1-4-109 15</inkml:trace>
  <inkml:trace contextRef="#ctx0" brushRef="#br0" timeOffset="31201">4539 520 6 0,'0'0'28'0,"0"0"-2"16,0 0-10-16,0 0 5 16,0 0-14-16,0 0 15 15,0 0-6-15,10-17-15 16,-7 12 3-16,0 0 5 15,0 1-8-15,0-2 1 16,-3 3 6-16,5 1 11 16,-5-2-2-16,0 2 9 15,3-3-1-15,-3 0-11 16,0 0-11-16,0 2 3 16,0-3 5-16,0 4 0 0,3-4-6 15,-3 0 3-15,0 0-2 16,0 0-6-16,0 4 3 15,0-1 6-15,0-3 4 16,0-3 2-16,0 3-14 16,0-2 0-16,0 2 9 15,0 0-10-15,0-2-1 16,0 2-2-16,0-2 0 16,0 2 6-16,0 0-4 15,-11-2 1-15,5 2-6 16,-5 0 0-16,0 0 3 15,5 0 2-15,-4 4 2 16,1-2 1-16,-2 2-2 0,-1 2 0 16,2-4 0-1,1 4 0-15,-4 0-3 0,1 0 3 16,-5 0 0-16,1 0-4 16,0 0 4-16,-1 0 0 15,2 0 0-15,2 6 0 16,0 0-1-16,1 0 1 15,-2 2-1-15,5-2 1 16,-1 3-1-16,1 0 1 16,2-1 0-16,-2 4 0 15,3-4-3-15,-2 7 3 16,5 0-2-16,-3-4 2 16,3 3 0-16,3 1-1 15,-3-4-2-15,-1 4 1 0,4 1 2 16,0-4 2-16,0 3-2 15,0-1 1-15,0 2-2 16,0-6 0-16,0 1-3 16,0-1-1-16,0 0 3 15,0-5 1-15,10 1 2 16,4-1-2-16,1-3 1 16,4-2 0-16,3 0-1 15,1 0 1-15,0 0 1 16,-8 0 0-16,2 0 2 15,-4 0-3-15,-4-6 3 16,1-1 2-16,-1-6-1 16,-3 1 3-16,5-2-3 15,-5 1 14-15,-3 0-18 16,4 1-6-16,-4 1 6 0,3 2 1 16,0-2 8-16,1 6-10 15,-4-5 4-15,3 5-5 16,-6-4 4-16,0 3 1 15,0 4-3-15,0 2 1 16,0 0 5-16,0 0 1 16,0 0-6-16,0 0 0 15,0 0-1-15,0 0-1 16,0 0-7-16,0 0 5 16,0 0-4-16,0 0 0 0,0 0-2 15,0 8 1 1,0 6 16-16,3 1-7 0,2 5 1 15,1-3-2-15,0 3 1 16,4 1-1-16,2 4 0 16,4-3-3-16,1 2 3 15,-1-2 0-15,-1-2 9 16,4-2-9-16,-2-4 0 16,-1-2 3-16,-4-4-3 15,-2-2 0-15,-1-3-4 16,2 0 4-16,-5 0 2 15,0-3 1-15,1 0 7 16,-1 0-10-16,5 0 0 0,-3 0-2 16,1 0 0-1,5 0-26-15,-1-11-55 0,-4-7-71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3:56.4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 30 0,'0'0'27'0,"0"0"4"16,0 0 16-16,0 0 6 15,0 0-4-15,0 0-13 16,-3 0-2-16,3 0-1 15,0 0-7-15,0 0-2 16,0 0-16-16,0 0 11 16,0 0-14-16,0 0 3 15,0 0-2-15,0 0-1 16,0 0-5-16,0 0 2 16,9 0-2-16,13 0 0 15,8 0 15-15,5 0-13 16,3 0 0-16,0 0 1 15,4 0 4-15,-6 0-5 0,-4-3-1 16,-3 3 0 0,-7 0-1-16,-3 0-2 0,-10 0-4 15,2 0-12-15,-8 0-22 16,-3 0-19-16,0 0-38 16,0 0-13-16,0 0 0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11.1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 22 6 0,'0'0'3'15,"0"0"-3"-15,0 0 1 16,0 0 1-16,0 0 2 16,0 0-3-16,-26-6 4 15,23 6 15-15,-1 0-20 16,1 0 0-16,-3 0 2 16,0 0 4-16,2 0-6 15,-2 0 0-15,-3 0 4 16,6 0-4-16,-5 0 0 15,5 0-12-15,0 0 2 0,3 4-12 16</inkml:trace>
  <inkml:trace contextRef="#ctx0" brushRef="#br0" timeOffset="901">75 0 20 0,'0'0'14'15,"0"0"7"-15,0 0-10 16,0 0 2-16,0 0-4 16,0 0-3-16,0 0 1 15,0 0-1-15,0 0 0 16,0 0 5-16,0 0-11 15,0 0 4-15,0 0 0 16,0 0-1-16,0 0-3 16,0 0-7-16,0 0-20 15,0 0-21-15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27.5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2219 0 12 0,'0'0'25'0,"0"0"20"16,0 0-10-16,0 0-5 16,0 0-14-16,0 0 15 15,0 0-1-15,0 0-4 16,0 0-7-16,0 0 6 16,0 0-14-16,0 0-3 15,0 0 7-15,0 0-15 16,0 0 2-16,0 0 4 15,0 0-6-15,0 0-5 16,0 0 0-16,0 0 5 16,0 18 17-16,0 4-9 15,5 2-6-15,4-2-2 0,4 4 6 16,-4 0-6-16,2 0 15 16,-6 2-13-16,1-2-2 15,0 0 0-15,2 1 9 16,-2 4-7-16,0 3 3 15,1-2-1-15,-1-1-3 16,-3 4 4-16,0-7-1 16,2 4 5-16,1 2-8 15,-1-2-1-15,-2 3 1 16,0 0-4-16,5 2 10 16,-8-2-7-16,3-1 2 15,0 4-2-15,0-2 3 16,-3-4 0-16,0 8-3 0,0-8 1 15,3 4 4-15,-3-1-5 16,4 0 2-16,-1-1 2 16,-3-2-4-16,3 2 1 15,-3 1 3-15,3-4-1 16,0 1 0-16,-3 0 0 16,3-3-3-16,-3 2 0 15,0 3 0-15,0-1-1 16,0-2 3-16,0 4 1 15,0-4-1-15,0 5-4 16,0-4 5-16,0 0-3 16,0 0 0-16,0-4 3 15,0-2-6-15,0 4 6 16,0-4-5-16,0-1 4 0,0 1-4 16,0 0 4-16,0 3-1 15,0-3-1-15,0 0 0 16,0 4-1-16,0-4 3 15,0 0-1-15,0 0 0 16,0 0-1-16,0-4 1 16,0 2 1-16,-3-2 1 15,3 2-2-15,0-2 2 16,0-1-2-16,0-1 2 16,-3-3 0-16,3 1-1 15,0-1-1-15,-3-2 1 16,0 1-1-16,3-1 1 0,0 2-1 15,0 1 2 1,0-2-5-16,0 2 5 0,-3-4-3 16,3 1 6-16,0 4-5 15,0-3-1-15,0 0 0 16,-4 5 0-16,4-6 5 16,0 1-4-16,0-2 0 15,0-2-1-15,0 3 2 16,0-5-2-16,0 0 3 15,0 1-3-15,0-1 0 16,0 0 1-16,0 0 0 16,0 2-1-16,0-3 8 0,0 0-8 15,0-1 0-15,0 4-3 16,0-4 5-16,0 4-4 16,0 2 4-16,0 4 0 15,0-4 1-15,0-2-3 16,0-4 0-16,0 0 2 15,0-4-2-15,0 2 0 16,0 0 0-16,0 2 0 16,0-2 0-16,0 0 1 15,0-1-1-15,0 1 0 16,0-3 1-16,0 3-1 16,0 2 0-16,0-5 0 15,4 2 0-15,-1-1 0 0,-3-2 2 16,0 2 1-1,0-4-4-15,0 2 1 0,0 2 0 16,0-2-4-16,3 1 10 16,0 2-6-16,-3-1 0 15,0-2-1-15,0 2 1 16,0 1-2-16,0-2 2 16,0 3 0-16,0 0 1 15,0 0 0-15,3 4 0 16,0 0-1-16,-3-4 2 15,3-1-5-15,-3 4 1 16,0-3 2-16,0 5 1 0,5-2 1 16,-5-3-2-16,0-1 0 15,3-2 2 1,-3-1-2-16,0 2-3 0,0-4 3 16,0 0-1-16,0 0 1 15,0 0-1-15,0 0 1 16,3 0 1-16,-3 0 0 15,0 0-1-15,0 0 3 16,0 0 0-16,0 0-3 16,0 0-1-16,0 0-4 15,0 0-12-15,0-14-1 16,0-16-59-16,0-2-69 16,0 4-92-16</inkml:trace>
  <inkml:trace contextRef="#ctx0" brushRef="#br0" timeOffset="2091">0 850 10 0,'0'0'20'0,"0"0"-6"0,0 0 17 15,0 0-6-15,0 0-11 16,0 0-2-16,0 0-2 15,0 0 4-15,0 0-3 16,0 0 6-16,0 0 3 16,0 0-1-16,0 0-1 15,0 0-2-15,0 0 0 16,0 0-9-16,0 0-4 16,0 0-3-16,0 0-1 15,0 0 1-15,3 0 4 16,9 0-1-16,5 0 6 15,-4 0-2-15,3 0-2 16,-1 0 0-16,-1 0 12 0,5 0-12 16,0 0 0-1,4 0 9-15,2 0-6 0,5 0-1 16,1 0 6-16,2 0-6 16,-2 0-4-16,5 0 6 15,-4 1-2-15,0-1-3 16,3 0-4-16,4 0 2 15,0 0-2-15,2 0 10 16,4 0-7-16,-3 0 2 16,2 0-4-16,1 0 2 15,0 0-1-15,-1 0-2 16,3 0 0-16,-3 0 3 16,1 0 1-16,-1 0 0 0,1 0-2 15,-3 0-2 1,4 0 0-16,-1 0-5 0,2 0 13 15,5 0-11-15,-4 0 6 16,3 0 0-16,-2 0-2 16,-2 0-1-16,-2 0 5 15,0 0-5-15,1 0 0 16,-5 0 0-16,1 0 1 16,3 0-2-16,-4 0 2 15,1 0-2-15,3 0-3 16,-1 0 4-16,5 5 0 15,2-4 1-15,7 4-2 16,-3 6 2-16,2-2-3 16,-2-4 7-16,-8 1-10 0,3-3 6 15,-3-1-3-15,-5 2 4 16,-3-3-2-16,-1-1 3 16,-4 5-1-16,2 0-2 15,3-4 1-15,0 4-2 16,5 0 2-16,4-5-1 15,7 0 0-15,6 4-8 16,3-4 8-16,0 2 0 16,-3 2 2-16,-6-4 1 15,-13 0 0-15,-4 0-3 16,-6 5 0-16,-6-5-1 16,0 3 1-16,-7 0-1 15,0 0 2-15,-4-3 0 0,2 6 4 16,-7-6-5-16,2 2 1 15,-5 1-1-15,-1-3 0 16,0 0 0-16,-3 0-6 16,-3 0 6-16,0 0 6 15,0 0-6-15,0 0 0 16,0 0-4-16,0 0 4 16,0 1 0-16,0-1 3 15,0 0-3-15,0 0-1 16,0 0 1-16,5 0 0 15,-5 0-4-15,0 0 4 16,0 0-5-16,0 0-24 16,0 5-30-16,0 4-62 15,0-1 23-15</inkml:trace>
  <inkml:trace contextRef="#ctx0" brushRef="#br0" timeOffset="3765">154 2146 22 0,'0'0'48'15,"0"0"-33"-15,0 0 5 16,0 0 4-16,0 0 6 16,0 0-5-16,0 0-9 0,0 0 4 15,0 0-9-15,3 0 2 16,-3 0-3-16,3 0-2 15,4-3 0-15,-1 3 5 16,0-3 2-16,1 3-9 16,-4 0-2-16,3 0-1 15,0 0-1-15,11 0 5 16,2-3 10-16,3 3-11 16,1-3 0-16,6 3-2 15,-3 0 6-15,2 0-3 16,5-2 2-16,-5 2-4 15,5-4 0-15,2 4 2 16,3 0-2-16,3 0 0 16,2 0-2-16,2 0 3 0,0-2-5 15,2 2 0-15,-2 0-1 16,4 0 0-16,-1 0-2 16,-1 0 2-16,6 0-2 15,2 0 2-15,-2 0 2 16,8 0-2-16,6 0 0 15,5 0 5-15,11 0-5 16,0 0 1-16,4 0 2 16,2 0 2-16,2 2-5 15,-2 4 0-15,5-3 7 16,-2-3-4-16,-9 3-3 16,-5-3 0-16,-11 3-3 15,-12 0 0-15,0-1 3 0,-5 4-1 16,-2-2 1-1,1-2 0-15,2 1 0 0,-2-3 1 16,2 0 1-16,7 0-2 16,-3 0 6-16,1 0-6 15,-1 0 0-15,0 0 1 16,-7 0-1-16,-3 0 0 16,-4 0-1-16,-2 0 2 15,3 5-8-15,-7-1 13 16,0-2-12-16,-9 4 12 15,-6-2-5-15,-5-4-1 16,-2 2-1-16,-3 1-4 0,-1-3 5 16,0 0 7-16,2 0-7 15,2 3 0-15,6-1 0 16,-4-2 0-16,2 0 0 16,-4 0 0-16,-1 0 0 15,1 0 0-15,-4 0 2 16,-1 0-2-16,-2 0 0 15,-6 0 0-15,0 0 0 16,0 0 1-16,3 0 0 16,-3 0-1-16,0 0-2 15,0 0 2-15,0 0 0 16,0 0-2-16,0 0-19 16,3 6-49-16,0 0-25 15,-3 0-80-15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32.9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1043 98 23 0,'0'0'1'0,"0"0"9"16,0 0 13-16,0 0-8 16,0 0-7-16,0 0-4 15,0 0 5-15,-4 0 5 16,4 15 84-16,0 2-80 15,0 1 14-15,0 8-1 0,0 0-18 16,7 4 6 0,2 1-3-16,2-4 2 0,1 13-6 15,1-8-2-15,-1 10 0 16,1-2 2-16,-2 4-4 16,4 5 3-16,-2 0-3 15,0 5 3-15,-1 1-5 16,5 0-6-16,-1-2 9 15,-7 5-2-15,4-7 0 16,4 1-5-16,-5-2 5 16,1-2-5-16,0-2 4 15,-4 4-6-15,-3-4 2 16,2 4 3-16,-2-2-5 16,0 2 2-16,-3 2-2 15,4 2 2-15,-4-2 8 0,0-2-6 16,0-2-4-16,0-2 0 15,0 4 7-15,1 1-7 16,-1-2-1-16,0 0 1 16,-3-3 5-16,0-1-5 15,0-8 2-15,0 4-1 16,0-9-1-16,0 2-1 16,0-6 1-16,3 4 2 15,0 0 0-15,0 0 0 16,2 2-2-16,1 0 0 15,-3 2 0-15,-3-2-2 16,3 2 4-16,-3-4-5 16,0-6 3-16,3 0 0 0,-3-5 1 15,0-6-1-15,7-5 0 16,-7 1 0-16,3-2 2 16,0-3-1-16,-3 0 1 15,3 2-2-15,-3-6-2 16,0 4 2-16,0-2 0 15,3 1-1-15,0-4 3 16,1 3-3-16,-1 0 1 16,0-4-3-16,0 2 0 15,-3-2 3-15,3 4 0 16,-3-4-5-16,3 0 2 16,2 2-12-16,-2-2 6 15,-3 3 1-15,3-2 2 16,0-1 6-16,-3 5-3 0,3-5-6 15,0 3 3-15,0-3 6 16,1 0-6-16,-1 0-8 16,0 0 1-16,0 0 0 15,0 0-7-15,4 0-6 16,2 0-25-16,5 0-43 16,-5 0-11-16</inkml:trace>
  <inkml:trace contextRef="#ctx0" brushRef="#br0" timeOffset="1891">2259 0 22 0,'0'0'23'0,"0"0"1"16,0 0 19-16,0 0-7 15,0 0-17-15,0 0 13 0,0 24-19 16,0-18 17-16,0 5 7 15,0 3 3-15,0 1-22 16,0 5 1-16,0 0-4 16,6 3-9-16,3 6 2 15,2 3 5-15,-2 5-2 16,1 4 0-16,-4-5-11 16,-3 10 13-16,0 0-9 15,4 6 4-15,-4 8-5 0,0 3-1 16,0 0 6-1,-3 1-3-15,3-1-3 16,-3 0-2-16,3 3 1 16,-3 0-1-16,0-3 1 15,0-2 0-15,0-4 4 0,0 0-4 16,0 3-1-16,0-4 1 16,0 2 0-16,0-1-1 15,0 0 0-15,0-3 0 16,0-5-1-16,0-3 5 15,0 0-8-15,0-5 4 16,0-1 0-16,0 0 3 16,0 2-3-16,0-4 0 15,0-2 0-15,0 0 0 16,0 0 2-16,0 0-2 16,0-5-2-16,0 0 2 0,0-1 1 15,5-2-1 1,-2-2 0-16,0 3 0 0,0-6 0 15,0-3 1-15,0 0-1 16,-3-2 1-16,7 2-3 16,-4 0 3-16,0-3-1 15,3 4 1-15,-3-7-1 16,1 3 0-16,-1-2-1 16,-3-4 3-16,3 0-3 15,0-3 1-15,-3-2-1 16,3-1 1-16,-3 0 1 15,3 1-1-15,-3-1 1 16,5 0-1-16,-5 0-2 16,0-4-2-16,3 3 2 0,-3-4-6 15,3 4-3-15,-3-4 10 16,0 1-3-16,3 4 0 16,0-4-9-16,0 4 12 15,0 0-1-15,1 0 0 16,2 0 2-16,0 0 0 15,-3 0-1-15,1-4 1 0,-1 4 0 16,-3-2 1 0,3-3-1-16,0 6-1 15,0-5-2-15,0 4 2 16,2 0 1-16,-2-4-2 16,-3 7 1-16,3-2 1 15,3 0 0-15,-3 0 0 0,0-2 0 16,4 6-11-1,-7-8 11-15,3 1-2 0,-3-2 1 16,0 4 1-16,0-2-2 16,3-3-2-16,-3 2 4 15,0-2-6-15,0 4-1 16,0-2-14-16,0-2-15 16,0 4-31-16,0-2-22 15,0-2-13-15</inkml:trace>
  <inkml:trace contextRef="#ctx0" brushRef="#br0" timeOffset="3793">0 982 10 0,'0'0'56'15,"0"0"-15"-15,0 0-23 16,0 0-1-16,0 0 28 16,0 0-21-16,-10 0-2 15,10 0 5-15,0 0 7 16,0 0-8-16,0 0-9 15,0 0 1-15,0 0 4 16,0 0-12-16,0 0 10 16,0 0-20-16,0 0 0 0,0 0 1 15,0 0-2-15,0 0 0 16,0 0 1-16,16 0 1 16,9 0-1-16,5 0 1 15,1 0-1-15,-1 0 2 16,9 0 5-16,0 0-4 15,2 0 0-15,7 0 1 16,-4 0-1-16,9 0 0 16,-3 0 3-16,5 0-5 15,6 0 6-15,3 0-6 16,3 0 1-16,0 0 8 16,5 0-9-16,-2 0 4 15,1 0 4-15,-1 0-9 0,-3 0 3 16,7 0 0-16,-7 0 1 15,0 0-8-15,2 0 9 16,-5 0-9-16,0 0 7 16,6 0-3-16,1 0 4 15,7 0 3-15,0 0-5 16,6 0 3-16,1-2-5 16,-9-1 4-16,-8-3-3 15,-4 1 0-15,-7-1 2 16,-5 0 4-16,-2 3-5 0,-1 3 4 15,-1-5-5-15,0 5 5 16,7-1-5-16,0-2-1 16,-2 3 3-1,2-2 0-15,-3 2-2 0,-1-6 8 16,-3 6-9-16,-7 0 1 16,1-3-1-16,-3 3 0 15,-1-3 0-15,-2 3 0 16,-5-3 0-16,2 3 1 15,-5-5-1-15,5 5 0 16,-5 0 0-16,-1 0 0 16,2 0-1-16,-7 0 1 15,0-4 0-15,-2 4 1 16,-1 0 0-16,-3-2-2 16,-4 2 2-16,2 0-1 0,-4-4 0 15,-1 4 1-15,0 0-1 16,1 0 0-16,-4 0 0 15,2 0 1-15,-2 0-2 16,0-2-1-16,0 2 2 16,-2 0 2-16,-4 0-2 15,0 0-13-15,0 0-1 16,0 0-14-16,0 0-2 16,0-3-1-16,0 3 0 15,0 0-5-15,0 0-6 16,0 0-18-16,0 0-32 15,0-5-10-15</inkml:trace>
  <inkml:trace contextRef="#ctx0" brushRef="#br0" timeOffset="5271">372 2138 38 0,'0'0'10'16,"0"0"10"-16,0 0 25 15,0 0-5-15,0 0-2 16,0 0-13-16,-6 0 8 15,6 0-8-15,0-4 6 16,0 4-16-16,0-2 2 16,0 2-2-16,0 0 2 0,0-3-4 15,0 3-6-15,0-3-2 16,0 0-4-16,0 0-1 16,6-5 0-16,11 2 2 15,2 3-2-15,0-2 1 16,10 1 1-16,6-2-2 15,7 4 0-15,3-2 6 16,2-1-5-16,8 5 2 16,3-3 4-16,3 1-5 15,9 2-1-15,-3 0 1 16,8 0 4-16,2 0-5 16,3 0 0-16,4 0 1 15,-1 0-2-15,-3-4 3 16,-4 2-5-16,5-4 4 0,-7 3-2 15,-1-2 2-15,4 4 0 16,-2-2-2-16,-5 1 4 16,-3 2-4-16,-9 0-6 15,-3 0 6-15,-1 0 4 16,-2 0 2-16,3 0-11 16,-2-4 13-16,5-2-15 15,0 4 9-15,-3-6-2 16,-1 8 7-16,-5-4-7 15,2-2 1-15,-7 4-1 16,5-6 0-16,-4 8 1 0,0-1-1 16,-1 1 0-16,1 0 0 15,0 0 2-15,1 0 10 16,-1 0-12-16,-4 0 0 16,-5 0 1-16,-5 0-1 15,-3 0 0-15,-4 0 0 16,2 0 0-16,-4 0 0 15,-3 0 0-15,4-5 0 16,-4 5 0-16,3 0 0 16,1 0 1-16,-4 0-1 15,3 0 0-15,-5-5 0 16,-5 5 0-16,1 0 0 16,-7 0 0-16,4 0 3 0,-1 0-3 15,2 0 0-15,-5 0 0 16,4-1 0-16,-4 1 0 15,0-4 0-15,1 4 0 16,-4 0 0-16,-3 0 0 16,3-2 0-16,-3 2 1 15,0 0 0-15,0 0-2 16,0 0 1-16,0 0-5 16,0 0 1-16,3 0-37 15,3 0-97-15,-3 2-54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40.1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683 188 36 0,'0'0'20'15,"0"0"-8"-15,0 0 42 16,0 0-22-16,0 0 1 0,0 0 3 16,-3-18-1-16,3 18 13 15,0 0-16-15,0 0-6 16,0 0-13-16,0 0-6 16,-3 0 5-16,3 0-7 15,0 0 1-15,0 0-6 16,0 0 0-16,0 0-3 15,0 0 2-15,0 0-2 16,0 0 3-16,0 0-6 16,0 14 6-16,0 10-5 15,12 8 5-15,1-1 5 16,1 6 1-16,-2 4-2 16,-2-1-4-16,-1 11 11 15,2 3-6-15,-5 4-5 0,-1 6 9 16,6 2-9-16,-5 2 1 15,0-4 3-15,1-2-3 16,-1-9 5-16,0-1-4 16,2 1 0-16,-2-1-2 15,2 0 0-15,0 0 3 16,1-3-1-16,-3 2 0 16,-2-1 1-16,2 2-3 15,0 4 0-15,5-4 3 16,-5 0-2-16,4 0 2 15,-1-1-3-15,-3 0 1 0,4-4 1 16,-4 2-2 0,-3-3 0-16,5-3 3 0,-5-6 2 15,0 3-5-15,0-9 1 16,3-4 0-16,-6 1 4 16,7 0-3-16,-4-4 1 15,0-2-3-15,3 4 0 16,1-2 1-16,-1-2 0 15,3 2 0-15,2-7-2 16,-5-2 3-16,-1 1-2 16,6-1 2-16,-5-4-1 15,4-1-2-15,-4-2 2 16,-3 0-1-16,0 2 1 16,0-2 0-16,2-2 0 15,1 0-1-15,-3-1 0 16,0-2 0-16,-3 0 1 0,3 0 1 15,1-1-2-15,-4 2 0 16,3 2 0-16,-3-4 0 16,0 1 0-16,0 2 0 15,3 1 0-15,-3 4 1 16,3-5-1-16,0 0 1 16,0 5 1-16,-3-5 2 15,0-2-4-15,3 0 0 16,-3-3 0-16,0 0 0 15,0 3 3-15,0-3 0 16,4 0-3-16,-4 2-4 0,3-2 4 16,-3 0 0-16,0 0 0 15,0 0-2-15,3 0-6 16,-3 0-2-16,3 4-2 16,3-4-3-16,5 6-14 15,8-1-50-15,-3-5-126 16</inkml:trace>
  <inkml:trace contextRef="#ctx0" brushRef="#br0" timeOffset="1456">1680 0 22 0,'0'0'9'16,"0"0"9"-16,0 0 13 16,0 0 11-16,0 0-21 15,0 0 2-15,0 29-3 16,0-20-15-16,0 3 59 15,0-1-38-15,5 0-1 16,-5 1-4-16,3 0-8 16,0 2-3-16,3 6 10 15,0 0 2-15,1 6-16 16,2 0 3-16,1 3 3 0,-1 0-5 16,-3-7 0-1,2 2-4-15,-2 2 2 0,0 4-3 16,4 8 3-1,-1 2 5-15,1 3-1 0,-4 3 2 16,5-3-6-16,-2 6 0 16,-3-3-4-16,1 3 9 15,-1 0-9-15,-3 0 5 16,3-1-6-16,1-1 2 16,-1-1-1-16,-3 1 1 15,0 3 0-15,-3-4 3 16,5 0-4-16,-2 2 0 15,0-1 1-15,0 4 1 16,-3 3-2-16,0 0 5 16,0 2-3-16,0-4-3 0,0 0 1 15,0 2 1-15,0-2-2 16,0-6 0-16,0 0-2 16,0-3 2-16,0-2 0 15,0-5 0-15,0 4 5 16,0-8-5-16,0 4 0 15,0 0 0-15,0-5 1 16,0 0-1-16,0 1 0 16,0-2 2-16,0 4-2 15,0-6 0-15,3-2 1 16,0 0-1-16,0-6 0 16,1 0-1-16,2-5 1 15,-6 2 1-15,3-3-1 16,0 1 1-16,0-4-1 0,2 1 0 15,-3-4 0-15,1 2 0 16,-3-4-1-16,3-4 1 16,-3 4 1-16,3 0-1 15,-3 0-1-15,3-2 1 16,2-3 0-16,-5 2 0 16,3 0 0-16,-3 0 0 15,3-3 0-15,-3 0 1 16,0 0 0-16,0 0-2 15,0 0 1-15,0 0-5 16,0 0-1-16,0 0-10 0,0 0-16 16,0 0-29-16,0 0-18 15,0 0-38-15,0-26-75 16</inkml:trace>
  <inkml:trace contextRef="#ctx0" brushRef="#br0" timeOffset="2730">16 1146 13 0,'0'0'51'0,"0"0"-39"15,0 0 6-15,0 0 14 16,0 0-8-16,0 0-15 16,70-2 7-16,-50 2 4 15,-1-3 16-15,0 0-5 16,-7 3-1-16,5-3-3 0,-1 0-6 15,-3 3-1 1,2-2-1-16,2-2-11 0,5 4 3 16,3 0-9-16,8 0 13 15,6 0-8-15,-1 0-1 16,4 0-1-16,0 0-2 16,-1 0 1-16,4 0 5 15,3 0-8-15,4 0 2 16,-2 0 6-16,6-2-8 15,2 2 6-15,-5-4-3 16,8 2 8-16,-3 2-11 16,0-3 4-16,3 3-2 15,3-6 3-15,0 3-4 16,3-3 0-16,5-2 0 16,-5 5 0-16,0-6-2 0,4 1 12 15,-10 0-12 1,0 2 1-16,-3 2 3 0,-4-2-4 15,1-4-1-15,0 4 1 16,-2-6 1-16,3 4 7 16,-3-2-8-16,2 5 1 15,-3-1-1-15,-1 1 0 16,1 0 0-16,-1 4-8 16,-4-3 9-16,2 2-1 15,2-6 6-15,4 2-6 16,-4 1 0-16,-2 1-2 15,-8 1-4-15,-2 0 5 0,-8-2 1 16,2 5 3 0,-8-5 0-16,-2 5-3 0,-1-1 0 15,-6-4 0-15,1 5 0 16,-5 0 0-16,-2 0 1 16,-1 0-1-16,1 0 0 15,-1 0 2-15,5-1-2 16,-2 1 0-16,-2 0 0 15,3-4 0-15,-7 4 1 16,0 0-1-16,-3 0 0 16,0 0 0-16,-3 0-3 0,0 0-5 15,0 0-20-15,0 0-16 16,0 0-32 0,-9 0-51-16,-32 5-5 0</inkml:trace>
  <inkml:trace contextRef="#ctx0" brushRef="#br0" timeOffset="4350">42 2077 34 0,'0'0'15'16,"0"0"16"-16,0 0 18 16,0 0-33-16,0 0 20 15,0 0-12-15,-30 0 1 16,27 0-12-16,-3 0-1 16,3 0 3-16,0 0-4 15,-1 0 0-15,4 0-4 16,0 0-2-16,0 0 10 15,0 0 2-15,0 0-4 16,0 0 4-16,0 0-5 0,0 0-6 16,0 0-6-16,0 0 1 15,0 0-3-15,0 0 2 16,7 0-1-16,15 0 2 16,7 0 3-16,3 0-3 15,-3 0 0-15,0-5 0 16,3 4 1-16,0-4-2 15,3 5 2-15,3-5 1 16,4 4-3-16,7-3 3 16,-1 2-3-16,2-1 2 15,11-2 2-15,0 0-2 16,5 4-2-16,-2-4 2 0,-3 5 5 16,0-1-3-16,-5 1 1 15,3 0-4-15,-1-4 5 16,0 4-2-16,0 0-2 15,-2-4-2-15,2 4 1 16,3-1 4-16,0-4 0 0,3-1-5 16,3 0 11-1,2-2-6-15,-5 2-1 16,0 1-1-16,-6 0-3 16,0-1 2-16,-8 2 2 15,5-1-2-15,-4 4 2 16,-6-5-2-16,1-2-2 15,-1 2 2-15,-4 0-2 0,1 0 0 16,-3-2 2 0,-5 2-6-16,2 0 8 0,2 0-4 15,-2-2 4-15,-2 6-4 16,2-1-8-16,-3-3 8 16,5 1 1-16,0-1-1 15,0 0 1-15,-5 0-1 16,-5 4-1-16,-2-4 0 15,-7 2 1-15,3 2 0 0,-2-2 4 16,-1 2-2 0,-6-4 0-16,1 4-2 15,-5 2 0-15,-3-4 0 16,1 2-1-16,2-2 1 16,1 2 0-16,2 2 1 0,-1-3-3 15,1 0 7-15,-2 0-5 16,-1 3 0-16,-6-3 0 15,1 3-2-15,-4 0 4 16,0 0-2-16,0 0 1 16,0 0 0-16,0 0-1 15,0 0-6-15,0 0-19 16,0 0-36-16,0 0-79 16,0 3-50-16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51.8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0 0,'0'0'55'16,"0"0"-48"-16,0 0 5 16,0 0 30-16,0 0-14 15,0 0-10-15,0 0-5 16,0 0 1-16,0 0-4 15,0 0-2-15,0 0-5 16,0 0-2-16,0 0 4 16,0 0 1-16,0 0 4 0,0 0 5 15,0 0 2-15,0 0-1 16,0 0 0-16,0 0 3 16,0 0-9-16,0 0 1 15,0 0-3-15,0 0-5 16,0 0 0-16,0 0 2 15,0 0-5-15,0 0 7 16,0 0-7-16,0 0 0 16,0 0 0-16,0 0 7 15,0 0-6-15,0 0 1 16,0 0-2-16,0 0-6 16,0 0 6-16,0 0 5 0,0 0-5 15,0 0-6-15,0 0 3 16,0 0 3-16,0 0-6 15,0 0-6-15,0 0 12 16,0 0-2-16,0 8 2 16,0 7-4-16,0-1 8 15,0 1-2-15,0-1 6 16,0 0-8-16,0 0 0 16,0 1-2-16,0 0 2 15,3-4-4-15,-3 2 4 16,0 0-3-16,0 2 2 15,0-4 1-15,0 4-5 16,0-1 8-16,0 3-3 0,0 8 0 16,0-9 0-1,3 4 0-15,-3-4 0 0,0 5-4 16,0-1 4-16,0 1 0 16,2 3 0-16,-2 2-3 15,3 2 10-15,0-2-7 16,2 6 2-16,1 0-2 15,-3-4 0-15,0 4 1 16,-3-3 1-16,3-3 2 16,0 5-3-16,1-7-1 15,-4 6 1-15,0-3-1 16,3 4 1-16,-3 0 0 0,3-2-1 16,0 3 2-1,0-6-2-15,5 5 2 0,-5-5-2 16,3 0 0-16,-1 0 1 15,-2-3-1-15,2 3 0 16,-2 0 0-16,-3-3 1 16,3 3 2-16,-3-1-3 15,0 1-2-15,3 6 1 16,-3 0 2-16,3 2-2 16,0 1 4-16,-3 1-1 15,0 0-2-15,4 0 0 16,-4 1 0-16,0-2 0 15,0 0 4-15,3-1 5 16,0-2-8-16,0 0-1 16,0 0 0-16,0-4 1 0,0 4-1 15,-3 2-1-15,8-5 1 16,-8 2 5-16,6-1-4 16,-6-4 0-16,2 4 3 15,1-4-3-15,2 0 6 16,-2 1-7-16,0 0 5 15,-3-1-5-15,6 0 1 16,-3-2 0-16,1 1 1 16,-1 1-2-16,3-3 3 15,-3 3-5-15,0-3 3 16,0 0-1-16,2 0 0 16,-2 0 1-16,0 1-1 0,0 0 5 15,-3 2 1-15,3-4-6 16,-1 2 0-16,6-2 1 15,-5 2 0-15,0 2 3 16,0-8 0-16,0 1-4 16,0 2 0-16,-3-1 3 15,4 2-2-15,-1 4 5 16,0-6-4-16,0 0 2 16,0 1-2-16,0-1 0 15,2-3 1-15,-5 1-2 16,3 2-1-16,0 0 2 15,-3-2 1-15,3-2 8 16,-3-1-11-16,0 0 5 0,3-1-4 16,-3-2 4-1,0-2-4-15,2 2-1 0,3 2-3 16,-5-4 3-16,3 0 3 16,-3 4-2-16,0-7-2 15,0 4 1-15,0-2 0 16,0 2 5-16,0-5-5 15,0 2-1-15,3-2 1 16,-3-1 1-16,0 0 0 16,3 1 0-16,-3 4-2 15,0 0 0-15,0 1 1 16,0 0 0-16,0 3 4 0,0 0-3 16,0-2-1-1,0 4 0-15,0-6 8 0,0 6-8 16,0-6 1-16,0-2-2 15,0-2 2-15,0-4-2 16,0 4 1-16,0-6 0 16,0 0 0-16,0 0 5 15,0 0-7-15,0 0 2 16,0 3 0-16,0 0 2 16,3-1-2-16,-3 2-4 15,0-4 4-15,0 2-1 16,0 2 6-16,0-4-5 15,0 2 0-15,0-2 1 16,0 0-1-16,0 0 0 16,3 0 0-16,-3 0 1 0,0 0-1 15,0 0 1-15,3 0-1 16,-3 0-1-16,0 0 1 16,0 0 0-16,0 0-5 15,0 0 1-15,4 0 4 16,-4 0-18-16,3-17 1 15,0-4-7-15,0 1-8 16,-3 0-62-16,0-2-93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4:59.6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500 0 10 0,'0'0'12'0,"0"0"5"16,0 0-2-16,0 0 3 16,0 0 1-16,0 0-3 15,0 0 12-15,0 0-12 16,0 0 1-16,0 0 3 16,0 0-8-16,0 0 7 15,0 0 4-15,0 0-21 0,0 0 10 16,0 0 6-16,0 0-5 15,0 0-4-15,0 0 0 16,0 0-1-16,0 0-6 16,3 0 3-16,-3 0-5 15,0 0 0-15,0 0 0 16,0 0 4-16,0 0-4 16,0 0-6-16,3 0 6 15,-3 7 5-15,0 9-2 16,0-1 2-16,0 5 10 15,3-4-15-15,1 5 13 16,-4 2-4-16,3 5-6 16,0 2 2-16,3 4-4 15,-3 0 0-15,4 7 9 16,-1 2-7-16,-3 1 2 16,3 0-4-16,-1-5 0 0,-2 0 5 15,-3-6-7-15,3 0 4 16,-3-1-1-16,3-4-1 15,0-2-1-15,0-2-2 16,1-4 2-16,-1 0 2 16,-3 0 3-16,0 0-10 15,3 0 11-15,0 0-6 16,0-6 1-16,-3 1-1 16,0-9 0-16,0-1 0 15,0 1 0-15,3-2 4 16,-3 1-4-16,0-5 1 15,0 0 0-15,0 0 3 0,0 0-3 16,4 0 0 0,-1 0 1-16,-3 0-2 0,0 0-11 15,0 0-18-15,0-11-5 16,0-21-124-16,-10-6 30 16</inkml:trace>
  <inkml:trace contextRef="#ctx0" brushRef="#br0" timeOffset="1110">0 106 56 0,'0'0'37'0,"0"0"-21"15,0 0 10-15,0 0 1 16,0 0-11-16,0 0-7 16,31-17 4-16,-21 17 16 15,-1-5-19-15,5 1 8 16,-3 4-7-16,9-2-10 16,2-2 6-16,5 2-2 15,-2-1 6-15,8 3-9 16,-2 0 2-16,2 0 4 15,-2 0-6-15,5 0 3 16,-5 0 7-16,2 0-10 16,-5 0 3-16,5 0 0 15,-5 0-5-15,2 0-1 16,-5 0-2-16,1 5 3 16,3 1 3-16,0-2-2 0,-4 7 0 15,2 0-1-15,-2 1 0 16,-6 2 6-16,1 0-12 15,-1 4 12-15,-7-1-10 16,4 4 4-16,-2 1 0 16,1 4 3-16,-2 3 0 15,-3 3 4-15,-1-1-7 16,0-1 11-16,-1-5-10 16,-2 0 8-16,-6 1-9 15,0 0 0-15,0 0 1 16,0 0 2-16,0 0-2 15,0 0-1-15,0 5 0 16,0-5 9-16,0-1-9 16,0-1 4-16,-6 2-4 0,3-4 3 15,-8 2-2-15,2 2-1 16,-4-4 2-16,4-1 4 16,-7-1-6-16,2 0-6 15,-2-3 6-15,1 3 0 16,-1-2 0-16,-1 5 4 15,4-3-2-15,-2-1 0 16,-1-3 2-16,2 0-1 16,-2-4-3-16,1 2 4 15,-4-8 1-15,-1 8 5 16,1-8-5-16,-3-1 0 0,-4-4 5 16,0 3 0-1,-3 0-6-15,-3-2 2 0,3-2-3 16,1 0 0-16,-2 0 5 15,8 0 7-15,-3 0-11 16,2 0-4-16,1 0-4 16,0 0 4-16,-5 0 5 15,4 0-2-15,1 0 1 16,0-6 2-16,5 1-3 16,1 0 0-16,4 0 8 15,2 5-11-15,-2-1 4 16,1-3-8-16,5 2 7 0,1 2-3 15,2 0 6 1,-2 0-6-16,5 0-1 0,-3 0-1 16,0 0-27-16,3 0-42 15,-3 0-63-15,3 0-57 16</inkml:trace>
  <inkml:trace contextRef="#ctx0" brushRef="#br0" timeOffset="1943">988 1020 93 0,'0'0'27'15,"0"0"0"-15,0 0 14 16,0 0 16-16,0 0-29 15,0 0-9-15,0 0 4 16,0 0 0-16,0 0-8 16,0 0-12-16,6 0 10 15,7-2-7-15,-1-1-5 16,10-2 4-16,1-1 1 16,3 2 7-16,6 2-9 15,-3-1-1-15,6-3 0 0,0 5-3 16,4-5 0-16,6-4 11 15,-1 4-10-15,-2 2 5 16,3-2-6-16,-4 2 0 16,6 0 7-16,-6 2-5 15,1-4 2-15,0 3-2 16,-1 0 0-16,1 1-1 16,-3-2 5-16,-5 2-6 15,2 2 3-15,-1 0-3 16,-3 0-1-16,-6 0 1 0,-3-3 1 15,-8 3 0 1,-2 0 2-16,-10 0-1 0,4 0-2 16,-7 0 0-16,0 0 4 15,0 0-3-15,0 0 1 16,0 0 3-16,0 0-5 16,0 0 1-16,0 0-1 15,0 0 2-15,0 0-4 16,0 0-3-16,0 0-35 15,-19 0-50-15,-3 0-64 16,-2 0-13-16</inkml:trace>
  <inkml:trace contextRef="#ctx0" brushRef="#br0" timeOffset="3113">1218 110 12 0,'0'0'74'0,"0"0"-60"16,0 0 2-16,0 0 25 16,0 0-3-16,0 0-29 15,0 0-7-15,0 0 16 0,0-4 3 16,0-2-12-16,0 1-2 15,0-1 1 1,0-3-7-16,20 1-1 0,-1-5 0 16,-2 6 0-16,0-2 0 15,3-1-1-15,-4 4 6 16,3 2-5-16,-2 1 0 16,-1-5-11-16,-1 8 8 15,-2 0 1-15,1 0 2 16,1 0 0-16,1 0 6 15,-2 0-6-15,2 0-7 16,-4 0 6-16,-2 0-1 16,-1 0-1-16,-1 0-1 15,-2 0 0-15,-1 0 0 0,-2 11 4 16,0-7-1 0,-3 6-4-16,0 1 4 0,0 0-3 15,0 2 4-15,0-1 0 16,0 4 3-16,0-1 1 15,0 2 4-15,-6-3 0 16,-2 1-7-16,-3 0 11 16,2-1-6-16,-1 3 1 15,4-2-3-15,-5 2 4 16,5 3-2-16,-2 0 0 16,-3 1 2-16,5-1-5 15,-4 0 0-15,4-3 8 16,-3 3-9-16,-2 0 9 15,3-1-8-15,0-6 1 0,5 0-4 16,-3-3 4 0,0 6-4-16,3-4 7 0,-1 2-7 15,4-2 3-15,0 2-3 16,0-7-1-16,0 2 0 16,0 1 1-16,0-4 1 15,0 2-1-15,0-1 1 16,0 3 1-16,0 1 0 15,0 0-2-15,0-1 0 16,0-5 0-16,0 1 0 16,0-2-6-16,0 1-7 15,7-2-32-15,-4 0-61 16,3-3-38-16</inkml:trace>
  <inkml:trace contextRef="#ctx0" brushRef="#br0" timeOffset="3739">1394 860 126 0,'0'0'69'0,"0"0"-17"16,0 0 9 0,0 0 9-16,0 0-28 0,0 0-20 15,0 0 2-15,0-18 2 16,0 16-4-16,0 2-8 15,0 0 4-15,0 0-8 16,0 0 3-16,0 0-3 16,0 0 5-16,0 0-15 15,0 0 9-15,0 0 10 16,0 0-7-16,0 0-1 16,0 0-6-16,0 0 16 15,0 0-13-15,0 0 2 16,0 0 0-16,0 0-9 15,0 0 3-15,0 0-8 0,0 0 3 16,0 0-2-16,0 0-45 16,0 0-32-16,13 0-46 15,-2 0-41-15,1 0-82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5:21.9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391 122 25 0,'0'0'18'0,"0"0"-2"16,0 0-7-16,0 0-2 15,0 0 3-15,0 0-10 16,0 0-4-16,0 0 3 15,0 0-18-15,0 0-17 16,0 0 11-16</inkml:trace>
  <inkml:trace contextRef="#ctx0" brushRef="#br0" timeOffset="1759">381 25 0 0,'0'0'14'0,"0"0"36"16,0 0-23-16,0 0-20 15,0 0 4-15,0 0 5 16,0-11 13-16,0 10-17 15,0-3 0-15,0 4-5 16,0-2 15-16,0 2-7 16,0 0 4-16,0 0-10 15,0 0 2-15,0 0 7 16,0 0-5-16,0 0-4 16,0 0-2-16,0 0-1 0,0 0-3 15,0 0-1 1,0 0 0-16,0 0 2 15,0 0-4-15,0 0 1 0,0 0-1 16,0 0 4-16,0 0-4 16,0 0 1-16,0 0-1 15,0 0 0-15,0 0-6 16,0 0 2-16,0 0-4 16,0 0 2-16,0 0 6 15,0 0-3-15,0 10 3 16,0-2 0-16,0 7 2 15,0-2 3-15,0 0 2 16,0 2-2-16,0 0 0 16,0 1-1-16,0 3-2 15,0-2 2-15,0-2-4 0,0 1 1 16,0 4 2-16,0 4-3 16,0-4 0-16,0-2 0 15,0 2 3-15,0-6-3 16,3 3 0-16,1 4 0 15,-1-7 2-15,0 0-2 16,0-2 4-16,-3-4-4 16,0-2-1-16,0 0 0 15,0-4 1-15,0 2-2 16,0-2 4-16,0 2-2 16,3-2 0-16,-3 4 1 15,0-4-1-15,0 4 0 16,0 3 2-16,0-3-2 0,0-1 0 15,0 1-2 1,0-2 1-16,0-2 1 0,0 1 0 16,0 0 2-16,0-1-2 15,0-2 1-15,0 4-1 16,0-2 1-16,0-2-1 16,0 0 4-16,0 4-3 15,0-4-1-15,0 0 0 16,0 0 0-16,0 0 0 15,0 0-1-15,0 0 1 16,0 0 0-16,0 2-1 16,0 2-6-16,0-2 7 0,0-2-3 15,3 3 1 1,-3-3-2-16,0 3 3 0,5-1 1 16,-5 2 0-16,3-2 3 15,-3 2-3-15,0-4 0 16,0 0 3-16,0 0-3 15,0 0 0-15,0 0-3 16,0 4 3-16,0-4 0 16,0 0 0-16,3 1 1 15,-3 2-4-15,0-3 5 16,3 3-4-16,-3-3 1 16,0 0-1-16,0 0 2 15,0 5-1-15,3 3-5 16,-3-1 4-16,3 2 2 15,0-3 0-15,1 4 0 16,-1-4 2-16,0 4-6 0,0-5 5 16,-3 0-1-16,0-4 0 15,0-1 0-15,0 5-3 16,0-5 0-16,0 0 2 16,0 0-2-16,0 0 3 15,0 0 0-15,0 0 0 16,0 0-3-16,0 0-3 15,0 0-7-15,0 0-8 16,0 0-4-16,0 0-6 16,0-5-69-16</inkml:trace>
  <inkml:trace contextRef="#ctx0" brushRef="#br0" timeOffset="3326">12 14 61 0,'0'0'18'0,"0"0"-4"15,0 0 22-15,0 0 2 16,0 0-12-16,0 0-18 16,0 0 2-16,4-5 2 15,-4 3-2-15,3 2-10 16,0 0 3-16,3 0-2 15,-3 0-1-15,8 0 0 16,-5-4-5-16,4 4 5 16,-1 0-1-16,4 0 1 15,2 0 0-15,2 0 8 16,-1 0-8-16,3 0-3 16,1 0 3-16,-1 0 3 15,0 4-3-15,1 2 2 16,-1-2-1-16,0 2-1 15,-1 0 6-15,6-1-6 0,-9 6-3 16,4-11 3-16,-2 8 0 16,-1-2 7-16,0-5-7 15,-7 5 0-15,2 3 4 16,-2-3-2-16,4-1-2 16,-1 5 2-16,1-1 1 15,4 3-3-15,-5 2 0 16,1-3-2-16,-4 0 4 15,1 4 1-15,-1-4-3 16,-1 4 1-16,1-4 0 16,1-1 0-16,-7 4-1 15,3-3 6-15,0 0-4 0,-3-1 2 16,1-2-2 0,-1-2-2-16,-3 2 3 0,3 1-3 15,0 2 8-15,0 4-7 16,0 0 8-16,-3-1-6 15,0 0 1-15,5 0-1 16,-5-2 1-16,0 2-2 16,0-2-1-16,0-4 4 15,0 1-3-15,0 2-2 16,0 1 5-16,0 2-4 16,0-4-1-16,0 0 5 15,0 0-4-15,0-2-1 16,0 0 0-16,0 2 2 0,-5-2-2 15,-1-2 0 1,-3 4 0-16,2-3 3 0,-2-2-1 16,3 5-2-16,-1-5 2 15,-2 1 0-15,6-1-2 16,-5-1 0-16,5 0-4 16,-6 3 4-16,-1-2 8 15,-2 5-6-15,5-6-2 16,1-2-2-16,3 3-2 15,-5 0 4-15,2 1 0 16,0-2 0-16,3 0-4 16,0-3 4-16,-7 10-10 15,1-3 10-15,-4 4 19 16,-1-7-15-16,5-4 1 0,-1 9-2 16,-2-5-2-16,-1 5 4 15,1-5-4-15,1-1 1 16,-2-2-2-16,4 4 0 15,-4-2 1-15,1 1-1 16,-5-5 1-16,4 5 2 16,-2-1-2-16,2-4 3 15,4 2-4-15,-2-2 3 16,2 4 4-16,-4-4-1 16,3 0-5-16,1 0 5 15,0 0 6-15,-5 0-7 16,4 0 1-16,1 0 8 0,-4 0-6 15,4 0 4-15,-2 0-10 16,-1 0 4-16,2 0 1 16,-2 0-6-16,2 0 3 15,1 0-3-15,1 0 5 16,2 0-6-16,0 0 8 16,0 0-3-16,6 0-5 15,-4 0 2-15,1 0-5 16,3 0 6-16,-3 0-7 15,0 0 4-15,0 0-2 16,3 0 2-16,0 0-1 16,0 0-8-16,0 0-2 15,0 0-9-15,0 0-8 0,0 0-6 16,0 0-9 0,0 0-19-16,0 0-32 0,0 0 11 15,0 0-6-15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5:27.0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440 0 67 0,'0'0'49'15,"0"0"-34"-15,0 0 27 16,0 0 21-16,0 0-14 16,0 0-13-16,0 0-18 15,0-9 20-15,0 9-9 0,0 0-18 16,0 0 9-16,0 0-10 16,0 0 1-16,0 0-10 15,0 0-1-15,0 0-1 16,0 0-2-16,0 0-10 15,0 0 12-15,0 11-3 16,0 13 4-16,0 4 3 16,0 6-1-16,0-2-2 15,0 2 1-15,0 0 9 16,0 1-10-16,0-4 2 16,0 5-2-16,0-2 0 15,0 0 1-15,0 1-1 16,0-4 0-16,0 1-2 15,6-3 1-15,-3-6 1 0,3-1-7 16,-1-10 4-16,-5 3 1 16,3-4-4-16,0-1-1 15,-3-5-13-15,0-2 13 16,0-1-4-16,0 2 3 16,0-4-2-16,0 2-13 15,0 2-21-15,0 0-17 16,-6-4-8-16,-11 0 22 15,1 0-5-15</inkml:trace>
  <inkml:trace contextRef="#ctx0" brushRef="#br0" timeOffset="857">93 100 0 0,'0'0'55'0,"0"0"-28"0,0 0-20 16,0 0 13-16,0 0 14 15,0 0-16-15,20-42-13 16,2 36 4-16,3 2-8 16,1-1 9-16,4-2 16 15,-2-1-15-15,-3 0 2 16,5 4-2-16,-5 0 0 16,0 2-5-16,-2 2-2 15,1 0 3-15,-2 0-3 16,-3 0-4-16,-1 0 1 15,1 0 6-15,4 0-7 16,-4 0 0-16,5 13 1 16,1 6 3-16,-2-3-1 15,2 8 9-15,-6-6-8 0,-2 2-4 16,-1 6 3 0,-4-5 2-16,1 4 7 0,-1 1-7 15,-4-1-3-15,-2-2-1 16,-3 1-2-16,-3-4 0 15,0 0 1-15,0-3 2 16,0 3 4-16,-12 0 8 16,-8 1-1-16,1-1-4 15,3-4-5-15,-4 2 2 16,1 0-5-16,0-2 1 16,-4 2 1-16,1 2 6 15,0-2-7-15,-1-2-2 16,4-1 1-16,-3-4 6 15,-1-2-3-15,4 2-4 0,-6-7 2 16,-2 2-2-16,-4-1 14 16,-2 0-11-16,2-5 4 15,1 0 7-15,2 0-9 16,5 0 9-16,1 0-7 16,3 0-5-16,-1 0-2 15,7 0 3-15,-1 0 1 16,5 0 1-16,-4 0-4 15,4 0-1-15,-1 0 0 16,-2 0-3-16,6 0 5 16,-5 0-3-16,5 0 1 0,-1 0-1 15,1 0-9 1,3 0 7-16,0 0-2 0,3 0-10 16,-3 0-5-16,0 0-17 15,-1 0-26-15,4 10-68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0T09:25:29.5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514 66 18 0,'0'0'13'0,"0"0"18"16,0 0 16-16,0 0-14 15,0 0-13-15,0 0-1 16,0 0 6-16,0 0 13 16,0 0-15-16,0-5 10 15,0 5-7-15,0 0-21 16,0 0 6-16,0 0 15 16,0 0-18-16,0 0-2 15,0 0-4-15,0 0 14 0,0 0-16 16,0 0 1-16,0 0-1 15,0 0 12-15,0 0-8 16,0 0-2-16,0 0-2 16,0 0 0-16,0 0-2 15,0 0 2-15,0 0-1 16,0 13-1-16,0 5 4 16,0 8 1-16,0 2-1 15,3-2-2-15,3 2 0 16,-3 4 0-16,0 0 1 15,-3 0-1-15,0-6 5 16,0 0-5-16,0 0 0 16,0-6 2-16,4 0-2 15,-1 0 0-15,0 0 0 16,0-2 0-16,0-2 0 0,-3-1 4 16,3-4-4-16,-3-2 0 15,4 0-3-15,-4-7 3 16,0 2 4-16,0 0-4 15,0-4 0-15,0 0 2 16,0 0 2-16,0 0-3 16,0 0-1-16,0 0-2 15,0 0 0-15,0 0-8 16,0 0-27-16,0 0-19 16,3 0-8-16,-3 0 6 15,0 0-15-15,0 0-32 16</inkml:trace>
  <inkml:trace contextRef="#ctx0" brushRef="#br0" timeOffset="930">106 50 70 0,'0'0'36'0,"0"0"-19"0,0 0-2 15,0 0 36-15,0 0 3 16,0 0-42-16,3-30-10 15,7 25 9-15,2 2 1 16,5 0 3-16,2-2-6 16,3 3-1-16,4 2 0 15,3 0-2-15,0 0-1 16,-4 0-5-16,5 0 1 16,-2 0-1-16,0 0 7 15,2 7-4-15,-5 4-2 0,-2 3-1 16,-1-2 1-16,5 3 2 15,-5 0 0-15,0 1 0 16,-2 4-1-16,-1 0 7 16,0-4-8-16,-4-1 3 15,2 0-4-15,-4-3 0 16,2 4-4-16,-2-2 7 16,1 1-3-16,-5-4 1 15,1 1 5-15,-4 0-12 16,0 0 12-16,-6-2-6 15,3 5 0-15,-3-4 2 16,0 4 2-16,0 6-1 16,0-5 1-16,0 2 2 0,0-1-3 15,-3-2-2 1,-3-1 4-16,-3-2-5 0,-1 2 3 16,1-2-2-1,-2-2 5-15,-5 2 2 0,4-3-1 16,-4 0-6-16,-4 1 9 15,4-3-4-15,-6 2-2 16,-4 1 0-16,4-4 6 16,-3 0-6-16,-2 4-3 15,-4-2-1-15,1-2 6 16,-1 0-2-16,5-1-2 16,3-5-2-16,0 5 2 15,4-5 5-15,-6 0 0 16,-1 0-4-16,1 0 4 0,3 0-2 15,2 0 3-15,4 0-1 16,-3 0 1-16,2 0-2 16,1 0-2-16,4 0-3 15,-1 0 3-15,4 0-4 16,1 0 0-16,5 0 0 16,0 0 0-16,3 0 0 15,-3 0 0-15,0 0-3 16,3 0-11-16,-7 0 3 15,-2 0-17-15,-2 0-20 16,0 0-9-16,0 1-25 16,-1 8-58-16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3DBEA8A-D2C6-42C7-9211-D925D4D65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510FA7-851B-44A0-B2F3-50A435846D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C970E-BD17-4D34-BFA2-A3C1863612AB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6D15AF5-C51D-4C62-888B-6DBFAE0E2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94959F3-6ABD-427B-AC61-C2DC05905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D594F5-F39C-4AE3-BF0F-3E86C06A16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A4E02A-B047-4E4B-9800-FDCDCC326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9C63CB0-5E6F-4BDC-B2F1-DF13575A9E8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ustomShape 1">
            <a:extLst>
              <a:ext uri="{FF2B5EF4-FFF2-40B4-BE49-F238E27FC236}">
                <a16:creationId xmlns:a16="http://schemas.microsoft.com/office/drawing/2014/main" id="{95B3C115-FD45-4D13-ABD3-25A4EBE0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9520238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1C818-8E57-48B9-A5F3-26AA1304D1B0}" type="slidenum">
              <a:rPr lang="pt-BR" altLang="pt-BR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88067" name="PlaceHolder 2">
            <a:extLst>
              <a:ext uri="{FF2B5EF4-FFF2-40B4-BE49-F238E27FC236}">
                <a16:creationId xmlns:a16="http://schemas.microsoft.com/office/drawing/2014/main" id="{BE409C6F-D37C-413B-B227-7649FD665D65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755650" y="4762500"/>
            <a:ext cx="6008688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DF87D-DE62-448D-A85E-4D7D2FB7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915F-4E9C-4800-A1A7-D41FD9EC7726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707356-410E-46CD-A726-2B3670C7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6EBBF-6467-4E93-B6B7-E7E7A8C7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07236-FE28-4A06-ADF8-285FAD46E4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231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356CFD-B504-4A25-8610-C0DADB33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C56C-9384-4F5D-BBC2-51BB17939494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FABDBB-A975-46A1-9F42-ED5333AD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00DD8-3544-4D8E-B7D6-FB6C4430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1553-E16D-4324-B500-0C4EA329E1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46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DF9878-C722-4E5C-A620-FF7AA44B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1E29-BBB2-4090-8BC9-FEF1DF562E23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3F9CC7-D695-4C37-9A13-30833B5F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40AE6E-B322-4EA8-B7A9-00DED7DC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F891F-58B7-418B-B69F-7946A260E4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671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B08D0-A48E-458B-98F0-4B55D875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B0B8-25EF-45F3-9F7E-A9144C27AD6B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1C73BB-0FC3-4074-A229-E62EC71A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CD748-79C5-4920-85CD-014CF10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D88E6-045B-471F-BD8B-3152FA367E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73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E178F1-2A33-4909-9A77-7B1E9439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3E6A-10B8-491B-88CB-497930B66552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FA2BC-EB55-4D99-AA0D-404AEA94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A8846-BD25-4D40-800C-16F3406F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FA9F-86D6-4E68-AA5C-551D9B6CD3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432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A68612A-04E3-45E5-8DC9-09FD9176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37E0-F185-4F70-8E63-F0054FE17580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AEE53DC-B418-4F4C-BB8A-A2674FCE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48E1D5A-BFA3-4E5E-B182-5A0B3324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7BF2B-8AAB-465C-AED3-DB155E77A6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295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68AE92C-2EA6-43F6-BFB5-5E1817E7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947F-38AE-49FC-82CF-8EA6929C963B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7A75A53-58AF-44CC-878C-7249B6EA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5739596-3582-4744-8B47-C856C1F1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65AC1-BFF5-4DF4-90BA-D10026C258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08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BCC1BF4-E814-4CAF-A211-F700BA72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F4F5-09A5-4EB6-8804-414ACE2E90EF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813804C-CE3B-4A02-9E57-69B1A99C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70AC54E-D4E6-46B6-AA6C-6DFE35B5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35FE-7265-492E-B341-92B29D5FA5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915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AD4ED27-E58C-4644-B0CE-78A696F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DF4C-4009-4FAB-A0F0-43185E6BCDB3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AF06E9BA-ADB5-416E-B125-7B8E022C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3E66386-10FE-443F-BB65-A754B1FF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A87F-2F34-4465-BCC2-2F48E94157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11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184C03A-2A1D-4FAF-AB1C-6218651D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AAAD-7DE8-49A8-98E8-00C3AB6CF1B3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7CF32EA-F370-4870-91DB-348AA59E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7A88B9B-EFA5-407A-9BE7-28099D28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E5061-9060-4ABF-97C2-AD70ED4712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528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E4FB22-AFCB-4658-9A0A-E9259552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86DA-EC1E-4F6F-8191-4C7C73955679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09014DC-631B-445A-80E9-FE32EFB8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7C687D5-94D1-4A57-923E-ECB69E6F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47EBF-5E32-4BE1-B210-80146BE1B2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32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A6A2AC6-4570-4E91-BE78-3D5C89EFCA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91BD0C1-FE6B-4FB8-BD6E-00A6F6E4A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5D503C-B09B-4BEE-A0F9-DB2BB0AD0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2154F-1E48-444B-BB83-E01624B7D0E8}" type="datetimeFigureOut">
              <a:rPr lang="pt-BR"/>
              <a:pPr>
                <a:defRPr/>
              </a:pPr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E654D5-4A85-4468-9598-559C724BE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853C81-A378-4D09-968E-E327BF843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372294-18C6-4A32-A05F-19D51CFC14A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emf"/><Relationship Id="rId5" Type="http://schemas.openxmlformats.org/officeDocument/2006/relationships/customXml" Target="../ink/ink185.xml"/><Relationship Id="rId4" Type="http://schemas.openxmlformats.org/officeDocument/2006/relationships/image" Target="../media/image1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2.xml"/><Relationship Id="rId18" Type="http://schemas.openxmlformats.org/officeDocument/2006/relationships/image" Target="../media/image124.emf"/><Relationship Id="rId26" Type="http://schemas.openxmlformats.org/officeDocument/2006/relationships/image" Target="../media/image128.emf"/><Relationship Id="rId39" Type="http://schemas.openxmlformats.org/officeDocument/2006/relationships/customXml" Target="../ink/ink205.xml"/><Relationship Id="rId21" Type="http://schemas.openxmlformats.org/officeDocument/2006/relationships/customXml" Target="../ink/ink196.xml"/><Relationship Id="rId34" Type="http://schemas.openxmlformats.org/officeDocument/2006/relationships/image" Target="../media/image132.emf"/><Relationship Id="rId42" Type="http://schemas.openxmlformats.org/officeDocument/2006/relationships/image" Target="../media/image136.emf"/><Relationship Id="rId7" Type="http://schemas.openxmlformats.org/officeDocument/2006/relationships/customXml" Target="../ink/ink189.xml"/><Relationship Id="rId2" Type="http://schemas.openxmlformats.org/officeDocument/2006/relationships/image" Target="../media/image5.png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29" Type="http://schemas.openxmlformats.org/officeDocument/2006/relationships/customXml" Target="../ink/ink200.xml"/><Relationship Id="rId41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11" Type="http://schemas.openxmlformats.org/officeDocument/2006/relationships/customXml" Target="../ink/ink191.xml"/><Relationship Id="rId24" Type="http://schemas.openxmlformats.org/officeDocument/2006/relationships/image" Target="../media/image127.emf"/><Relationship Id="rId32" Type="http://schemas.openxmlformats.org/officeDocument/2006/relationships/image" Target="../media/image131.emf"/><Relationship Id="rId37" Type="http://schemas.openxmlformats.org/officeDocument/2006/relationships/customXml" Target="../ink/ink204.xml"/><Relationship Id="rId40" Type="http://schemas.openxmlformats.org/officeDocument/2006/relationships/image" Target="../media/image135.emf"/><Relationship Id="rId5" Type="http://schemas.openxmlformats.org/officeDocument/2006/relationships/customXml" Target="../ink/ink188.xml"/><Relationship Id="rId15" Type="http://schemas.openxmlformats.org/officeDocument/2006/relationships/customXml" Target="../ink/ink193.xml"/><Relationship Id="rId23" Type="http://schemas.openxmlformats.org/officeDocument/2006/relationships/customXml" Target="../ink/ink197.xml"/><Relationship Id="rId28" Type="http://schemas.openxmlformats.org/officeDocument/2006/relationships/image" Target="../media/image129.emf"/><Relationship Id="rId36" Type="http://schemas.openxmlformats.org/officeDocument/2006/relationships/image" Target="../media/image133.emf"/><Relationship Id="rId10" Type="http://schemas.openxmlformats.org/officeDocument/2006/relationships/image" Target="../media/image120.emf"/><Relationship Id="rId19" Type="http://schemas.openxmlformats.org/officeDocument/2006/relationships/customXml" Target="../ink/ink195.xml"/><Relationship Id="rId31" Type="http://schemas.openxmlformats.org/officeDocument/2006/relationships/customXml" Target="../ink/ink201.xml"/><Relationship Id="rId44" Type="http://schemas.openxmlformats.org/officeDocument/2006/relationships/image" Target="../media/image137.emf"/><Relationship Id="rId4" Type="http://schemas.openxmlformats.org/officeDocument/2006/relationships/image" Target="../media/image1170.emf"/><Relationship Id="rId9" Type="http://schemas.openxmlformats.org/officeDocument/2006/relationships/customXml" Target="../ink/ink190.xml"/><Relationship Id="rId14" Type="http://schemas.openxmlformats.org/officeDocument/2006/relationships/image" Target="../media/image122.emf"/><Relationship Id="rId22" Type="http://schemas.openxmlformats.org/officeDocument/2006/relationships/image" Target="../media/image126.emf"/><Relationship Id="rId27" Type="http://schemas.openxmlformats.org/officeDocument/2006/relationships/customXml" Target="../ink/ink199.xml"/><Relationship Id="rId30" Type="http://schemas.openxmlformats.org/officeDocument/2006/relationships/image" Target="../media/image130.emf"/><Relationship Id="rId35" Type="http://schemas.openxmlformats.org/officeDocument/2006/relationships/customXml" Target="../ink/ink203.xml"/><Relationship Id="rId43" Type="http://schemas.openxmlformats.org/officeDocument/2006/relationships/customXml" Target="../ink/ink207.xml"/><Relationship Id="rId8" Type="http://schemas.openxmlformats.org/officeDocument/2006/relationships/image" Target="../media/image1190.emf"/><Relationship Id="rId3" Type="http://schemas.openxmlformats.org/officeDocument/2006/relationships/customXml" Target="../ink/ink187.xml"/><Relationship Id="rId12" Type="http://schemas.openxmlformats.org/officeDocument/2006/relationships/image" Target="../media/image121.emf"/><Relationship Id="rId17" Type="http://schemas.openxmlformats.org/officeDocument/2006/relationships/customXml" Target="../ink/ink194.xml"/><Relationship Id="rId25" Type="http://schemas.openxmlformats.org/officeDocument/2006/relationships/customXml" Target="../ink/ink198.xml"/><Relationship Id="rId33" Type="http://schemas.openxmlformats.org/officeDocument/2006/relationships/customXml" Target="../ink/ink202.xml"/><Relationship Id="rId38" Type="http://schemas.openxmlformats.org/officeDocument/2006/relationships/image" Target="../media/image134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8.emf"/><Relationship Id="rId21" Type="http://schemas.openxmlformats.org/officeDocument/2006/relationships/customXml" Target="../ink/ink217.xml"/><Relationship Id="rId42" Type="http://schemas.openxmlformats.org/officeDocument/2006/relationships/image" Target="../media/image136.emf"/><Relationship Id="rId47" Type="http://schemas.openxmlformats.org/officeDocument/2006/relationships/customXml" Target="../ink/ink230.xml"/><Relationship Id="rId63" Type="http://schemas.openxmlformats.org/officeDocument/2006/relationships/customXml" Target="../ink/ink238.xml"/><Relationship Id="rId68" Type="http://schemas.openxmlformats.org/officeDocument/2006/relationships/image" Target="../media/image150.emf"/><Relationship Id="rId84" Type="http://schemas.openxmlformats.org/officeDocument/2006/relationships/image" Target="../media/image158.emf"/><Relationship Id="rId89" Type="http://schemas.openxmlformats.org/officeDocument/2006/relationships/customXml" Target="../ink/ink251.xml"/><Relationship Id="rId16" Type="http://schemas.openxmlformats.org/officeDocument/2006/relationships/image" Target="../media/image123.emf"/><Relationship Id="rId11" Type="http://schemas.openxmlformats.org/officeDocument/2006/relationships/customXml" Target="../ink/ink212.xml"/><Relationship Id="rId32" Type="http://schemas.openxmlformats.org/officeDocument/2006/relationships/image" Target="../media/image131.emf"/><Relationship Id="rId37" Type="http://schemas.openxmlformats.org/officeDocument/2006/relationships/customXml" Target="../ink/ink225.xml"/><Relationship Id="rId53" Type="http://schemas.openxmlformats.org/officeDocument/2006/relationships/customXml" Target="../ink/ink233.xml"/><Relationship Id="rId58" Type="http://schemas.openxmlformats.org/officeDocument/2006/relationships/image" Target="../media/image145.emf"/><Relationship Id="rId74" Type="http://schemas.openxmlformats.org/officeDocument/2006/relationships/image" Target="../media/image153.emf"/><Relationship Id="rId79" Type="http://schemas.openxmlformats.org/officeDocument/2006/relationships/customXml" Target="../ink/ink246.xml"/><Relationship Id="rId5" Type="http://schemas.openxmlformats.org/officeDocument/2006/relationships/customXml" Target="../ink/ink209.xml"/><Relationship Id="rId90" Type="http://schemas.openxmlformats.org/officeDocument/2006/relationships/image" Target="../media/image161.emf"/><Relationship Id="rId95" Type="http://schemas.openxmlformats.org/officeDocument/2006/relationships/customXml" Target="../ink/ink254.xml"/><Relationship Id="rId22" Type="http://schemas.openxmlformats.org/officeDocument/2006/relationships/image" Target="../media/image126.emf"/><Relationship Id="rId27" Type="http://schemas.openxmlformats.org/officeDocument/2006/relationships/customXml" Target="../ink/ink220.xml"/><Relationship Id="rId43" Type="http://schemas.openxmlformats.org/officeDocument/2006/relationships/customXml" Target="../ink/ink228.xml"/><Relationship Id="rId48" Type="http://schemas.openxmlformats.org/officeDocument/2006/relationships/image" Target="../media/image140.emf"/><Relationship Id="rId64" Type="http://schemas.openxmlformats.org/officeDocument/2006/relationships/image" Target="../media/image148.emf"/><Relationship Id="rId69" Type="http://schemas.openxmlformats.org/officeDocument/2006/relationships/customXml" Target="../ink/ink241.xml"/><Relationship Id="rId80" Type="http://schemas.openxmlformats.org/officeDocument/2006/relationships/image" Target="../media/image156.emf"/><Relationship Id="rId85" Type="http://schemas.openxmlformats.org/officeDocument/2006/relationships/customXml" Target="../ink/ink249.xml"/><Relationship Id="rId3" Type="http://schemas.openxmlformats.org/officeDocument/2006/relationships/customXml" Target="../ink/ink208.xml"/><Relationship Id="rId12" Type="http://schemas.openxmlformats.org/officeDocument/2006/relationships/image" Target="../media/image121.emf"/><Relationship Id="rId17" Type="http://schemas.openxmlformats.org/officeDocument/2006/relationships/customXml" Target="../ink/ink215.xml"/><Relationship Id="rId25" Type="http://schemas.openxmlformats.org/officeDocument/2006/relationships/customXml" Target="../ink/ink219.xml"/><Relationship Id="rId33" Type="http://schemas.openxmlformats.org/officeDocument/2006/relationships/customXml" Target="../ink/ink223.xml"/><Relationship Id="rId38" Type="http://schemas.openxmlformats.org/officeDocument/2006/relationships/image" Target="../media/image134.emf"/><Relationship Id="rId46" Type="http://schemas.openxmlformats.org/officeDocument/2006/relationships/image" Target="../media/image139.emf"/><Relationship Id="rId59" Type="http://schemas.openxmlformats.org/officeDocument/2006/relationships/customXml" Target="../ink/ink236.xml"/><Relationship Id="rId67" Type="http://schemas.openxmlformats.org/officeDocument/2006/relationships/customXml" Target="../ink/ink240.xml"/><Relationship Id="rId20" Type="http://schemas.openxmlformats.org/officeDocument/2006/relationships/image" Target="../media/image125.emf"/><Relationship Id="rId41" Type="http://schemas.openxmlformats.org/officeDocument/2006/relationships/customXml" Target="../ink/ink227.xml"/><Relationship Id="rId54" Type="http://schemas.openxmlformats.org/officeDocument/2006/relationships/image" Target="../media/image143.emf"/><Relationship Id="rId62" Type="http://schemas.openxmlformats.org/officeDocument/2006/relationships/image" Target="../media/image147.emf"/><Relationship Id="rId70" Type="http://schemas.openxmlformats.org/officeDocument/2006/relationships/image" Target="../media/image151.emf"/><Relationship Id="rId75" Type="http://schemas.openxmlformats.org/officeDocument/2006/relationships/customXml" Target="../ink/ink244.xml"/><Relationship Id="rId83" Type="http://schemas.openxmlformats.org/officeDocument/2006/relationships/customXml" Target="../ink/ink248.xml"/><Relationship Id="rId88" Type="http://schemas.openxmlformats.org/officeDocument/2006/relationships/image" Target="../media/image160.emf"/><Relationship Id="rId91" Type="http://schemas.openxmlformats.org/officeDocument/2006/relationships/customXml" Target="../ink/ink252.xml"/><Relationship Id="rId96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15" Type="http://schemas.openxmlformats.org/officeDocument/2006/relationships/customXml" Target="../ink/ink214.xml"/><Relationship Id="rId23" Type="http://schemas.openxmlformats.org/officeDocument/2006/relationships/customXml" Target="../ink/ink218.xml"/><Relationship Id="rId28" Type="http://schemas.openxmlformats.org/officeDocument/2006/relationships/image" Target="../media/image1370.emf"/><Relationship Id="rId36" Type="http://schemas.openxmlformats.org/officeDocument/2006/relationships/image" Target="../media/image133.emf"/><Relationship Id="rId49" Type="http://schemas.openxmlformats.org/officeDocument/2006/relationships/customXml" Target="../ink/ink231.xml"/><Relationship Id="rId57" Type="http://schemas.openxmlformats.org/officeDocument/2006/relationships/customXml" Target="../ink/ink235.xml"/><Relationship Id="rId10" Type="http://schemas.openxmlformats.org/officeDocument/2006/relationships/image" Target="../media/image120.emf"/><Relationship Id="rId31" Type="http://schemas.openxmlformats.org/officeDocument/2006/relationships/customXml" Target="../ink/ink222.xml"/><Relationship Id="rId44" Type="http://schemas.openxmlformats.org/officeDocument/2006/relationships/image" Target="../media/image138.emf"/><Relationship Id="rId52" Type="http://schemas.openxmlformats.org/officeDocument/2006/relationships/image" Target="../media/image142.emf"/><Relationship Id="rId60" Type="http://schemas.openxmlformats.org/officeDocument/2006/relationships/image" Target="../media/image146.emf"/><Relationship Id="rId65" Type="http://schemas.openxmlformats.org/officeDocument/2006/relationships/customXml" Target="../ink/ink239.xml"/><Relationship Id="rId73" Type="http://schemas.openxmlformats.org/officeDocument/2006/relationships/customXml" Target="../ink/ink243.xml"/><Relationship Id="rId78" Type="http://schemas.openxmlformats.org/officeDocument/2006/relationships/image" Target="../media/image155.emf"/><Relationship Id="rId81" Type="http://schemas.openxmlformats.org/officeDocument/2006/relationships/customXml" Target="../ink/ink247.xml"/><Relationship Id="rId86" Type="http://schemas.openxmlformats.org/officeDocument/2006/relationships/image" Target="../media/image159.emf"/><Relationship Id="rId94" Type="http://schemas.openxmlformats.org/officeDocument/2006/relationships/image" Target="../media/image163.emf"/><Relationship Id="rId99" Type="http://schemas.openxmlformats.org/officeDocument/2006/relationships/customXml" Target="../ink/ink256.xml"/><Relationship Id="rId4" Type="http://schemas.openxmlformats.org/officeDocument/2006/relationships/image" Target="../media/image1170.emf"/><Relationship Id="rId9" Type="http://schemas.openxmlformats.org/officeDocument/2006/relationships/customXml" Target="../ink/ink211.xml"/><Relationship Id="rId13" Type="http://schemas.openxmlformats.org/officeDocument/2006/relationships/customXml" Target="../ink/ink213.xml"/><Relationship Id="rId18" Type="http://schemas.openxmlformats.org/officeDocument/2006/relationships/image" Target="../media/image124.emf"/><Relationship Id="rId39" Type="http://schemas.openxmlformats.org/officeDocument/2006/relationships/customXml" Target="../ink/ink226.xml"/><Relationship Id="rId34" Type="http://schemas.openxmlformats.org/officeDocument/2006/relationships/image" Target="../media/image132.emf"/><Relationship Id="rId50" Type="http://schemas.openxmlformats.org/officeDocument/2006/relationships/image" Target="../media/image141.emf"/><Relationship Id="rId55" Type="http://schemas.openxmlformats.org/officeDocument/2006/relationships/customXml" Target="../ink/ink234.xml"/><Relationship Id="rId76" Type="http://schemas.openxmlformats.org/officeDocument/2006/relationships/image" Target="../media/image154.emf"/><Relationship Id="rId97" Type="http://schemas.openxmlformats.org/officeDocument/2006/relationships/customXml" Target="../ink/ink255.xml"/><Relationship Id="rId7" Type="http://schemas.openxmlformats.org/officeDocument/2006/relationships/customXml" Target="../ink/ink210.xml"/><Relationship Id="rId71" Type="http://schemas.openxmlformats.org/officeDocument/2006/relationships/customXml" Target="../ink/ink242.xml"/><Relationship Id="rId92" Type="http://schemas.openxmlformats.org/officeDocument/2006/relationships/image" Target="../media/image162.emf"/><Relationship Id="rId2" Type="http://schemas.openxmlformats.org/officeDocument/2006/relationships/image" Target="../media/image5.png"/><Relationship Id="rId29" Type="http://schemas.openxmlformats.org/officeDocument/2006/relationships/customXml" Target="../ink/ink221.xml"/><Relationship Id="rId24" Type="http://schemas.openxmlformats.org/officeDocument/2006/relationships/image" Target="../media/image127.emf"/><Relationship Id="rId40" Type="http://schemas.openxmlformats.org/officeDocument/2006/relationships/image" Target="../media/image135.emf"/><Relationship Id="rId45" Type="http://schemas.openxmlformats.org/officeDocument/2006/relationships/customXml" Target="../ink/ink229.xml"/><Relationship Id="rId66" Type="http://schemas.openxmlformats.org/officeDocument/2006/relationships/image" Target="../media/image149.emf"/><Relationship Id="rId87" Type="http://schemas.openxmlformats.org/officeDocument/2006/relationships/customXml" Target="../ink/ink250.xml"/><Relationship Id="rId61" Type="http://schemas.openxmlformats.org/officeDocument/2006/relationships/customXml" Target="../ink/ink237.xml"/><Relationship Id="rId82" Type="http://schemas.openxmlformats.org/officeDocument/2006/relationships/image" Target="../media/image157.emf"/><Relationship Id="rId19" Type="http://schemas.openxmlformats.org/officeDocument/2006/relationships/customXml" Target="../ink/ink216.xml"/><Relationship Id="rId14" Type="http://schemas.openxmlformats.org/officeDocument/2006/relationships/image" Target="../media/image122.emf"/><Relationship Id="rId30" Type="http://schemas.openxmlformats.org/officeDocument/2006/relationships/image" Target="../media/image130.emf"/><Relationship Id="rId35" Type="http://schemas.openxmlformats.org/officeDocument/2006/relationships/customXml" Target="../ink/ink224.xml"/><Relationship Id="rId56" Type="http://schemas.openxmlformats.org/officeDocument/2006/relationships/image" Target="../media/image144.emf"/><Relationship Id="rId77" Type="http://schemas.openxmlformats.org/officeDocument/2006/relationships/customXml" Target="../ink/ink245.xml"/><Relationship Id="rId100" Type="http://schemas.openxmlformats.org/officeDocument/2006/relationships/image" Target="../media/image166.emf"/><Relationship Id="rId8" Type="http://schemas.openxmlformats.org/officeDocument/2006/relationships/image" Target="../media/image1190.emf"/><Relationship Id="rId51" Type="http://schemas.openxmlformats.org/officeDocument/2006/relationships/customXml" Target="../ink/ink232.xml"/><Relationship Id="rId72" Type="http://schemas.openxmlformats.org/officeDocument/2006/relationships/image" Target="../media/image152.emf"/><Relationship Id="rId93" Type="http://schemas.openxmlformats.org/officeDocument/2006/relationships/customXml" Target="../ink/ink253.xml"/><Relationship Id="rId98" Type="http://schemas.openxmlformats.org/officeDocument/2006/relationships/image" Target="../media/image16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262.xml"/><Relationship Id="rId3" Type="http://schemas.openxmlformats.org/officeDocument/2006/relationships/customXml" Target="../ink/ink257.xml"/><Relationship Id="rId7" Type="http://schemas.openxmlformats.org/officeDocument/2006/relationships/customXml" Target="../ink/ink259.xml"/><Relationship Id="rId12" Type="http://schemas.openxmlformats.org/officeDocument/2006/relationships/image" Target="../media/image17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emf"/><Relationship Id="rId11" Type="http://schemas.openxmlformats.org/officeDocument/2006/relationships/customXml" Target="../ink/ink261.xml"/><Relationship Id="rId5" Type="http://schemas.openxmlformats.org/officeDocument/2006/relationships/customXml" Target="../ink/ink258.xml"/><Relationship Id="rId10" Type="http://schemas.openxmlformats.org/officeDocument/2006/relationships/image" Target="../media/image171.emf"/><Relationship Id="rId4" Type="http://schemas.openxmlformats.org/officeDocument/2006/relationships/image" Target="../media/image168.emf"/><Relationship Id="rId9" Type="http://schemas.openxmlformats.org/officeDocument/2006/relationships/customXml" Target="../ink/ink260.xml"/><Relationship Id="rId14" Type="http://schemas.openxmlformats.org/officeDocument/2006/relationships/image" Target="../media/image17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268.xml"/><Relationship Id="rId18" Type="http://schemas.openxmlformats.org/officeDocument/2006/relationships/image" Target="../media/image167.emf"/><Relationship Id="rId3" Type="http://schemas.openxmlformats.org/officeDocument/2006/relationships/customXml" Target="../ink/ink263.xml"/><Relationship Id="rId7" Type="http://schemas.openxmlformats.org/officeDocument/2006/relationships/customXml" Target="../ink/ink265.xml"/><Relationship Id="rId12" Type="http://schemas.openxmlformats.org/officeDocument/2006/relationships/image" Target="../media/image172.emf"/><Relationship Id="rId17" Type="http://schemas.openxmlformats.org/officeDocument/2006/relationships/customXml" Target="../ink/ink270.xml"/><Relationship Id="rId2" Type="http://schemas.openxmlformats.org/officeDocument/2006/relationships/image" Target="../media/image6.png"/><Relationship Id="rId16" Type="http://schemas.openxmlformats.org/officeDocument/2006/relationships/image" Target="../media/image1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emf"/><Relationship Id="rId11" Type="http://schemas.openxmlformats.org/officeDocument/2006/relationships/customXml" Target="../ink/ink267.xml"/><Relationship Id="rId5" Type="http://schemas.openxmlformats.org/officeDocument/2006/relationships/customXml" Target="../ink/ink264.xml"/><Relationship Id="rId15" Type="http://schemas.openxmlformats.org/officeDocument/2006/relationships/customXml" Target="../ink/ink269.xml"/><Relationship Id="rId10" Type="http://schemas.openxmlformats.org/officeDocument/2006/relationships/image" Target="../media/image171.emf"/><Relationship Id="rId4" Type="http://schemas.openxmlformats.org/officeDocument/2006/relationships/image" Target="../media/image168.emf"/><Relationship Id="rId9" Type="http://schemas.openxmlformats.org/officeDocument/2006/relationships/customXml" Target="../ink/ink266.xml"/><Relationship Id="rId14" Type="http://schemas.openxmlformats.org/officeDocument/2006/relationships/image" Target="../media/image17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3" Type="http://schemas.openxmlformats.org/officeDocument/2006/relationships/customXml" Target="../ink/ink271.xml"/><Relationship Id="rId7" Type="http://schemas.openxmlformats.org/officeDocument/2006/relationships/customXml" Target="../ink/ink27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emf"/><Relationship Id="rId5" Type="http://schemas.openxmlformats.org/officeDocument/2006/relationships/customXml" Target="../ink/ink272.xml"/><Relationship Id="rId4" Type="http://schemas.openxmlformats.org/officeDocument/2006/relationships/image" Target="../media/image17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13" Type="http://schemas.openxmlformats.org/officeDocument/2006/relationships/customXml" Target="../ink/ink279.xml"/><Relationship Id="rId18" Type="http://schemas.openxmlformats.org/officeDocument/2006/relationships/image" Target="../media/image186.emf"/><Relationship Id="rId3" Type="http://schemas.openxmlformats.org/officeDocument/2006/relationships/customXml" Target="../ink/ink274.xml"/><Relationship Id="rId21" Type="http://schemas.openxmlformats.org/officeDocument/2006/relationships/customXml" Target="../ink/ink283.xml"/><Relationship Id="rId7" Type="http://schemas.openxmlformats.org/officeDocument/2006/relationships/customXml" Target="../ink/ink276.xml"/><Relationship Id="rId12" Type="http://schemas.openxmlformats.org/officeDocument/2006/relationships/image" Target="../media/image183.emf"/><Relationship Id="rId17" Type="http://schemas.openxmlformats.org/officeDocument/2006/relationships/customXml" Target="../ink/ink281.xml"/><Relationship Id="rId2" Type="http://schemas.openxmlformats.org/officeDocument/2006/relationships/image" Target="../media/image7.png"/><Relationship Id="rId16" Type="http://schemas.openxmlformats.org/officeDocument/2006/relationships/image" Target="../media/image185.emf"/><Relationship Id="rId20" Type="http://schemas.openxmlformats.org/officeDocument/2006/relationships/image" Target="../media/image1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11" Type="http://schemas.openxmlformats.org/officeDocument/2006/relationships/customXml" Target="../ink/ink278.xml"/><Relationship Id="rId5" Type="http://schemas.openxmlformats.org/officeDocument/2006/relationships/customXml" Target="../ink/ink275.xml"/><Relationship Id="rId15" Type="http://schemas.openxmlformats.org/officeDocument/2006/relationships/customXml" Target="../ink/ink280.xml"/><Relationship Id="rId10" Type="http://schemas.openxmlformats.org/officeDocument/2006/relationships/image" Target="../media/image182.emf"/><Relationship Id="rId19" Type="http://schemas.openxmlformats.org/officeDocument/2006/relationships/customXml" Target="../ink/ink282.xml"/><Relationship Id="rId4" Type="http://schemas.openxmlformats.org/officeDocument/2006/relationships/image" Target="../media/image179.emf"/><Relationship Id="rId9" Type="http://schemas.openxmlformats.org/officeDocument/2006/relationships/customXml" Target="../ink/ink277.xml"/><Relationship Id="rId14" Type="http://schemas.openxmlformats.org/officeDocument/2006/relationships/image" Target="../media/image184.emf"/><Relationship Id="rId22" Type="http://schemas.openxmlformats.org/officeDocument/2006/relationships/image" Target="../media/image175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9.xml"/><Relationship Id="rId18" Type="http://schemas.openxmlformats.org/officeDocument/2006/relationships/image" Target="../media/image186.emf"/><Relationship Id="rId26" Type="http://schemas.openxmlformats.org/officeDocument/2006/relationships/image" Target="../media/image190.emf"/><Relationship Id="rId39" Type="http://schemas.openxmlformats.org/officeDocument/2006/relationships/customXml" Target="../ink/ink302.xml"/><Relationship Id="rId21" Type="http://schemas.openxmlformats.org/officeDocument/2006/relationships/customXml" Target="../ink/ink293.xml"/><Relationship Id="rId34" Type="http://schemas.openxmlformats.org/officeDocument/2006/relationships/image" Target="../media/image194.emf"/><Relationship Id="rId42" Type="http://schemas.openxmlformats.org/officeDocument/2006/relationships/image" Target="../media/image198.emf"/><Relationship Id="rId7" Type="http://schemas.openxmlformats.org/officeDocument/2006/relationships/customXml" Target="../ink/ink286.xml"/><Relationship Id="rId2" Type="http://schemas.openxmlformats.org/officeDocument/2006/relationships/image" Target="../media/image7.png"/><Relationship Id="rId16" Type="http://schemas.openxmlformats.org/officeDocument/2006/relationships/image" Target="../media/image185.emf"/><Relationship Id="rId29" Type="http://schemas.openxmlformats.org/officeDocument/2006/relationships/customXml" Target="../ink/ink2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11" Type="http://schemas.openxmlformats.org/officeDocument/2006/relationships/customXml" Target="../ink/ink288.xml"/><Relationship Id="rId24" Type="http://schemas.openxmlformats.org/officeDocument/2006/relationships/image" Target="../media/image189.emf"/><Relationship Id="rId32" Type="http://schemas.openxmlformats.org/officeDocument/2006/relationships/image" Target="../media/image193.emf"/><Relationship Id="rId37" Type="http://schemas.openxmlformats.org/officeDocument/2006/relationships/customXml" Target="../ink/ink301.xml"/><Relationship Id="rId40" Type="http://schemas.openxmlformats.org/officeDocument/2006/relationships/image" Target="../media/image197.emf"/><Relationship Id="rId45" Type="http://schemas.openxmlformats.org/officeDocument/2006/relationships/customXml" Target="../ink/ink305.xml"/><Relationship Id="rId5" Type="http://schemas.openxmlformats.org/officeDocument/2006/relationships/customXml" Target="../ink/ink285.xml"/><Relationship Id="rId15" Type="http://schemas.openxmlformats.org/officeDocument/2006/relationships/customXml" Target="../ink/ink290.xml"/><Relationship Id="rId23" Type="http://schemas.openxmlformats.org/officeDocument/2006/relationships/customXml" Target="../ink/ink294.xml"/><Relationship Id="rId28" Type="http://schemas.openxmlformats.org/officeDocument/2006/relationships/image" Target="../media/image191.emf"/><Relationship Id="rId36" Type="http://schemas.openxmlformats.org/officeDocument/2006/relationships/image" Target="../media/image195.emf"/><Relationship Id="rId10" Type="http://schemas.openxmlformats.org/officeDocument/2006/relationships/image" Target="../media/image182.emf"/><Relationship Id="rId19" Type="http://schemas.openxmlformats.org/officeDocument/2006/relationships/customXml" Target="../ink/ink292.xml"/><Relationship Id="rId31" Type="http://schemas.openxmlformats.org/officeDocument/2006/relationships/customXml" Target="../ink/ink298.xml"/><Relationship Id="rId44" Type="http://schemas.openxmlformats.org/officeDocument/2006/relationships/image" Target="../media/image199.emf"/><Relationship Id="rId4" Type="http://schemas.openxmlformats.org/officeDocument/2006/relationships/image" Target="../media/image179.emf"/><Relationship Id="rId9" Type="http://schemas.openxmlformats.org/officeDocument/2006/relationships/customXml" Target="../ink/ink287.xml"/><Relationship Id="rId14" Type="http://schemas.openxmlformats.org/officeDocument/2006/relationships/image" Target="../media/image184.emf"/><Relationship Id="rId22" Type="http://schemas.openxmlformats.org/officeDocument/2006/relationships/image" Target="../media/image188.emf"/><Relationship Id="rId27" Type="http://schemas.openxmlformats.org/officeDocument/2006/relationships/customXml" Target="../ink/ink296.xml"/><Relationship Id="rId30" Type="http://schemas.openxmlformats.org/officeDocument/2006/relationships/image" Target="../media/image192.emf"/><Relationship Id="rId35" Type="http://schemas.openxmlformats.org/officeDocument/2006/relationships/customXml" Target="../ink/ink300.xml"/><Relationship Id="rId43" Type="http://schemas.openxmlformats.org/officeDocument/2006/relationships/customXml" Target="../ink/ink304.xml"/><Relationship Id="rId8" Type="http://schemas.openxmlformats.org/officeDocument/2006/relationships/image" Target="../media/image181.emf"/><Relationship Id="rId3" Type="http://schemas.openxmlformats.org/officeDocument/2006/relationships/customXml" Target="../ink/ink284.xml"/><Relationship Id="rId12" Type="http://schemas.openxmlformats.org/officeDocument/2006/relationships/image" Target="../media/image183.emf"/><Relationship Id="rId17" Type="http://schemas.openxmlformats.org/officeDocument/2006/relationships/customXml" Target="../ink/ink291.xml"/><Relationship Id="rId25" Type="http://schemas.openxmlformats.org/officeDocument/2006/relationships/customXml" Target="../ink/ink295.xml"/><Relationship Id="rId33" Type="http://schemas.openxmlformats.org/officeDocument/2006/relationships/customXml" Target="../ink/ink299.xml"/><Relationship Id="rId38" Type="http://schemas.openxmlformats.org/officeDocument/2006/relationships/image" Target="../media/image196.emf"/><Relationship Id="rId46" Type="http://schemas.openxmlformats.org/officeDocument/2006/relationships/image" Target="../media/image200.emf"/><Relationship Id="rId20" Type="http://schemas.openxmlformats.org/officeDocument/2006/relationships/image" Target="../media/image187.emf"/><Relationship Id="rId41" Type="http://schemas.openxmlformats.org/officeDocument/2006/relationships/customXml" Target="../ink/ink3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pluginfile.php/4300668/mod_resource/content/1/Aula%203%20-Bases%20da%20hereditariedade%20%282%2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emf"/><Relationship Id="rId4" Type="http://schemas.openxmlformats.org/officeDocument/2006/relationships/customXml" Target="../ink/ink3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customXml" Target="../ink/ink30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pluginfile.php/4300668/mod_resource/content/1/Aula%203%20-Bases%20da%20hereditariedade%20%282%2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pluginfile.php/4300668/mod_resource/content/1/Aula%203%20-Bases%20da%20hereditariedade%20%282%2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emf"/><Relationship Id="rId21" Type="http://schemas.openxmlformats.org/officeDocument/2006/relationships/customXml" Target="../ink/ink10.xml"/><Relationship Id="rId42" Type="http://schemas.openxmlformats.org/officeDocument/2006/relationships/image" Target="../media/image22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5.emf"/><Relationship Id="rId16" Type="http://schemas.openxmlformats.org/officeDocument/2006/relationships/image" Target="../media/image9.emf"/><Relationship Id="rId11" Type="http://schemas.openxmlformats.org/officeDocument/2006/relationships/customXml" Target="../ink/ink5.xml"/><Relationship Id="rId32" Type="http://schemas.openxmlformats.org/officeDocument/2006/relationships/image" Target="../media/image17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0.emf"/><Relationship Id="rId74" Type="http://schemas.openxmlformats.org/officeDocument/2006/relationships/image" Target="../media/image38.emf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2.emf"/><Relationship Id="rId19" Type="http://schemas.openxmlformats.org/officeDocument/2006/relationships/customXml" Target="../ink/ink9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3.xml"/><Relationship Id="rId30" Type="http://schemas.openxmlformats.org/officeDocument/2006/relationships/image" Target="../media/image16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emf"/><Relationship Id="rId56" Type="http://schemas.openxmlformats.org/officeDocument/2006/relationships/image" Target="../media/image29.emf"/><Relationship Id="rId64" Type="http://schemas.openxmlformats.org/officeDocument/2006/relationships/image" Target="../media/image33.emf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5.emf"/><Relationship Id="rId51" Type="http://schemas.openxmlformats.org/officeDocument/2006/relationships/customXml" Target="../ink/ink25.xml"/><Relationship Id="rId72" Type="http://schemas.openxmlformats.org/officeDocument/2006/relationships/image" Target="../media/image37.emf"/><Relationship Id="rId80" Type="http://schemas.openxmlformats.org/officeDocument/2006/relationships/image" Target="../media/image41.emf"/><Relationship Id="rId3" Type="http://schemas.openxmlformats.org/officeDocument/2006/relationships/customXml" Target="../ink/ink1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1.emf"/><Relationship Id="rId41" Type="http://schemas.openxmlformats.org/officeDocument/2006/relationships/customXml" Target="../ink/ink20.xml"/><Relationship Id="rId54" Type="http://schemas.openxmlformats.org/officeDocument/2006/relationships/image" Target="../media/image28.emf"/><Relationship Id="rId62" Type="http://schemas.openxmlformats.org/officeDocument/2006/relationships/image" Target="../media/image32.emf"/><Relationship Id="rId70" Type="http://schemas.openxmlformats.org/officeDocument/2006/relationships/image" Target="../media/image36.emf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emf"/><Relationship Id="rId31" Type="http://schemas.openxmlformats.org/officeDocument/2006/relationships/customXml" Target="../ink/ink15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Relationship Id="rId60" Type="http://schemas.openxmlformats.org/officeDocument/2006/relationships/image" Target="../media/image31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0.emf"/><Relationship Id="rId81" Type="http://schemas.openxmlformats.org/officeDocument/2006/relationships/customXml" Target="../ink/ink40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39" Type="http://schemas.openxmlformats.org/officeDocument/2006/relationships/customXml" Target="../ink/ink19.xml"/><Relationship Id="rId34" Type="http://schemas.openxmlformats.org/officeDocument/2006/relationships/image" Target="../media/image18.emf"/><Relationship Id="rId50" Type="http://schemas.openxmlformats.org/officeDocument/2006/relationships/image" Target="../media/image26.emf"/><Relationship Id="rId55" Type="http://schemas.openxmlformats.org/officeDocument/2006/relationships/customXml" Target="../ink/ink27.xml"/><Relationship Id="rId76" Type="http://schemas.openxmlformats.org/officeDocument/2006/relationships/image" Target="../media/image39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4" Type="http://schemas.openxmlformats.org/officeDocument/2006/relationships/image" Target="../media/image13.emf"/><Relationship Id="rId40" Type="http://schemas.openxmlformats.org/officeDocument/2006/relationships/image" Target="../media/image21.emf"/><Relationship Id="rId45" Type="http://schemas.openxmlformats.org/officeDocument/2006/relationships/customXml" Target="../ink/ink22.xml"/><Relationship Id="rId66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.xml"/><Relationship Id="rId18" Type="http://schemas.openxmlformats.org/officeDocument/2006/relationships/image" Target="../media/image10.emf"/><Relationship Id="rId26" Type="http://schemas.openxmlformats.org/officeDocument/2006/relationships/image" Target="../media/image44.emf"/><Relationship Id="rId39" Type="http://schemas.openxmlformats.org/officeDocument/2006/relationships/customXml" Target="../ink/ink59.xml"/><Relationship Id="rId21" Type="http://schemas.openxmlformats.org/officeDocument/2006/relationships/customXml" Target="../ink/ink50.xml"/><Relationship Id="rId34" Type="http://schemas.openxmlformats.org/officeDocument/2006/relationships/image" Target="../media/image18.emf"/><Relationship Id="rId42" Type="http://schemas.openxmlformats.org/officeDocument/2006/relationships/image" Target="../media/image48.emf"/><Relationship Id="rId7" Type="http://schemas.openxmlformats.org/officeDocument/2006/relationships/customXml" Target="../ink/ink43.xml"/><Relationship Id="rId2" Type="http://schemas.openxmlformats.org/officeDocument/2006/relationships/image" Target="../media/image2.pn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customXml" Target="../ink/ink54.xml"/><Relationship Id="rId41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45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37" Type="http://schemas.openxmlformats.org/officeDocument/2006/relationships/customXml" Target="../ink/ink58.xml"/><Relationship Id="rId40" Type="http://schemas.openxmlformats.org/officeDocument/2006/relationships/image" Target="../media/image47.emf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45.emf"/><Relationship Id="rId36" Type="http://schemas.openxmlformats.org/officeDocument/2006/relationships/image" Target="../media/image19.emf"/><Relationship Id="rId10" Type="http://schemas.openxmlformats.org/officeDocument/2006/relationships/image" Target="../media/image6.emf"/><Relationship Id="rId19" Type="http://schemas.openxmlformats.org/officeDocument/2006/relationships/customXml" Target="../ink/ink49.xml"/><Relationship Id="rId31" Type="http://schemas.openxmlformats.org/officeDocument/2006/relationships/customXml" Target="../ink/ink55.xml"/><Relationship Id="rId44" Type="http://schemas.openxmlformats.org/officeDocument/2006/relationships/image" Target="../media/image49.emf"/><Relationship Id="rId4" Type="http://schemas.openxmlformats.org/officeDocument/2006/relationships/image" Target="../media/image3.emf"/><Relationship Id="rId9" Type="http://schemas.openxmlformats.org/officeDocument/2006/relationships/customXml" Target="../ink/ink44.xml"/><Relationship Id="rId14" Type="http://schemas.openxmlformats.org/officeDocument/2006/relationships/image" Target="../media/image8.emf"/><Relationship Id="rId22" Type="http://schemas.openxmlformats.org/officeDocument/2006/relationships/image" Target="../media/image43.emf"/><Relationship Id="rId27" Type="http://schemas.openxmlformats.org/officeDocument/2006/relationships/customXml" Target="../ink/ink53.xml"/><Relationship Id="rId30" Type="http://schemas.openxmlformats.org/officeDocument/2006/relationships/image" Target="../media/image16.emf"/><Relationship Id="rId35" Type="http://schemas.openxmlformats.org/officeDocument/2006/relationships/customXml" Target="../ink/ink57.xml"/><Relationship Id="rId43" Type="http://schemas.openxmlformats.org/officeDocument/2006/relationships/customXml" Target="../ink/ink61.xml"/><Relationship Id="rId8" Type="http://schemas.openxmlformats.org/officeDocument/2006/relationships/image" Target="../media/image5.emf"/><Relationship Id="rId3" Type="http://schemas.openxmlformats.org/officeDocument/2006/relationships/customXml" Target="../ink/ink41.xml"/><Relationship Id="rId12" Type="http://schemas.openxmlformats.org/officeDocument/2006/relationships/image" Target="../media/image7.emf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67.xml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" Type="http://schemas.openxmlformats.org/officeDocument/2006/relationships/customXml" Target="../ink/ink62.xml"/><Relationship Id="rId21" Type="http://schemas.openxmlformats.org/officeDocument/2006/relationships/customXml" Target="../ink/ink71.xml"/><Relationship Id="rId7" Type="http://schemas.openxmlformats.org/officeDocument/2006/relationships/customXml" Target="../ink/ink64.xml"/><Relationship Id="rId12" Type="http://schemas.openxmlformats.org/officeDocument/2006/relationships/image" Target="../media/image54.emf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2" Type="http://schemas.openxmlformats.org/officeDocument/2006/relationships/image" Target="../media/image3.png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29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customXml" Target="../ink/ink66.xml"/><Relationship Id="rId24" Type="http://schemas.openxmlformats.org/officeDocument/2006/relationships/image" Target="../media/image60.emf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62.emf"/><Relationship Id="rId10" Type="http://schemas.openxmlformats.org/officeDocument/2006/relationships/image" Target="../media/image53.emf"/><Relationship Id="rId19" Type="http://schemas.openxmlformats.org/officeDocument/2006/relationships/customXml" Target="../ink/ink70.xml"/><Relationship Id="rId4" Type="http://schemas.openxmlformats.org/officeDocument/2006/relationships/image" Target="../media/image50.emf"/><Relationship Id="rId9" Type="http://schemas.openxmlformats.org/officeDocument/2006/relationships/customXml" Target="../ink/ink65.xml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customXml" Target="../ink/ink74.xml"/><Relationship Id="rId30" Type="http://schemas.openxmlformats.org/officeDocument/2006/relationships/image" Target="../media/image63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emf"/><Relationship Id="rId21" Type="http://schemas.openxmlformats.org/officeDocument/2006/relationships/customXml" Target="../ink/ink85.xml"/><Relationship Id="rId42" Type="http://schemas.openxmlformats.org/officeDocument/2006/relationships/image" Target="../media/image69.emf"/><Relationship Id="rId47" Type="http://schemas.openxmlformats.org/officeDocument/2006/relationships/customXml" Target="../ink/ink98.xml"/><Relationship Id="rId63" Type="http://schemas.openxmlformats.org/officeDocument/2006/relationships/customXml" Target="../ink/ink106.xml"/><Relationship Id="rId68" Type="http://schemas.openxmlformats.org/officeDocument/2006/relationships/image" Target="../media/image82.emf"/><Relationship Id="rId84" Type="http://schemas.openxmlformats.org/officeDocument/2006/relationships/image" Target="../media/image90.emf"/><Relationship Id="rId16" Type="http://schemas.openxmlformats.org/officeDocument/2006/relationships/image" Target="../media/image56.emf"/><Relationship Id="rId11" Type="http://schemas.openxmlformats.org/officeDocument/2006/relationships/customXml" Target="../ink/ink80.xml"/><Relationship Id="rId32" Type="http://schemas.openxmlformats.org/officeDocument/2006/relationships/image" Target="../media/image64.emf"/><Relationship Id="rId37" Type="http://schemas.openxmlformats.org/officeDocument/2006/relationships/customXml" Target="../ink/ink93.xml"/><Relationship Id="rId53" Type="http://schemas.openxmlformats.org/officeDocument/2006/relationships/customXml" Target="../ink/ink101.xml"/><Relationship Id="rId58" Type="http://schemas.openxmlformats.org/officeDocument/2006/relationships/image" Target="../media/image77.emf"/><Relationship Id="rId74" Type="http://schemas.openxmlformats.org/officeDocument/2006/relationships/image" Target="../media/image85.emf"/><Relationship Id="rId79" Type="http://schemas.openxmlformats.org/officeDocument/2006/relationships/customXml" Target="../ink/ink114.xml"/><Relationship Id="rId5" Type="http://schemas.openxmlformats.org/officeDocument/2006/relationships/customXml" Target="../ink/ink77.xml"/><Relationship Id="rId19" Type="http://schemas.openxmlformats.org/officeDocument/2006/relationships/customXml" Target="../ink/ink84.xml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customXml" Target="../ink/ink88.xml"/><Relationship Id="rId30" Type="http://schemas.openxmlformats.org/officeDocument/2006/relationships/image" Target="../media/image63.emf"/><Relationship Id="rId35" Type="http://schemas.openxmlformats.org/officeDocument/2006/relationships/customXml" Target="../ink/ink92.xml"/><Relationship Id="rId43" Type="http://schemas.openxmlformats.org/officeDocument/2006/relationships/customXml" Target="../ink/ink96.xml"/><Relationship Id="rId48" Type="http://schemas.openxmlformats.org/officeDocument/2006/relationships/image" Target="../media/image72.emf"/><Relationship Id="rId56" Type="http://schemas.openxmlformats.org/officeDocument/2006/relationships/image" Target="../media/image76.emf"/><Relationship Id="rId64" Type="http://schemas.openxmlformats.org/officeDocument/2006/relationships/image" Target="../media/image80.emf"/><Relationship Id="rId69" Type="http://schemas.openxmlformats.org/officeDocument/2006/relationships/customXml" Target="../ink/ink109.xml"/><Relationship Id="rId77" Type="http://schemas.openxmlformats.org/officeDocument/2006/relationships/customXml" Target="../ink/ink113.xml"/><Relationship Id="rId8" Type="http://schemas.openxmlformats.org/officeDocument/2006/relationships/image" Target="../media/image52.emf"/><Relationship Id="rId51" Type="http://schemas.openxmlformats.org/officeDocument/2006/relationships/customXml" Target="../ink/ink100.xml"/><Relationship Id="rId72" Type="http://schemas.openxmlformats.org/officeDocument/2006/relationships/image" Target="../media/image84.emf"/><Relationship Id="rId80" Type="http://schemas.openxmlformats.org/officeDocument/2006/relationships/image" Target="../media/image88.emf"/><Relationship Id="rId85" Type="http://schemas.openxmlformats.org/officeDocument/2006/relationships/customXml" Target="../ink/ink117.xml"/><Relationship Id="rId3" Type="http://schemas.openxmlformats.org/officeDocument/2006/relationships/customXml" Target="../ink/ink76.xml"/><Relationship Id="rId12" Type="http://schemas.openxmlformats.org/officeDocument/2006/relationships/image" Target="../media/image54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38" Type="http://schemas.openxmlformats.org/officeDocument/2006/relationships/image" Target="../media/image67.emf"/><Relationship Id="rId46" Type="http://schemas.openxmlformats.org/officeDocument/2006/relationships/image" Target="../media/image71.emf"/><Relationship Id="rId59" Type="http://schemas.openxmlformats.org/officeDocument/2006/relationships/customXml" Target="../ink/ink104.xml"/><Relationship Id="rId67" Type="http://schemas.openxmlformats.org/officeDocument/2006/relationships/customXml" Target="../ink/ink108.xml"/><Relationship Id="rId20" Type="http://schemas.openxmlformats.org/officeDocument/2006/relationships/image" Target="../media/image58.emf"/><Relationship Id="rId41" Type="http://schemas.openxmlformats.org/officeDocument/2006/relationships/customXml" Target="../ink/ink95.xml"/><Relationship Id="rId54" Type="http://schemas.openxmlformats.org/officeDocument/2006/relationships/image" Target="../media/image75.emf"/><Relationship Id="rId62" Type="http://schemas.openxmlformats.org/officeDocument/2006/relationships/image" Target="../media/image79.emf"/><Relationship Id="rId70" Type="http://schemas.openxmlformats.org/officeDocument/2006/relationships/image" Target="../media/image83.emf"/><Relationship Id="rId75" Type="http://schemas.openxmlformats.org/officeDocument/2006/relationships/customXml" Target="../ink/ink112.xml"/><Relationship Id="rId83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62.emf"/><Relationship Id="rId36" Type="http://schemas.openxmlformats.org/officeDocument/2006/relationships/image" Target="../media/image66.emf"/><Relationship Id="rId49" Type="http://schemas.openxmlformats.org/officeDocument/2006/relationships/customXml" Target="../ink/ink99.xml"/><Relationship Id="rId57" Type="http://schemas.openxmlformats.org/officeDocument/2006/relationships/customXml" Target="../ink/ink103.xml"/><Relationship Id="rId10" Type="http://schemas.openxmlformats.org/officeDocument/2006/relationships/image" Target="../media/image53.emf"/><Relationship Id="rId31" Type="http://schemas.openxmlformats.org/officeDocument/2006/relationships/customXml" Target="../ink/ink90.xml"/><Relationship Id="rId44" Type="http://schemas.openxmlformats.org/officeDocument/2006/relationships/image" Target="../media/image70.emf"/><Relationship Id="rId52" Type="http://schemas.openxmlformats.org/officeDocument/2006/relationships/image" Target="../media/image74.emf"/><Relationship Id="rId60" Type="http://schemas.openxmlformats.org/officeDocument/2006/relationships/image" Target="../media/image78.emf"/><Relationship Id="rId65" Type="http://schemas.openxmlformats.org/officeDocument/2006/relationships/customXml" Target="../ink/ink107.xml"/><Relationship Id="rId73" Type="http://schemas.openxmlformats.org/officeDocument/2006/relationships/customXml" Target="../ink/ink111.xml"/><Relationship Id="rId78" Type="http://schemas.openxmlformats.org/officeDocument/2006/relationships/image" Target="../media/image87.emf"/><Relationship Id="rId81" Type="http://schemas.openxmlformats.org/officeDocument/2006/relationships/customXml" Target="../ink/ink115.xml"/><Relationship Id="rId86" Type="http://schemas.openxmlformats.org/officeDocument/2006/relationships/image" Target="../media/image91.emf"/><Relationship Id="rId4" Type="http://schemas.openxmlformats.org/officeDocument/2006/relationships/image" Target="../media/image50.emf"/><Relationship Id="rId9" Type="http://schemas.openxmlformats.org/officeDocument/2006/relationships/customXml" Target="../ink/ink79.xml"/><Relationship Id="rId13" Type="http://schemas.openxmlformats.org/officeDocument/2006/relationships/customXml" Target="../ink/ink81.xml"/><Relationship Id="rId18" Type="http://schemas.openxmlformats.org/officeDocument/2006/relationships/image" Target="../media/image57.emf"/><Relationship Id="rId39" Type="http://schemas.openxmlformats.org/officeDocument/2006/relationships/customXml" Target="../ink/ink94.xml"/><Relationship Id="rId34" Type="http://schemas.openxmlformats.org/officeDocument/2006/relationships/image" Target="../media/image65.emf"/><Relationship Id="rId50" Type="http://schemas.openxmlformats.org/officeDocument/2006/relationships/image" Target="../media/image73.emf"/><Relationship Id="rId55" Type="http://schemas.openxmlformats.org/officeDocument/2006/relationships/customXml" Target="../ink/ink102.xml"/><Relationship Id="rId76" Type="http://schemas.openxmlformats.org/officeDocument/2006/relationships/image" Target="../media/image86.emf"/><Relationship Id="rId7" Type="http://schemas.openxmlformats.org/officeDocument/2006/relationships/customXml" Target="../ink/ink78.xml"/><Relationship Id="rId71" Type="http://schemas.openxmlformats.org/officeDocument/2006/relationships/customXml" Target="../ink/ink110.xml"/><Relationship Id="rId2" Type="http://schemas.openxmlformats.org/officeDocument/2006/relationships/image" Target="../media/image3.png"/><Relationship Id="rId29" Type="http://schemas.openxmlformats.org/officeDocument/2006/relationships/customXml" Target="../ink/ink89.xml"/><Relationship Id="rId24" Type="http://schemas.openxmlformats.org/officeDocument/2006/relationships/image" Target="../media/image60.emf"/><Relationship Id="rId40" Type="http://schemas.openxmlformats.org/officeDocument/2006/relationships/image" Target="../media/image68.emf"/><Relationship Id="rId45" Type="http://schemas.openxmlformats.org/officeDocument/2006/relationships/customXml" Target="../ink/ink97.xml"/><Relationship Id="rId66" Type="http://schemas.openxmlformats.org/officeDocument/2006/relationships/image" Target="../media/image81.emf"/><Relationship Id="rId61" Type="http://schemas.openxmlformats.org/officeDocument/2006/relationships/customXml" Target="../ink/ink105.xml"/><Relationship Id="rId82" Type="http://schemas.openxmlformats.org/officeDocument/2006/relationships/image" Target="../media/image89.emf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5.xml"/><Relationship Id="rId21" Type="http://schemas.openxmlformats.org/officeDocument/2006/relationships/customXml" Target="../ink/ink127.xml"/><Relationship Id="rId42" Type="http://schemas.openxmlformats.org/officeDocument/2006/relationships/image" Target="../media/image69.emf"/><Relationship Id="rId47" Type="http://schemas.openxmlformats.org/officeDocument/2006/relationships/customXml" Target="../ink/ink140.xml"/><Relationship Id="rId63" Type="http://schemas.openxmlformats.org/officeDocument/2006/relationships/customXml" Target="../ink/ink148.xml"/><Relationship Id="rId68" Type="http://schemas.openxmlformats.org/officeDocument/2006/relationships/image" Target="../media/image82.emf"/><Relationship Id="rId84" Type="http://schemas.openxmlformats.org/officeDocument/2006/relationships/image" Target="../media/image90.emf"/><Relationship Id="rId89" Type="http://schemas.openxmlformats.org/officeDocument/2006/relationships/customXml" Target="../ink/ink161.xml"/><Relationship Id="rId112" Type="http://schemas.openxmlformats.org/officeDocument/2006/relationships/image" Target="../media/image104.emf"/><Relationship Id="rId16" Type="http://schemas.openxmlformats.org/officeDocument/2006/relationships/image" Target="../media/image56.emf"/><Relationship Id="rId107" Type="http://schemas.openxmlformats.org/officeDocument/2006/relationships/customXml" Target="../ink/ink170.xml"/><Relationship Id="rId11" Type="http://schemas.openxmlformats.org/officeDocument/2006/relationships/customXml" Target="../ink/ink122.xml"/><Relationship Id="rId32" Type="http://schemas.openxmlformats.org/officeDocument/2006/relationships/image" Target="../media/image64.emf"/><Relationship Id="rId37" Type="http://schemas.openxmlformats.org/officeDocument/2006/relationships/customXml" Target="../ink/ink135.xml"/><Relationship Id="rId53" Type="http://schemas.openxmlformats.org/officeDocument/2006/relationships/customXml" Target="../ink/ink143.xml"/><Relationship Id="rId58" Type="http://schemas.openxmlformats.org/officeDocument/2006/relationships/image" Target="../media/image77.emf"/><Relationship Id="rId74" Type="http://schemas.openxmlformats.org/officeDocument/2006/relationships/image" Target="../media/image85.emf"/><Relationship Id="rId79" Type="http://schemas.openxmlformats.org/officeDocument/2006/relationships/customXml" Target="../ink/ink156.xml"/><Relationship Id="rId102" Type="http://schemas.openxmlformats.org/officeDocument/2006/relationships/image" Target="../media/image99.emf"/><Relationship Id="rId123" Type="http://schemas.openxmlformats.org/officeDocument/2006/relationships/customXml" Target="../ink/ink178.xml"/><Relationship Id="rId128" Type="http://schemas.openxmlformats.org/officeDocument/2006/relationships/image" Target="../media/image112.emf"/><Relationship Id="rId5" Type="http://schemas.openxmlformats.org/officeDocument/2006/relationships/customXml" Target="../ink/ink119.xml"/><Relationship Id="rId90" Type="http://schemas.openxmlformats.org/officeDocument/2006/relationships/image" Target="../media/image93.emf"/><Relationship Id="rId95" Type="http://schemas.openxmlformats.org/officeDocument/2006/relationships/customXml" Target="../ink/ink164.xml"/><Relationship Id="rId22" Type="http://schemas.openxmlformats.org/officeDocument/2006/relationships/image" Target="../media/image59.emf"/><Relationship Id="rId27" Type="http://schemas.openxmlformats.org/officeDocument/2006/relationships/customXml" Target="../ink/ink130.xml"/><Relationship Id="rId43" Type="http://schemas.openxmlformats.org/officeDocument/2006/relationships/customXml" Target="../ink/ink138.xml"/><Relationship Id="rId48" Type="http://schemas.openxmlformats.org/officeDocument/2006/relationships/image" Target="../media/image72.emf"/><Relationship Id="rId64" Type="http://schemas.openxmlformats.org/officeDocument/2006/relationships/image" Target="../media/image80.emf"/><Relationship Id="rId69" Type="http://schemas.openxmlformats.org/officeDocument/2006/relationships/customXml" Target="../ink/ink151.xml"/><Relationship Id="rId113" Type="http://schemas.openxmlformats.org/officeDocument/2006/relationships/customXml" Target="../ink/ink173.xml"/><Relationship Id="rId118" Type="http://schemas.openxmlformats.org/officeDocument/2006/relationships/image" Target="../media/image107.emf"/><Relationship Id="rId80" Type="http://schemas.openxmlformats.org/officeDocument/2006/relationships/image" Target="../media/image88.emf"/><Relationship Id="rId85" Type="http://schemas.openxmlformats.org/officeDocument/2006/relationships/customXml" Target="../ink/ink159.xml"/><Relationship Id="rId12" Type="http://schemas.openxmlformats.org/officeDocument/2006/relationships/image" Target="../media/image54.emf"/><Relationship Id="rId17" Type="http://schemas.openxmlformats.org/officeDocument/2006/relationships/customXml" Target="../ink/ink125.xml"/><Relationship Id="rId33" Type="http://schemas.openxmlformats.org/officeDocument/2006/relationships/customXml" Target="../ink/ink133.xml"/><Relationship Id="rId38" Type="http://schemas.openxmlformats.org/officeDocument/2006/relationships/image" Target="../media/image67.emf"/><Relationship Id="rId59" Type="http://schemas.openxmlformats.org/officeDocument/2006/relationships/customXml" Target="../ink/ink146.xml"/><Relationship Id="rId103" Type="http://schemas.openxmlformats.org/officeDocument/2006/relationships/customXml" Target="../ink/ink168.xml"/><Relationship Id="rId108" Type="http://schemas.openxmlformats.org/officeDocument/2006/relationships/image" Target="../media/image102.emf"/><Relationship Id="rId124" Type="http://schemas.openxmlformats.org/officeDocument/2006/relationships/image" Target="../media/image110.emf"/><Relationship Id="rId129" Type="http://schemas.openxmlformats.org/officeDocument/2006/relationships/customXml" Target="../ink/ink181.xml"/><Relationship Id="rId54" Type="http://schemas.openxmlformats.org/officeDocument/2006/relationships/image" Target="../media/image75.emf"/><Relationship Id="rId70" Type="http://schemas.openxmlformats.org/officeDocument/2006/relationships/image" Target="../media/image83.emf"/><Relationship Id="rId75" Type="http://schemas.openxmlformats.org/officeDocument/2006/relationships/customXml" Target="../ink/ink154.xml"/><Relationship Id="rId91" Type="http://schemas.openxmlformats.org/officeDocument/2006/relationships/customXml" Target="../ink/ink162.xml"/><Relationship Id="rId96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23" Type="http://schemas.openxmlformats.org/officeDocument/2006/relationships/customXml" Target="../ink/ink128.xml"/><Relationship Id="rId28" Type="http://schemas.openxmlformats.org/officeDocument/2006/relationships/image" Target="../media/image62.emf"/><Relationship Id="rId49" Type="http://schemas.openxmlformats.org/officeDocument/2006/relationships/customXml" Target="../ink/ink141.xml"/><Relationship Id="rId114" Type="http://schemas.openxmlformats.org/officeDocument/2006/relationships/image" Target="../media/image105.emf"/><Relationship Id="rId119" Type="http://schemas.openxmlformats.org/officeDocument/2006/relationships/customXml" Target="../ink/ink176.xml"/><Relationship Id="rId44" Type="http://schemas.openxmlformats.org/officeDocument/2006/relationships/image" Target="../media/image70.emf"/><Relationship Id="rId60" Type="http://schemas.openxmlformats.org/officeDocument/2006/relationships/image" Target="../media/image78.emf"/><Relationship Id="rId65" Type="http://schemas.openxmlformats.org/officeDocument/2006/relationships/customXml" Target="../ink/ink149.xml"/><Relationship Id="rId81" Type="http://schemas.openxmlformats.org/officeDocument/2006/relationships/customXml" Target="../ink/ink157.xml"/><Relationship Id="rId86" Type="http://schemas.openxmlformats.org/officeDocument/2006/relationships/image" Target="../media/image91.emf"/><Relationship Id="rId130" Type="http://schemas.openxmlformats.org/officeDocument/2006/relationships/image" Target="../media/image113.emf"/><Relationship Id="rId13" Type="http://schemas.openxmlformats.org/officeDocument/2006/relationships/customXml" Target="../ink/ink123.xml"/><Relationship Id="rId18" Type="http://schemas.openxmlformats.org/officeDocument/2006/relationships/image" Target="../media/image57.emf"/><Relationship Id="rId39" Type="http://schemas.openxmlformats.org/officeDocument/2006/relationships/customXml" Target="../ink/ink136.xml"/><Relationship Id="rId109" Type="http://schemas.openxmlformats.org/officeDocument/2006/relationships/customXml" Target="../ink/ink171.xml"/><Relationship Id="rId34" Type="http://schemas.openxmlformats.org/officeDocument/2006/relationships/image" Target="../media/image65.emf"/><Relationship Id="rId50" Type="http://schemas.openxmlformats.org/officeDocument/2006/relationships/image" Target="../media/image73.emf"/><Relationship Id="rId55" Type="http://schemas.openxmlformats.org/officeDocument/2006/relationships/customXml" Target="../ink/ink144.xml"/><Relationship Id="rId76" Type="http://schemas.openxmlformats.org/officeDocument/2006/relationships/image" Target="../media/image86.emf"/><Relationship Id="rId97" Type="http://schemas.openxmlformats.org/officeDocument/2006/relationships/customXml" Target="../ink/ink165.xml"/><Relationship Id="rId104" Type="http://schemas.openxmlformats.org/officeDocument/2006/relationships/image" Target="../media/image100.emf"/><Relationship Id="rId120" Type="http://schemas.openxmlformats.org/officeDocument/2006/relationships/image" Target="../media/image108.emf"/><Relationship Id="rId125" Type="http://schemas.openxmlformats.org/officeDocument/2006/relationships/customXml" Target="../ink/ink179.xml"/><Relationship Id="rId7" Type="http://schemas.openxmlformats.org/officeDocument/2006/relationships/customXml" Target="../ink/ink120.xml"/><Relationship Id="rId71" Type="http://schemas.openxmlformats.org/officeDocument/2006/relationships/customXml" Target="../ink/ink152.xml"/><Relationship Id="rId92" Type="http://schemas.openxmlformats.org/officeDocument/2006/relationships/image" Target="../media/image94.emf"/><Relationship Id="rId2" Type="http://schemas.openxmlformats.org/officeDocument/2006/relationships/image" Target="../media/image3.png"/><Relationship Id="rId29" Type="http://schemas.openxmlformats.org/officeDocument/2006/relationships/customXml" Target="../ink/ink131.xml"/><Relationship Id="rId24" Type="http://schemas.openxmlformats.org/officeDocument/2006/relationships/image" Target="../media/image60.emf"/><Relationship Id="rId40" Type="http://schemas.openxmlformats.org/officeDocument/2006/relationships/image" Target="../media/image68.emf"/><Relationship Id="rId45" Type="http://schemas.openxmlformats.org/officeDocument/2006/relationships/customXml" Target="../ink/ink139.xml"/><Relationship Id="rId66" Type="http://schemas.openxmlformats.org/officeDocument/2006/relationships/image" Target="../media/image81.emf"/><Relationship Id="rId87" Type="http://schemas.openxmlformats.org/officeDocument/2006/relationships/customXml" Target="../ink/ink160.xml"/><Relationship Id="rId110" Type="http://schemas.openxmlformats.org/officeDocument/2006/relationships/image" Target="../media/image103.emf"/><Relationship Id="rId115" Type="http://schemas.openxmlformats.org/officeDocument/2006/relationships/customXml" Target="../ink/ink174.xml"/><Relationship Id="rId131" Type="http://schemas.openxmlformats.org/officeDocument/2006/relationships/customXml" Target="../ink/ink182.xml"/><Relationship Id="rId61" Type="http://schemas.openxmlformats.org/officeDocument/2006/relationships/customXml" Target="../ink/ink147.xml"/><Relationship Id="rId82" Type="http://schemas.openxmlformats.org/officeDocument/2006/relationships/image" Target="../media/image89.emf"/><Relationship Id="rId19" Type="http://schemas.openxmlformats.org/officeDocument/2006/relationships/customXml" Target="../ink/ink126.xml"/><Relationship Id="rId14" Type="http://schemas.openxmlformats.org/officeDocument/2006/relationships/image" Target="../media/image55.emf"/><Relationship Id="rId30" Type="http://schemas.openxmlformats.org/officeDocument/2006/relationships/image" Target="../media/image63.emf"/><Relationship Id="rId35" Type="http://schemas.openxmlformats.org/officeDocument/2006/relationships/customXml" Target="../ink/ink134.xml"/><Relationship Id="rId56" Type="http://schemas.openxmlformats.org/officeDocument/2006/relationships/image" Target="../media/image76.emf"/><Relationship Id="rId77" Type="http://schemas.openxmlformats.org/officeDocument/2006/relationships/customXml" Target="../ink/ink155.xml"/><Relationship Id="rId100" Type="http://schemas.openxmlformats.org/officeDocument/2006/relationships/image" Target="../media/image98.emf"/><Relationship Id="rId105" Type="http://schemas.openxmlformats.org/officeDocument/2006/relationships/customXml" Target="../ink/ink169.xml"/><Relationship Id="rId126" Type="http://schemas.openxmlformats.org/officeDocument/2006/relationships/image" Target="../media/image111.emf"/><Relationship Id="rId8" Type="http://schemas.openxmlformats.org/officeDocument/2006/relationships/image" Target="../media/image52.emf"/><Relationship Id="rId51" Type="http://schemas.openxmlformats.org/officeDocument/2006/relationships/customXml" Target="../ink/ink142.xml"/><Relationship Id="rId72" Type="http://schemas.openxmlformats.org/officeDocument/2006/relationships/image" Target="../media/image84.emf"/><Relationship Id="rId93" Type="http://schemas.openxmlformats.org/officeDocument/2006/relationships/customXml" Target="../ink/ink163.xml"/><Relationship Id="rId98" Type="http://schemas.openxmlformats.org/officeDocument/2006/relationships/image" Target="../media/image97.emf"/><Relationship Id="rId121" Type="http://schemas.openxmlformats.org/officeDocument/2006/relationships/customXml" Target="../ink/ink177.xml"/><Relationship Id="rId3" Type="http://schemas.openxmlformats.org/officeDocument/2006/relationships/customXml" Target="../ink/ink118.xml"/><Relationship Id="rId25" Type="http://schemas.openxmlformats.org/officeDocument/2006/relationships/customXml" Target="../ink/ink129.xml"/><Relationship Id="rId46" Type="http://schemas.openxmlformats.org/officeDocument/2006/relationships/image" Target="../media/image71.emf"/><Relationship Id="rId67" Type="http://schemas.openxmlformats.org/officeDocument/2006/relationships/customXml" Target="../ink/ink150.xml"/><Relationship Id="rId116" Type="http://schemas.openxmlformats.org/officeDocument/2006/relationships/image" Target="../media/image106.emf"/><Relationship Id="rId20" Type="http://schemas.openxmlformats.org/officeDocument/2006/relationships/image" Target="../media/image58.emf"/><Relationship Id="rId41" Type="http://schemas.openxmlformats.org/officeDocument/2006/relationships/customXml" Target="../ink/ink137.xml"/><Relationship Id="rId62" Type="http://schemas.openxmlformats.org/officeDocument/2006/relationships/image" Target="../media/image79.emf"/><Relationship Id="rId83" Type="http://schemas.openxmlformats.org/officeDocument/2006/relationships/customXml" Target="../ink/ink158.xml"/><Relationship Id="rId88" Type="http://schemas.openxmlformats.org/officeDocument/2006/relationships/image" Target="../media/image92.emf"/><Relationship Id="rId111" Type="http://schemas.openxmlformats.org/officeDocument/2006/relationships/customXml" Target="../ink/ink172.xml"/><Relationship Id="rId132" Type="http://schemas.openxmlformats.org/officeDocument/2006/relationships/image" Target="../media/image114.emf"/><Relationship Id="rId15" Type="http://schemas.openxmlformats.org/officeDocument/2006/relationships/customXml" Target="../ink/ink124.xml"/><Relationship Id="rId36" Type="http://schemas.openxmlformats.org/officeDocument/2006/relationships/image" Target="../media/image66.emf"/><Relationship Id="rId57" Type="http://schemas.openxmlformats.org/officeDocument/2006/relationships/customXml" Target="../ink/ink145.xml"/><Relationship Id="rId106" Type="http://schemas.openxmlformats.org/officeDocument/2006/relationships/image" Target="../media/image101.emf"/><Relationship Id="rId127" Type="http://schemas.openxmlformats.org/officeDocument/2006/relationships/customXml" Target="../ink/ink180.xml"/><Relationship Id="rId10" Type="http://schemas.openxmlformats.org/officeDocument/2006/relationships/image" Target="../media/image53.emf"/><Relationship Id="rId31" Type="http://schemas.openxmlformats.org/officeDocument/2006/relationships/customXml" Target="../ink/ink132.xml"/><Relationship Id="rId52" Type="http://schemas.openxmlformats.org/officeDocument/2006/relationships/image" Target="../media/image74.emf"/><Relationship Id="rId73" Type="http://schemas.openxmlformats.org/officeDocument/2006/relationships/customXml" Target="../ink/ink153.xml"/><Relationship Id="rId78" Type="http://schemas.openxmlformats.org/officeDocument/2006/relationships/image" Target="../media/image87.emf"/><Relationship Id="rId94" Type="http://schemas.openxmlformats.org/officeDocument/2006/relationships/image" Target="../media/image95.emf"/><Relationship Id="rId99" Type="http://schemas.openxmlformats.org/officeDocument/2006/relationships/customXml" Target="../ink/ink166.xml"/><Relationship Id="rId101" Type="http://schemas.openxmlformats.org/officeDocument/2006/relationships/customXml" Target="../ink/ink167.xml"/><Relationship Id="rId122" Type="http://schemas.openxmlformats.org/officeDocument/2006/relationships/image" Target="../media/image109.emf"/><Relationship Id="rId4" Type="http://schemas.openxmlformats.org/officeDocument/2006/relationships/image" Target="../media/image50.emf"/><Relationship Id="rId9" Type="http://schemas.openxmlformats.org/officeDocument/2006/relationships/customXml" Target="../ink/ink121.xml"/><Relationship Id="rId26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>
            <a:extLst>
              <a:ext uri="{FF2B5EF4-FFF2-40B4-BE49-F238E27FC236}">
                <a16:creationId xmlns:a16="http://schemas.microsoft.com/office/drawing/2014/main" id="{E5804187-4F85-4122-96FB-F5D032E20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516063"/>
            <a:ext cx="7200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5400" b="1" dirty="0">
                <a:solidFill>
                  <a:srgbClr val="FF0000"/>
                </a:solidFill>
                <a:latin typeface="Andalus" pitchFamily="18" charset="-78"/>
                <a:ea typeface="SimSun" panose="02010600030101010101" pitchFamily="2" charset="-122"/>
              </a:rPr>
              <a:t>Resolução de exercícios </a:t>
            </a:r>
          </a:p>
          <a:p>
            <a:pPr algn="ctr" eaLnBrk="1" hangingPunct="1"/>
            <a:r>
              <a:rPr lang="pt-BR" altLang="pt-BR" sz="54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1ª Lei de Mendel</a:t>
            </a:r>
            <a:endParaRPr lang="pt-BR" altLang="pt-BR" sz="5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CustomShape 2">
            <a:extLst>
              <a:ext uri="{FF2B5EF4-FFF2-40B4-BE49-F238E27FC236}">
                <a16:creationId xmlns:a16="http://schemas.microsoft.com/office/drawing/2014/main" id="{F9694F98-DE1C-43DE-87A4-7D59D489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5003800"/>
            <a:ext cx="6369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pt-BR" altLang="pt-BR" sz="26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Profª Luciana Senter</a:t>
            </a: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pt-BR" altLang="pt-BR" sz="130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pt-BR" altLang="pt-BR" sz="13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Bióloga UNOESC/SMO</a:t>
            </a: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pt-BR" altLang="pt-BR" sz="13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Mestre e Doutora em  Microbiologia Agrícola e do Ambiente UFRGS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altLang="pt-BR" sz="13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Especialista em Educação Profissional e Tecnológica - IFSC</a:t>
            </a: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pt-BR" altLang="pt-BR" sz="13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luciana.senter@ifsc.edu.br </a:t>
            </a: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pt-BR" altLang="pt-BR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52" name="CustomShape 3">
            <a:extLst>
              <a:ext uri="{FF2B5EF4-FFF2-40B4-BE49-F238E27FC236}">
                <a16:creationId xmlns:a16="http://schemas.microsoft.com/office/drawing/2014/main" id="{C8C09D4D-0AD3-44D9-AC7B-2AC06EE6F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236538"/>
            <a:ext cx="7089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MINISTÉRIO DA EDUCAÇÃO</a:t>
            </a:r>
            <a:endParaRPr lang="pt-BR" altLang="pt-BR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eaLnBrk="1" hangingPunct="1"/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SECRETARIA DE EDUCAÇÃO PROFISSIONAL E TECNOLÓGICA</a:t>
            </a:r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INSTITUTO FEDERAL DE SANTA CATARINA</a:t>
            </a:r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CAMPUS SÃO MIGUEL DO OESTE</a:t>
            </a:r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CURSO TÉCNICO INTEGRADO AO ENSINO MÉDIO</a:t>
            </a:r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Unidade Curricular: BIOLOGIA 2</a:t>
            </a:r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2053" name="Picture 6">
            <a:extLst>
              <a:ext uri="{FF2B5EF4-FFF2-40B4-BE49-F238E27FC236}">
                <a16:creationId xmlns:a16="http://schemas.microsoft.com/office/drawing/2014/main" id="{931F256B-7B0E-4EED-A7CF-227B59AC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9" t="27097" r="53320" b="62798"/>
          <a:stretch>
            <a:fillRect/>
          </a:stretch>
        </p:blipFill>
        <p:spPr bwMode="auto">
          <a:xfrm>
            <a:off x="0" y="22225"/>
            <a:ext cx="16922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874E59-B8F5-4372-95B1-28642987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6867525" cy="5829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0EA2CF4A-FCF4-42F9-9A8C-5F55D116D303}"/>
                  </a:ext>
                </a:extLst>
              </p14:cNvPr>
              <p14:cNvContentPartPr/>
              <p14:nvPr/>
            </p14:nvContentPartPr>
            <p14:xfrm>
              <a:off x="1713600" y="619920"/>
              <a:ext cx="6909480" cy="398808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0EA2CF4A-FCF4-42F9-9A8C-5F55D116D3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4240" y="610560"/>
                <a:ext cx="6928200" cy="40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D286AD3-EF38-4DDC-9285-3D7AF59DAC64}"/>
                  </a:ext>
                </a:extLst>
              </p14:cNvPr>
              <p14:cNvContentPartPr/>
              <p14:nvPr/>
            </p14:nvContentPartPr>
            <p14:xfrm>
              <a:off x="191160" y="1212840"/>
              <a:ext cx="8877960" cy="51818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D286AD3-EF38-4DDC-9285-3D7AF59DAC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800" y="1203480"/>
                <a:ext cx="8896680" cy="52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43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9A2804-3C00-4C3D-9493-0772C625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52"/>
            <a:ext cx="7426040" cy="3557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F3FE182-2172-414F-ACC4-21E721C1C627}"/>
                  </a:ext>
                </a:extLst>
              </p14:cNvPr>
              <p14:cNvContentPartPr/>
              <p14:nvPr/>
            </p14:nvContentPartPr>
            <p14:xfrm>
              <a:off x="2305440" y="3416040"/>
              <a:ext cx="838080" cy="2224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F3FE182-2172-414F-ACC4-21E721C1C6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6080" y="3406680"/>
                <a:ext cx="85680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97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9A2804-3C00-4C3D-9493-0772C625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52"/>
            <a:ext cx="7426040" cy="3557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3AAFC79-7769-46F8-9EE1-8151FB2C2ED8}"/>
                  </a:ext>
                </a:extLst>
              </p14:cNvPr>
              <p14:cNvContentPartPr/>
              <p14:nvPr/>
            </p14:nvContentPartPr>
            <p14:xfrm>
              <a:off x="2840112" y="3634416"/>
              <a:ext cx="360" cy="169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3AAFC79-7769-46F8-9EE1-8151FB2C2E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2112" y="3616416"/>
                <a:ext cx="36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9E95BA9C-9B92-42FA-B1A2-08777988506C}"/>
                  </a:ext>
                </a:extLst>
              </p14:cNvPr>
              <p14:cNvContentPartPr/>
              <p14:nvPr/>
            </p14:nvContentPartPr>
            <p14:xfrm>
              <a:off x="6220512" y="1064016"/>
              <a:ext cx="1599120" cy="37800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9E95BA9C-9B92-42FA-B1A2-0877798850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2512" y="1046016"/>
                <a:ext cx="16347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D489CEB7-F176-46E2-918F-AA5F09D3F4B5}"/>
                  </a:ext>
                </a:extLst>
              </p14:cNvPr>
              <p14:cNvContentPartPr/>
              <p14:nvPr/>
            </p14:nvContentPartPr>
            <p14:xfrm>
              <a:off x="6126410" y="1722908"/>
              <a:ext cx="1766520" cy="253800"/>
            </p14:xfrm>
          </p:contentPart>
        </mc:Choice>
        <mc:Fallback xmlns=""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D489CEB7-F176-46E2-918F-AA5F09D3F4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8410" y="1704908"/>
                <a:ext cx="18021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67AD8FA2-13F0-4BCF-BBC4-E106D935F168}"/>
                  </a:ext>
                </a:extLst>
              </p14:cNvPr>
              <p14:cNvContentPartPr/>
              <p14:nvPr/>
            </p14:nvContentPartPr>
            <p14:xfrm>
              <a:off x="2974032" y="3780576"/>
              <a:ext cx="360" cy="36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67AD8FA2-13F0-4BCF-BBC4-E106D935F1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56032" y="376257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EB7AF8DB-1ECC-4FA7-9961-462A8DF2E8DE}"/>
                  </a:ext>
                </a:extLst>
              </p14:cNvPr>
              <p14:cNvContentPartPr/>
              <p14:nvPr/>
            </p14:nvContentPartPr>
            <p14:xfrm>
              <a:off x="855432" y="3628656"/>
              <a:ext cx="2860560" cy="4644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EB7AF8DB-1ECC-4FA7-9961-462A8DF2E8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432" y="3610656"/>
                <a:ext cx="2896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63A08D8C-DA4F-4715-A873-B703FA8B84CF}"/>
                  </a:ext>
                </a:extLst>
              </p14:cNvPr>
              <p14:cNvContentPartPr/>
              <p14:nvPr/>
            </p14:nvContentPartPr>
            <p14:xfrm>
              <a:off x="239112" y="3869136"/>
              <a:ext cx="709200" cy="617760"/>
            </p14:xfrm>
          </p:contentPart>
        </mc:Choice>
        <mc:Fallback xmlns=""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63A08D8C-DA4F-4715-A873-B703FA8B84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1112" y="3851136"/>
                <a:ext cx="7448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4C14EFD3-6AA1-4E53-B8F3-C80DC44B7FC1}"/>
                  </a:ext>
                </a:extLst>
              </p14:cNvPr>
              <p14:cNvContentPartPr/>
              <p14:nvPr/>
            </p14:nvContentPartPr>
            <p14:xfrm>
              <a:off x="1134072" y="4323456"/>
              <a:ext cx="45360" cy="196560"/>
            </p14:xfrm>
          </p:contentPart>
        </mc:Choice>
        <mc:Fallback xmlns=""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4C14EFD3-6AA1-4E53-B8F3-C80DC44B7F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6072" y="4305456"/>
                <a:ext cx="81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F191BD46-FF49-4B7A-AB1D-F3A63B505BE0}"/>
                  </a:ext>
                </a:extLst>
              </p14:cNvPr>
              <p14:cNvContentPartPr/>
              <p14:nvPr/>
            </p14:nvContentPartPr>
            <p14:xfrm>
              <a:off x="212472" y="4690296"/>
              <a:ext cx="966600" cy="24048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F191BD46-FF49-4B7A-AB1D-F3A63B505B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4472" y="4672296"/>
                <a:ext cx="10022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280A7134-BFC4-4F7C-8A43-BACBC91B02EF}"/>
                  </a:ext>
                </a:extLst>
              </p14:cNvPr>
              <p14:cNvContentPartPr/>
              <p14:nvPr/>
            </p14:nvContentPartPr>
            <p14:xfrm>
              <a:off x="215352" y="5048856"/>
              <a:ext cx="1088280" cy="23040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280A7134-BFC4-4F7C-8A43-BACBC91B02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352" y="5030856"/>
                <a:ext cx="11239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C1FAA0DE-F294-4116-A1BA-23CE1A2EB385}"/>
                  </a:ext>
                </a:extLst>
              </p14:cNvPr>
              <p14:cNvContentPartPr/>
              <p14:nvPr/>
            </p14:nvContentPartPr>
            <p14:xfrm>
              <a:off x="3102552" y="3797856"/>
              <a:ext cx="289800" cy="249480"/>
            </p14:xfrm>
          </p:contentPart>
        </mc:Choice>
        <mc:Fallback xmlns=""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C1FAA0DE-F294-4116-A1BA-23CE1A2EB3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84552" y="3779856"/>
                <a:ext cx="325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C1A4AF20-B972-40C9-82F4-036A5075D24D}"/>
                  </a:ext>
                </a:extLst>
              </p14:cNvPr>
              <p14:cNvContentPartPr/>
              <p14:nvPr/>
            </p14:nvContentPartPr>
            <p14:xfrm>
              <a:off x="4900752" y="3821616"/>
              <a:ext cx="507240" cy="227160"/>
            </p14:xfrm>
          </p:contentPart>
        </mc:Choice>
        <mc:Fallback xmlns=""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C1A4AF20-B972-40C9-82F4-036A5075D2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82752" y="3803616"/>
                <a:ext cx="5428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AAA8B25B-D854-44B4-9426-8410EC0E3C65}"/>
                  </a:ext>
                </a:extLst>
              </p14:cNvPr>
              <p14:cNvContentPartPr/>
              <p14:nvPr/>
            </p14:nvContentPartPr>
            <p14:xfrm>
              <a:off x="6880392" y="3858696"/>
              <a:ext cx="348480" cy="174600"/>
            </p14:xfrm>
          </p:contentPart>
        </mc:Choice>
        <mc:Fallback xmlns=""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AAA8B25B-D854-44B4-9426-8410EC0E3C6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2392" y="3840696"/>
                <a:ext cx="384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F5F8C3B7-AB6C-4D69-9958-273792D9E26D}"/>
                  </a:ext>
                </a:extLst>
              </p14:cNvPr>
              <p14:cNvContentPartPr/>
              <p14:nvPr/>
            </p14:nvContentPartPr>
            <p14:xfrm>
              <a:off x="2862072" y="4638096"/>
              <a:ext cx="1206360" cy="857880"/>
            </p14:xfrm>
          </p:contentPart>
        </mc:Choice>
        <mc:Fallback xmlns=""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F5F8C3B7-AB6C-4D69-9958-273792D9E26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4072" y="4620096"/>
                <a:ext cx="124200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28D001F4-3F7A-4527-A1F3-EFB6C10FD546}"/>
                  </a:ext>
                </a:extLst>
              </p14:cNvPr>
              <p14:cNvContentPartPr/>
              <p14:nvPr/>
            </p14:nvContentPartPr>
            <p14:xfrm>
              <a:off x="4596912" y="4610016"/>
              <a:ext cx="1251360" cy="922680"/>
            </p14:xfrm>
          </p:contentPart>
        </mc:Choice>
        <mc:Fallback xmlns=""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28D001F4-3F7A-4527-A1F3-EFB6C10FD5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78912" y="4592016"/>
                <a:ext cx="128700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B742A0E9-C73C-41CF-9EBC-847467905022}"/>
                  </a:ext>
                </a:extLst>
              </p14:cNvPr>
              <p14:cNvContentPartPr/>
              <p14:nvPr/>
            </p14:nvContentPartPr>
            <p14:xfrm>
              <a:off x="6422832" y="4613616"/>
              <a:ext cx="1161720" cy="96732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B742A0E9-C73C-41CF-9EBC-84746790502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04832" y="4595616"/>
                <a:ext cx="119736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500F4AAA-84DE-4CC7-9163-0A472F4FB165}"/>
                  </a:ext>
                </a:extLst>
              </p14:cNvPr>
              <p14:cNvContentPartPr/>
              <p14:nvPr/>
            </p14:nvContentPartPr>
            <p14:xfrm>
              <a:off x="2779632" y="4441896"/>
              <a:ext cx="130320" cy="20700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500F4AAA-84DE-4CC7-9163-0A472F4FB16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61632" y="4423896"/>
                <a:ext cx="165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6A34FCE3-DC86-4F14-86B3-5CD60B0696F2}"/>
                  </a:ext>
                </a:extLst>
              </p14:cNvPr>
              <p14:cNvContentPartPr/>
              <p14:nvPr/>
            </p14:nvContentPartPr>
            <p14:xfrm>
              <a:off x="4498992" y="4347936"/>
              <a:ext cx="189000" cy="270360"/>
            </p14:xfrm>
          </p:contentPart>
        </mc:Choice>
        <mc:Fallback xmlns=""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6A34FCE3-DC86-4F14-86B3-5CD60B0696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80992" y="4329936"/>
                <a:ext cx="224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8" name="Tinta 167">
                <a:extLst>
                  <a:ext uri="{FF2B5EF4-FFF2-40B4-BE49-F238E27FC236}">
                    <a16:creationId xmlns:a16="http://schemas.microsoft.com/office/drawing/2014/main" id="{A664DAE8-4142-4B00-BF5E-FEB7FC1E0B53}"/>
                  </a:ext>
                </a:extLst>
              </p14:cNvPr>
              <p14:cNvContentPartPr/>
              <p14:nvPr/>
            </p14:nvContentPartPr>
            <p14:xfrm>
              <a:off x="6389712" y="4293936"/>
              <a:ext cx="321480" cy="309240"/>
            </p14:xfrm>
          </p:contentPart>
        </mc:Choice>
        <mc:Fallback xmlns="">
          <p:pic>
            <p:nvPicPr>
              <p:cNvPr id="168" name="Tinta 167">
                <a:extLst>
                  <a:ext uri="{FF2B5EF4-FFF2-40B4-BE49-F238E27FC236}">
                    <a16:creationId xmlns:a16="http://schemas.microsoft.com/office/drawing/2014/main" id="{A664DAE8-4142-4B00-BF5E-FEB7FC1E0B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1712" y="4275936"/>
                <a:ext cx="3571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D5BD9FAB-0060-407D-B19F-DE6AD512C98F}"/>
                  </a:ext>
                </a:extLst>
              </p14:cNvPr>
              <p14:cNvContentPartPr/>
              <p14:nvPr/>
            </p14:nvContentPartPr>
            <p14:xfrm>
              <a:off x="4612032" y="4337496"/>
              <a:ext cx="241560" cy="239760"/>
            </p14:xfrm>
          </p:contentPart>
        </mc:Choice>
        <mc:Fallback xmlns=""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D5BD9FAB-0060-407D-B19F-DE6AD512C9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94032" y="4319496"/>
                <a:ext cx="2772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29A493FD-566E-4A01-8619-EB805401907A}"/>
                  </a:ext>
                </a:extLst>
              </p14:cNvPr>
              <p14:cNvContentPartPr/>
              <p14:nvPr/>
            </p14:nvContentPartPr>
            <p14:xfrm>
              <a:off x="2877192" y="4385376"/>
              <a:ext cx="241920" cy="207000"/>
            </p14:xfrm>
          </p:contentPart>
        </mc:Choice>
        <mc:Fallback xmlns=""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29A493FD-566E-4A01-8619-EB80540190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9192" y="4367376"/>
                <a:ext cx="2775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8CE6325-6BCE-497B-AD6A-A7DFFDD9D35B}"/>
                  </a:ext>
                </a:extLst>
              </p14:cNvPr>
              <p14:cNvContentPartPr/>
              <p14:nvPr/>
            </p14:nvContentPartPr>
            <p14:xfrm>
              <a:off x="1097280" y="944640"/>
              <a:ext cx="7620840" cy="53571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8CE6325-6BCE-497B-AD6A-A7DFFDD9D3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87920" y="935280"/>
                <a:ext cx="7639560" cy="537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67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9A2804-3C00-4C3D-9493-0772C625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52"/>
            <a:ext cx="7426040" cy="3557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3AAFC79-7769-46F8-9EE1-8151FB2C2ED8}"/>
                  </a:ext>
                </a:extLst>
              </p14:cNvPr>
              <p14:cNvContentPartPr/>
              <p14:nvPr/>
            </p14:nvContentPartPr>
            <p14:xfrm>
              <a:off x="2840112" y="3634416"/>
              <a:ext cx="360" cy="169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3AAFC79-7769-46F8-9EE1-8151FB2C2E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2112" y="3616416"/>
                <a:ext cx="36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9E95BA9C-9B92-42FA-B1A2-08777988506C}"/>
                  </a:ext>
                </a:extLst>
              </p14:cNvPr>
              <p14:cNvContentPartPr/>
              <p14:nvPr/>
            </p14:nvContentPartPr>
            <p14:xfrm>
              <a:off x="6220512" y="1064016"/>
              <a:ext cx="1599120" cy="37800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9E95BA9C-9B92-42FA-B1A2-0877798850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2512" y="1046016"/>
                <a:ext cx="16347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D489CEB7-F176-46E2-918F-AA5F09D3F4B5}"/>
                  </a:ext>
                </a:extLst>
              </p14:cNvPr>
              <p14:cNvContentPartPr/>
              <p14:nvPr/>
            </p14:nvContentPartPr>
            <p14:xfrm>
              <a:off x="6126410" y="1722908"/>
              <a:ext cx="1766520" cy="253800"/>
            </p14:xfrm>
          </p:contentPart>
        </mc:Choice>
        <mc:Fallback xmlns=""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D489CEB7-F176-46E2-918F-AA5F09D3F4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8410" y="1704908"/>
                <a:ext cx="18021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67AD8FA2-13F0-4BCF-BBC4-E106D935F168}"/>
                  </a:ext>
                </a:extLst>
              </p14:cNvPr>
              <p14:cNvContentPartPr/>
              <p14:nvPr/>
            </p14:nvContentPartPr>
            <p14:xfrm>
              <a:off x="2974032" y="3780576"/>
              <a:ext cx="360" cy="36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67AD8FA2-13F0-4BCF-BBC4-E106D935F1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56032" y="376257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EB7AF8DB-1ECC-4FA7-9961-462A8DF2E8DE}"/>
                  </a:ext>
                </a:extLst>
              </p14:cNvPr>
              <p14:cNvContentPartPr/>
              <p14:nvPr/>
            </p14:nvContentPartPr>
            <p14:xfrm>
              <a:off x="855432" y="3628656"/>
              <a:ext cx="2860560" cy="4644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EB7AF8DB-1ECC-4FA7-9961-462A8DF2E8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432" y="3610656"/>
                <a:ext cx="2896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63A08D8C-DA4F-4715-A873-B703FA8B84CF}"/>
                  </a:ext>
                </a:extLst>
              </p14:cNvPr>
              <p14:cNvContentPartPr/>
              <p14:nvPr/>
            </p14:nvContentPartPr>
            <p14:xfrm>
              <a:off x="239112" y="3869136"/>
              <a:ext cx="709200" cy="617760"/>
            </p14:xfrm>
          </p:contentPart>
        </mc:Choice>
        <mc:Fallback xmlns=""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63A08D8C-DA4F-4715-A873-B703FA8B84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1112" y="3851136"/>
                <a:ext cx="7448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4C14EFD3-6AA1-4E53-B8F3-C80DC44B7FC1}"/>
                  </a:ext>
                </a:extLst>
              </p14:cNvPr>
              <p14:cNvContentPartPr/>
              <p14:nvPr/>
            </p14:nvContentPartPr>
            <p14:xfrm>
              <a:off x="1134072" y="4323456"/>
              <a:ext cx="45360" cy="196560"/>
            </p14:xfrm>
          </p:contentPart>
        </mc:Choice>
        <mc:Fallback xmlns=""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4C14EFD3-6AA1-4E53-B8F3-C80DC44B7F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6072" y="4305456"/>
                <a:ext cx="81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F191BD46-FF49-4B7A-AB1D-F3A63B505BE0}"/>
                  </a:ext>
                </a:extLst>
              </p14:cNvPr>
              <p14:cNvContentPartPr/>
              <p14:nvPr/>
            </p14:nvContentPartPr>
            <p14:xfrm>
              <a:off x="212472" y="4690296"/>
              <a:ext cx="966600" cy="24048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F191BD46-FF49-4B7A-AB1D-F3A63B505B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4472" y="4672296"/>
                <a:ext cx="10022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280A7134-BFC4-4F7C-8A43-BACBC91B02EF}"/>
                  </a:ext>
                </a:extLst>
              </p14:cNvPr>
              <p14:cNvContentPartPr/>
              <p14:nvPr/>
            </p14:nvContentPartPr>
            <p14:xfrm>
              <a:off x="215352" y="5048856"/>
              <a:ext cx="1088280" cy="23040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280A7134-BFC4-4F7C-8A43-BACBC91B02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352" y="5030856"/>
                <a:ext cx="11239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7" name="Tinta 136">
                <a:extLst>
                  <a:ext uri="{FF2B5EF4-FFF2-40B4-BE49-F238E27FC236}">
                    <a16:creationId xmlns:a16="http://schemas.microsoft.com/office/drawing/2014/main" id="{C1FAA0DE-F294-4116-A1BA-23CE1A2EB385}"/>
                  </a:ext>
                </a:extLst>
              </p14:cNvPr>
              <p14:cNvContentPartPr/>
              <p14:nvPr/>
            </p14:nvContentPartPr>
            <p14:xfrm>
              <a:off x="3102552" y="3797856"/>
              <a:ext cx="289800" cy="249480"/>
            </p14:xfrm>
          </p:contentPart>
        </mc:Choice>
        <mc:Fallback xmlns="">
          <p:pic>
            <p:nvPicPr>
              <p:cNvPr id="137" name="Tinta 136">
                <a:extLst>
                  <a:ext uri="{FF2B5EF4-FFF2-40B4-BE49-F238E27FC236}">
                    <a16:creationId xmlns:a16="http://schemas.microsoft.com/office/drawing/2014/main" id="{C1FAA0DE-F294-4116-A1BA-23CE1A2EB3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84552" y="3779856"/>
                <a:ext cx="325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0" name="Tinta 139">
                <a:extLst>
                  <a:ext uri="{FF2B5EF4-FFF2-40B4-BE49-F238E27FC236}">
                    <a16:creationId xmlns:a16="http://schemas.microsoft.com/office/drawing/2014/main" id="{C1A4AF20-B972-40C9-82F4-036A5075D24D}"/>
                  </a:ext>
                </a:extLst>
              </p14:cNvPr>
              <p14:cNvContentPartPr/>
              <p14:nvPr/>
            </p14:nvContentPartPr>
            <p14:xfrm>
              <a:off x="4900752" y="3821616"/>
              <a:ext cx="507240" cy="227160"/>
            </p14:xfrm>
          </p:contentPart>
        </mc:Choice>
        <mc:Fallback xmlns="">
          <p:pic>
            <p:nvPicPr>
              <p:cNvPr id="140" name="Tinta 139">
                <a:extLst>
                  <a:ext uri="{FF2B5EF4-FFF2-40B4-BE49-F238E27FC236}">
                    <a16:creationId xmlns:a16="http://schemas.microsoft.com/office/drawing/2014/main" id="{C1A4AF20-B972-40C9-82F4-036A5075D2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82752" y="3803616"/>
                <a:ext cx="5428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" name="Tinta 142">
                <a:extLst>
                  <a:ext uri="{FF2B5EF4-FFF2-40B4-BE49-F238E27FC236}">
                    <a16:creationId xmlns:a16="http://schemas.microsoft.com/office/drawing/2014/main" id="{AAA8B25B-D854-44B4-9426-8410EC0E3C65}"/>
                  </a:ext>
                </a:extLst>
              </p14:cNvPr>
              <p14:cNvContentPartPr/>
              <p14:nvPr/>
            </p14:nvContentPartPr>
            <p14:xfrm>
              <a:off x="6880392" y="3858696"/>
              <a:ext cx="348480" cy="174600"/>
            </p14:xfrm>
          </p:contentPart>
        </mc:Choice>
        <mc:Fallback xmlns="">
          <p:pic>
            <p:nvPicPr>
              <p:cNvPr id="143" name="Tinta 142">
                <a:extLst>
                  <a:ext uri="{FF2B5EF4-FFF2-40B4-BE49-F238E27FC236}">
                    <a16:creationId xmlns:a16="http://schemas.microsoft.com/office/drawing/2014/main" id="{AAA8B25B-D854-44B4-9426-8410EC0E3C6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62392" y="3840696"/>
                <a:ext cx="384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F5F8C3B7-AB6C-4D69-9958-273792D9E26D}"/>
                  </a:ext>
                </a:extLst>
              </p14:cNvPr>
              <p14:cNvContentPartPr/>
              <p14:nvPr/>
            </p14:nvContentPartPr>
            <p14:xfrm>
              <a:off x="2881872" y="4638096"/>
              <a:ext cx="1186560" cy="857880"/>
            </p14:xfrm>
          </p:contentPart>
        </mc:Choice>
        <mc:Fallback xmlns=""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F5F8C3B7-AB6C-4D69-9958-273792D9E26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63872" y="4620096"/>
                <a:ext cx="122220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6" name="Tinta 155">
                <a:extLst>
                  <a:ext uri="{FF2B5EF4-FFF2-40B4-BE49-F238E27FC236}">
                    <a16:creationId xmlns:a16="http://schemas.microsoft.com/office/drawing/2014/main" id="{28D001F4-3F7A-4527-A1F3-EFB6C10FD546}"/>
                  </a:ext>
                </a:extLst>
              </p14:cNvPr>
              <p14:cNvContentPartPr/>
              <p14:nvPr/>
            </p14:nvContentPartPr>
            <p14:xfrm>
              <a:off x="4596912" y="4610016"/>
              <a:ext cx="1251360" cy="922680"/>
            </p14:xfrm>
          </p:contentPart>
        </mc:Choice>
        <mc:Fallback xmlns="">
          <p:pic>
            <p:nvPicPr>
              <p:cNvPr id="156" name="Tinta 155">
                <a:extLst>
                  <a:ext uri="{FF2B5EF4-FFF2-40B4-BE49-F238E27FC236}">
                    <a16:creationId xmlns:a16="http://schemas.microsoft.com/office/drawing/2014/main" id="{28D001F4-3F7A-4527-A1F3-EFB6C10FD5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78912" y="4592016"/>
                <a:ext cx="128700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B742A0E9-C73C-41CF-9EBC-847467905022}"/>
                  </a:ext>
                </a:extLst>
              </p14:cNvPr>
              <p14:cNvContentPartPr/>
              <p14:nvPr/>
            </p14:nvContentPartPr>
            <p14:xfrm>
              <a:off x="6422832" y="4613616"/>
              <a:ext cx="1161720" cy="96732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B742A0E9-C73C-41CF-9EBC-84746790502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04832" y="4595616"/>
                <a:ext cx="119736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500F4AAA-84DE-4CC7-9163-0A472F4FB165}"/>
                  </a:ext>
                </a:extLst>
              </p14:cNvPr>
              <p14:cNvContentPartPr/>
              <p14:nvPr/>
            </p14:nvContentPartPr>
            <p14:xfrm>
              <a:off x="2779632" y="4441896"/>
              <a:ext cx="130320" cy="20700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500F4AAA-84DE-4CC7-9163-0A472F4FB16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61632" y="4423896"/>
                <a:ext cx="165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6A34FCE3-DC86-4F14-86B3-5CD60B0696F2}"/>
                  </a:ext>
                </a:extLst>
              </p14:cNvPr>
              <p14:cNvContentPartPr/>
              <p14:nvPr/>
            </p14:nvContentPartPr>
            <p14:xfrm>
              <a:off x="4498992" y="4347936"/>
              <a:ext cx="189000" cy="270360"/>
            </p14:xfrm>
          </p:contentPart>
        </mc:Choice>
        <mc:Fallback xmlns=""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6A34FCE3-DC86-4F14-86B3-5CD60B0696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80992" y="4329936"/>
                <a:ext cx="224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8" name="Tinta 167">
                <a:extLst>
                  <a:ext uri="{FF2B5EF4-FFF2-40B4-BE49-F238E27FC236}">
                    <a16:creationId xmlns:a16="http://schemas.microsoft.com/office/drawing/2014/main" id="{A664DAE8-4142-4B00-BF5E-FEB7FC1E0B53}"/>
                  </a:ext>
                </a:extLst>
              </p14:cNvPr>
              <p14:cNvContentPartPr/>
              <p14:nvPr/>
            </p14:nvContentPartPr>
            <p14:xfrm>
              <a:off x="6389712" y="4293936"/>
              <a:ext cx="321480" cy="309240"/>
            </p14:xfrm>
          </p:contentPart>
        </mc:Choice>
        <mc:Fallback xmlns="">
          <p:pic>
            <p:nvPicPr>
              <p:cNvPr id="168" name="Tinta 167">
                <a:extLst>
                  <a:ext uri="{FF2B5EF4-FFF2-40B4-BE49-F238E27FC236}">
                    <a16:creationId xmlns:a16="http://schemas.microsoft.com/office/drawing/2014/main" id="{A664DAE8-4142-4B00-BF5E-FEB7FC1E0B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1712" y="4275936"/>
                <a:ext cx="3571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D5BD9FAB-0060-407D-B19F-DE6AD512C98F}"/>
                  </a:ext>
                </a:extLst>
              </p14:cNvPr>
              <p14:cNvContentPartPr/>
              <p14:nvPr/>
            </p14:nvContentPartPr>
            <p14:xfrm>
              <a:off x="4612032" y="4337496"/>
              <a:ext cx="241560" cy="239760"/>
            </p14:xfrm>
          </p:contentPart>
        </mc:Choice>
        <mc:Fallback xmlns=""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D5BD9FAB-0060-407D-B19F-DE6AD512C9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94032" y="4319496"/>
                <a:ext cx="2772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29A493FD-566E-4A01-8619-EB805401907A}"/>
                  </a:ext>
                </a:extLst>
              </p14:cNvPr>
              <p14:cNvContentPartPr/>
              <p14:nvPr/>
            </p14:nvContentPartPr>
            <p14:xfrm>
              <a:off x="2877192" y="4385376"/>
              <a:ext cx="241920" cy="207000"/>
            </p14:xfrm>
          </p:contentPart>
        </mc:Choice>
        <mc:Fallback xmlns=""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29A493FD-566E-4A01-8619-EB80540190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59192" y="4367376"/>
                <a:ext cx="2775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94DFD25-2447-486E-BA5F-315A8163CC2C}"/>
                  </a:ext>
                </a:extLst>
              </p14:cNvPr>
              <p14:cNvContentPartPr/>
              <p14:nvPr/>
            </p14:nvContentPartPr>
            <p14:xfrm>
              <a:off x="5581152" y="899136"/>
              <a:ext cx="491040" cy="72252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94DFD25-2447-486E-BA5F-315A8163CC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63152" y="881136"/>
                <a:ext cx="52668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A3B77C9B-9237-4294-846E-27EE25D1E372}"/>
                  </a:ext>
                </a:extLst>
              </p14:cNvPr>
              <p14:cNvContentPartPr/>
              <p14:nvPr/>
            </p14:nvContentPartPr>
            <p14:xfrm>
              <a:off x="5516712" y="1836216"/>
              <a:ext cx="443520" cy="15264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A3B77C9B-9237-4294-846E-27EE25D1E37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98712" y="1818216"/>
                <a:ext cx="4791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4EB1F7EF-9424-4CFB-BD98-2188AE5FF6FF}"/>
                  </a:ext>
                </a:extLst>
              </p14:cNvPr>
              <p14:cNvContentPartPr/>
              <p14:nvPr/>
            </p14:nvContentPartPr>
            <p14:xfrm>
              <a:off x="2137752" y="1942776"/>
              <a:ext cx="14040" cy="144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4EB1F7EF-9424-4CFB-BD98-2188AE5FF6F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9752" y="1924776"/>
                <a:ext cx="49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B094FD93-07DF-4730-97F7-3AE9164E62A5}"/>
                  </a:ext>
                </a:extLst>
              </p14:cNvPr>
              <p14:cNvContentPartPr/>
              <p14:nvPr/>
            </p14:nvContentPartPr>
            <p14:xfrm>
              <a:off x="1989432" y="1844856"/>
              <a:ext cx="479160" cy="13140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B094FD93-07DF-4730-97F7-3AE9164E62A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71432" y="1826856"/>
                <a:ext cx="5148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CFD01421-3CA3-4A94-AC05-DCFEA777B8C1}"/>
                  </a:ext>
                </a:extLst>
              </p14:cNvPr>
              <p14:cNvContentPartPr/>
              <p14:nvPr/>
            </p14:nvContentPartPr>
            <p14:xfrm>
              <a:off x="2004552" y="2215656"/>
              <a:ext cx="448920" cy="14328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CFD01421-3CA3-4A94-AC05-DCFEA777B8C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86552" y="2197656"/>
                <a:ext cx="484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6FDED74B-81D2-4A76-A3B5-B52022B0227B}"/>
                  </a:ext>
                </a:extLst>
              </p14:cNvPr>
              <p14:cNvContentPartPr/>
              <p14:nvPr/>
            </p14:nvContentPartPr>
            <p14:xfrm>
              <a:off x="3639312" y="2626056"/>
              <a:ext cx="336600" cy="14760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6FDED74B-81D2-4A76-A3B5-B52022B022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21312" y="2608056"/>
                <a:ext cx="372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4B33ADA3-1DF3-41CD-A001-48ECDBC2C8E6}"/>
                  </a:ext>
                </a:extLst>
              </p14:cNvPr>
              <p14:cNvContentPartPr/>
              <p14:nvPr/>
            </p14:nvContentPartPr>
            <p14:xfrm>
              <a:off x="3641832" y="2190456"/>
              <a:ext cx="209160" cy="13320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4B33ADA3-1DF3-41CD-A001-48ECDBC2C8E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23832" y="2172456"/>
                <a:ext cx="2448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690DCB5F-0C86-44BC-BA77-C34021050D2A}"/>
                  </a:ext>
                </a:extLst>
              </p14:cNvPr>
              <p14:cNvContentPartPr/>
              <p14:nvPr/>
            </p14:nvContentPartPr>
            <p14:xfrm>
              <a:off x="3609432" y="1693296"/>
              <a:ext cx="385200" cy="30888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690DCB5F-0C86-44BC-BA77-C34021050D2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91432" y="1675296"/>
                <a:ext cx="420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A5CBDE69-10A1-4259-974A-047E16AA8635}"/>
                  </a:ext>
                </a:extLst>
              </p14:cNvPr>
              <p14:cNvContentPartPr/>
              <p14:nvPr/>
            </p14:nvContentPartPr>
            <p14:xfrm>
              <a:off x="2039472" y="2486016"/>
              <a:ext cx="398160" cy="32580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A5CBDE69-10A1-4259-974A-047E16AA863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21472" y="2468016"/>
                <a:ext cx="4338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F98B68E4-897B-4369-9DDA-94E185BEBC1E}"/>
                  </a:ext>
                </a:extLst>
              </p14:cNvPr>
              <p14:cNvContentPartPr/>
              <p14:nvPr/>
            </p14:nvContentPartPr>
            <p14:xfrm>
              <a:off x="5014152" y="4636296"/>
              <a:ext cx="675720" cy="18144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F98B68E4-897B-4369-9DDA-94E185BEBC1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96152" y="4618296"/>
                <a:ext cx="711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755AEB14-A316-4B30-9BFD-780804D47DFB}"/>
                  </a:ext>
                </a:extLst>
              </p14:cNvPr>
              <p14:cNvContentPartPr/>
              <p14:nvPr/>
            </p14:nvContentPartPr>
            <p14:xfrm>
              <a:off x="3800592" y="2199816"/>
              <a:ext cx="271080" cy="15624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755AEB14-A316-4B30-9BFD-780804D47DF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82592" y="2181816"/>
                <a:ext cx="306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94373572-4EDC-455C-90E9-EB61D2A57CEF}"/>
                  </a:ext>
                </a:extLst>
              </p14:cNvPr>
              <p14:cNvContentPartPr/>
              <p14:nvPr/>
            </p14:nvContentPartPr>
            <p14:xfrm>
              <a:off x="3707352" y="404856"/>
              <a:ext cx="1117800" cy="15372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94373572-4EDC-455C-90E9-EB61D2A57CE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89352" y="386856"/>
                <a:ext cx="1153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ACCD2506-059F-4B34-9731-5EE0829AA0A1}"/>
                  </a:ext>
                </a:extLst>
              </p14:cNvPr>
              <p14:cNvContentPartPr/>
              <p14:nvPr/>
            </p14:nvContentPartPr>
            <p14:xfrm>
              <a:off x="1051992" y="3946896"/>
              <a:ext cx="151560" cy="28260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ACCD2506-059F-4B34-9731-5EE0829AA0A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33992" y="3928896"/>
                <a:ext cx="1872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57F7F7DE-2EEA-4FBE-A9FF-A561681C1DA7}"/>
                  </a:ext>
                </a:extLst>
              </p14:cNvPr>
              <p14:cNvContentPartPr/>
              <p14:nvPr/>
            </p14:nvContentPartPr>
            <p14:xfrm>
              <a:off x="1282752" y="4454856"/>
              <a:ext cx="524160" cy="108360"/>
            </p14:xfrm>
          </p:contentPart>
        </mc:Choice>
        <mc:Fallback xmlns=""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57F7F7DE-2EEA-4FBE-A9FF-A561681C1DA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64752" y="4436856"/>
                <a:ext cx="559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E9DE341C-7C50-4B6F-981C-3678721505A9}"/>
                  </a:ext>
                </a:extLst>
              </p14:cNvPr>
              <p14:cNvContentPartPr/>
              <p14:nvPr/>
            </p14:nvContentPartPr>
            <p14:xfrm>
              <a:off x="1321272" y="4779216"/>
              <a:ext cx="555840" cy="15156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E9DE341C-7C50-4B6F-981C-3678721505A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03272" y="4761216"/>
                <a:ext cx="591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CA4A6129-8253-401D-93A1-DC2F371F3371}"/>
                  </a:ext>
                </a:extLst>
              </p14:cNvPr>
              <p14:cNvContentPartPr/>
              <p14:nvPr/>
            </p14:nvContentPartPr>
            <p14:xfrm>
              <a:off x="3275352" y="4658256"/>
              <a:ext cx="606960" cy="24048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CA4A6129-8253-401D-93A1-DC2F371F337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7352" y="4640256"/>
                <a:ext cx="642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990FD2F6-FE62-49F5-AD22-466845DEB8F1}"/>
                  </a:ext>
                </a:extLst>
              </p14:cNvPr>
              <p14:cNvContentPartPr/>
              <p14:nvPr/>
            </p14:nvContentPartPr>
            <p14:xfrm>
              <a:off x="2899152" y="4938336"/>
              <a:ext cx="151200" cy="29088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990FD2F6-FE62-49F5-AD22-466845DEB8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81152" y="4920336"/>
                <a:ext cx="1868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35820538-4F36-4D36-9195-1BE11DC6B289}"/>
                  </a:ext>
                </a:extLst>
              </p14:cNvPr>
              <p14:cNvContentPartPr/>
              <p14:nvPr/>
            </p14:nvContentPartPr>
            <p14:xfrm>
              <a:off x="4664952" y="4944816"/>
              <a:ext cx="192240" cy="248400"/>
            </p14:xfrm>
          </p:contentPart>
        </mc:Choice>
        <mc:Fallback xmlns=""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35820538-4F36-4D36-9195-1BE11DC6B28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46952" y="4926816"/>
                <a:ext cx="2278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4B3EE802-BB8D-436B-8773-7FB075EBFED9}"/>
                  </a:ext>
                </a:extLst>
              </p14:cNvPr>
              <p14:cNvContentPartPr/>
              <p14:nvPr/>
            </p14:nvContentPartPr>
            <p14:xfrm>
              <a:off x="6502752" y="4935456"/>
              <a:ext cx="189360" cy="306720"/>
            </p14:xfrm>
          </p:contentPart>
        </mc:Choice>
        <mc:Fallback xmlns=""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4B3EE802-BB8D-436B-8773-7FB075EBFED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84752" y="4917456"/>
                <a:ext cx="225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91EEEE8E-F69C-48F9-84F8-54123C9440CA}"/>
                  </a:ext>
                </a:extLst>
              </p14:cNvPr>
              <p14:cNvContentPartPr/>
              <p14:nvPr/>
            </p14:nvContentPartPr>
            <p14:xfrm>
              <a:off x="6544152" y="5537376"/>
              <a:ext cx="131040" cy="26280"/>
            </p14:xfrm>
          </p:contentPart>
        </mc:Choice>
        <mc:Fallback xmlns=""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91EEEE8E-F69C-48F9-84F8-54123C9440C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26152" y="5519376"/>
                <a:ext cx="1666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DAB2EB95-3934-4DB5-9B30-3A7002FDD2C0}"/>
                  </a:ext>
                </a:extLst>
              </p14:cNvPr>
              <p14:cNvContentPartPr/>
              <p14:nvPr/>
            </p14:nvContentPartPr>
            <p14:xfrm>
              <a:off x="4727232" y="5588136"/>
              <a:ext cx="150840" cy="30240"/>
            </p14:xfrm>
          </p:contentPart>
        </mc:Choice>
        <mc:Fallback xmlns=""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DAB2EB95-3934-4DB5-9B30-3A7002FDD2C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09232" y="5570136"/>
                <a:ext cx="186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CFF840F4-76FB-44AD-9A53-1A9C50C0341D}"/>
                  </a:ext>
                </a:extLst>
              </p14:cNvPr>
              <p14:cNvContentPartPr/>
              <p14:nvPr/>
            </p14:nvContentPartPr>
            <p14:xfrm>
              <a:off x="2939112" y="5557176"/>
              <a:ext cx="201240" cy="7200"/>
            </p14:xfrm>
          </p:contentPart>
        </mc:Choice>
        <mc:Fallback xmlns=""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CFF840F4-76FB-44AD-9A53-1A9C50C034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21112" y="5539176"/>
                <a:ext cx="236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F8A1B0D4-389B-4D98-AB6E-40269091B250}"/>
                  </a:ext>
                </a:extLst>
              </p14:cNvPr>
              <p14:cNvContentPartPr/>
              <p14:nvPr/>
            </p14:nvContentPartPr>
            <p14:xfrm>
              <a:off x="6898752" y="4576176"/>
              <a:ext cx="128880" cy="243720"/>
            </p14:xfrm>
          </p:contentPart>
        </mc:Choice>
        <mc:Fallback xmlns=""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F8A1B0D4-389B-4D98-AB6E-40269091B25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80752" y="4558176"/>
                <a:ext cx="1645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9579A403-ED59-49A1-AE9B-A432FA384582}"/>
                  </a:ext>
                </a:extLst>
              </p14:cNvPr>
              <p14:cNvContentPartPr/>
              <p14:nvPr/>
            </p14:nvContentPartPr>
            <p14:xfrm>
              <a:off x="7385112" y="5510376"/>
              <a:ext cx="1440" cy="8640"/>
            </p14:xfrm>
          </p:contentPart>
        </mc:Choice>
        <mc:Fallback xmlns=""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9579A403-ED59-49A1-AE9B-A432FA38458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67112" y="5492376"/>
                <a:ext cx="37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6E97FA5F-B77D-4988-A64D-F4FCB35C0E01}"/>
                  </a:ext>
                </a:extLst>
              </p14:cNvPr>
              <p14:cNvContentPartPr/>
              <p14:nvPr/>
            </p14:nvContentPartPr>
            <p14:xfrm>
              <a:off x="7265232" y="4794336"/>
              <a:ext cx="153720" cy="21960"/>
            </p14:xfrm>
          </p:contentPart>
        </mc:Choice>
        <mc:Fallback xmlns=""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6E97FA5F-B77D-4988-A64D-F4FCB35C0E0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47232" y="4776336"/>
                <a:ext cx="1893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EA72B10C-4109-499A-9002-76DEFE0D3FAF}"/>
                  </a:ext>
                </a:extLst>
              </p14:cNvPr>
              <p14:cNvContentPartPr/>
              <p14:nvPr/>
            </p14:nvContentPartPr>
            <p14:xfrm>
              <a:off x="7254072" y="5388336"/>
              <a:ext cx="439560" cy="124200"/>
            </p14:xfrm>
          </p:contentPart>
        </mc:Choice>
        <mc:Fallback xmlns=""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EA72B10C-4109-499A-9002-76DEFE0D3FA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36072" y="5370336"/>
                <a:ext cx="475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42" name="Tinta 141">
                <a:extLst>
                  <a:ext uri="{FF2B5EF4-FFF2-40B4-BE49-F238E27FC236}">
                    <a16:creationId xmlns:a16="http://schemas.microsoft.com/office/drawing/2014/main" id="{929B9077-E1D4-4D8C-8D55-AD483F6B5BEE}"/>
                  </a:ext>
                </a:extLst>
              </p14:cNvPr>
              <p14:cNvContentPartPr/>
              <p14:nvPr/>
            </p14:nvContentPartPr>
            <p14:xfrm>
              <a:off x="1264752" y="4225176"/>
              <a:ext cx="190800" cy="18720"/>
            </p14:xfrm>
          </p:contentPart>
        </mc:Choice>
        <mc:Fallback xmlns="">
          <p:pic>
            <p:nvPicPr>
              <p:cNvPr id="142" name="Tinta 141">
                <a:extLst>
                  <a:ext uri="{FF2B5EF4-FFF2-40B4-BE49-F238E27FC236}">
                    <a16:creationId xmlns:a16="http://schemas.microsoft.com/office/drawing/2014/main" id="{929B9077-E1D4-4D8C-8D55-AD483F6B5BE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46752" y="4207176"/>
                <a:ext cx="226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8" name="Tinta 147">
                <a:extLst>
                  <a:ext uri="{FF2B5EF4-FFF2-40B4-BE49-F238E27FC236}">
                    <a16:creationId xmlns:a16="http://schemas.microsoft.com/office/drawing/2014/main" id="{6DC58462-D11A-4615-BA95-691A3E02A0F4}"/>
                  </a:ext>
                </a:extLst>
              </p14:cNvPr>
              <p14:cNvContentPartPr/>
              <p14:nvPr/>
            </p14:nvContentPartPr>
            <p14:xfrm>
              <a:off x="1429992" y="4999536"/>
              <a:ext cx="371880" cy="315720"/>
            </p14:xfrm>
          </p:contentPart>
        </mc:Choice>
        <mc:Fallback xmlns="">
          <p:pic>
            <p:nvPicPr>
              <p:cNvPr id="148" name="Tinta 147">
                <a:extLst>
                  <a:ext uri="{FF2B5EF4-FFF2-40B4-BE49-F238E27FC236}">
                    <a16:creationId xmlns:a16="http://schemas.microsoft.com/office/drawing/2014/main" id="{6DC58462-D11A-4615-BA95-691A3E02A0F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11992" y="4981536"/>
                <a:ext cx="4075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9" name="Tinta 148">
                <a:extLst>
                  <a:ext uri="{FF2B5EF4-FFF2-40B4-BE49-F238E27FC236}">
                    <a16:creationId xmlns:a16="http://schemas.microsoft.com/office/drawing/2014/main" id="{00C2B8B4-CEA1-4054-BAFC-857C7CE2AB0D}"/>
                  </a:ext>
                </a:extLst>
              </p14:cNvPr>
              <p14:cNvContentPartPr/>
              <p14:nvPr/>
            </p14:nvContentPartPr>
            <p14:xfrm>
              <a:off x="2856312" y="4912056"/>
              <a:ext cx="1250280" cy="66960"/>
            </p14:xfrm>
          </p:contentPart>
        </mc:Choice>
        <mc:Fallback xmlns="">
          <p:pic>
            <p:nvPicPr>
              <p:cNvPr id="149" name="Tinta 148">
                <a:extLst>
                  <a:ext uri="{FF2B5EF4-FFF2-40B4-BE49-F238E27FC236}">
                    <a16:creationId xmlns:a16="http://schemas.microsoft.com/office/drawing/2014/main" id="{00C2B8B4-CEA1-4054-BAFC-857C7CE2AB0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38312" y="4894056"/>
                <a:ext cx="128592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73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EB6057-9ABD-4EB5-AC40-13213BB1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12"/>
            <a:ext cx="67056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EB6057-9ABD-4EB5-AC40-13213BB1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12"/>
            <a:ext cx="6705600" cy="6734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AB64C15-07BF-42C6-BF9F-5B7103817ADB}"/>
                  </a:ext>
                </a:extLst>
              </p14:cNvPr>
              <p14:cNvContentPartPr/>
              <p14:nvPr/>
            </p14:nvContentPartPr>
            <p14:xfrm>
              <a:off x="1444752" y="762192"/>
              <a:ext cx="5014440" cy="1393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AB64C15-07BF-42C6-BF9F-5B7103817A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752" y="672192"/>
                <a:ext cx="5104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FD5C1CD-6DA2-40E0-BAAC-C63A9BB64C38}"/>
                  </a:ext>
                </a:extLst>
              </p14:cNvPr>
              <p14:cNvContentPartPr/>
              <p14:nvPr/>
            </p14:nvContentPartPr>
            <p14:xfrm>
              <a:off x="4101192" y="686592"/>
              <a:ext cx="2104200" cy="1789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FD5C1CD-6DA2-40E0-BAAC-C63A9BB64C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6192" y="596592"/>
                <a:ext cx="2193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3D6B266-27AF-4431-8E6E-240F58180D58}"/>
                  </a:ext>
                </a:extLst>
              </p14:cNvPr>
              <p14:cNvContentPartPr/>
              <p14:nvPr/>
            </p14:nvContentPartPr>
            <p14:xfrm>
              <a:off x="365832" y="891072"/>
              <a:ext cx="1208520" cy="135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3D6B266-27AF-4431-8E6E-240F58180D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832" y="801072"/>
                <a:ext cx="12981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9AC9A4D-AF1A-4F5E-81E7-B9FD10798038}"/>
                  </a:ext>
                </a:extLst>
              </p14:cNvPr>
              <p14:cNvContentPartPr/>
              <p14:nvPr/>
            </p14:nvContentPartPr>
            <p14:xfrm>
              <a:off x="2482272" y="919152"/>
              <a:ext cx="315360" cy="421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9AC9A4D-AF1A-4F5E-81E7-B9FD107980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7272" y="829152"/>
                <a:ext cx="405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1F69007-0EB6-4B84-8903-87D3D68C52F5}"/>
                  </a:ext>
                </a:extLst>
              </p14:cNvPr>
              <p14:cNvContentPartPr/>
              <p14:nvPr/>
            </p14:nvContentPartPr>
            <p14:xfrm>
              <a:off x="4695912" y="898632"/>
              <a:ext cx="1170720" cy="1162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1F69007-0EB6-4B84-8903-87D3D68C52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0912" y="808632"/>
                <a:ext cx="12603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DD74B31E-7C1A-4A62-903D-ED0CD2815C9E}"/>
                  </a:ext>
                </a:extLst>
              </p14:cNvPr>
              <p14:cNvContentPartPr/>
              <p14:nvPr/>
            </p14:nvContentPartPr>
            <p14:xfrm>
              <a:off x="-874728" y="316152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DD74B31E-7C1A-4A62-903D-ED0CD2815C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919728" y="226152"/>
                <a:ext cx="9000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16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EB6057-9ABD-4EB5-AC40-13213BB1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912"/>
            <a:ext cx="6705600" cy="6734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AB64C15-07BF-42C6-BF9F-5B7103817ADB}"/>
                  </a:ext>
                </a:extLst>
              </p14:cNvPr>
              <p14:cNvContentPartPr/>
              <p14:nvPr/>
            </p14:nvContentPartPr>
            <p14:xfrm>
              <a:off x="1444752" y="762192"/>
              <a:ext cx="5014440" cy="1393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AB64C15-07BF-42C6-BF9F-5B7103817A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752" y="672192"/>
                <a:ext cx="5104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FD5C1CD-6DA2-40E0-BAAC-C63A9BB64C38}"/>
                  </a:ext>
                </a:extLst>
              </p14:cNvPr>
              <p14:cNvContentPartPr/>
              <p14:nvPr/>
            </p14:nvContentPartPr>
            <p14:xfrm>
              <a:off x="4101192" y="686592"/>
              <a:ext cx="2104200" cy="1789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FD5C1CD-6DA2-40E0-BAAC-C63A9BB64C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6192" y="596592"/>
                <a:ext cx="2193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3D6B266-27AF-4431-8E6E-240F58180D58}"/>
                  </a:ext>
                </a:extLst>
              </p14:cNvPr>
              <p14:cNvContentPartPr/>
              <p14:nvPr/>
            </p14:nvContentPartPr>
            <p14:xfrm>
              <a:off x="365832" y="891072"/>
              <a:ext cx="1208520" cy="135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3D6B266-27AF-4431-8E6E-240F58180D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832" y="801072"/>
                <a:ext cx="12981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9AC9A4D-AF1A-4F5E-81E7-B9FD10798038}"/>
                  </a:ext>
                </a:extLst>
              </p14:cNvPr>
              <p14:cNvContentPartPr/>
              <p14:nvPr/>
            </p14:nvContentPartPr>
            <p14:xfrm>
              <a:off x="2482272" y="919152"/>
              <a:ext cx="315360" cy="421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9AC9A4D-AF1A-4F5E-81E7-B9FD107980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7272" y="829152"/>
                <a:ext cx="405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1F69007-0EB6-4B84-8903-87D3D68C52F5}"/>
                  </a:ext>
                </a:extLst>
              </p14:cNvPr>
              <p14:cNvContentPartPr/>
              <p14:nvPr/>
            </p14:nvContentPartPr>
            <p14:xfrm>
              <a:off x="4695912" y="898632"/>
              <a:ext cx="1170720" cy="1162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1F69007-0EB6-4B84-8903-87D3D68C52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0912" y="808632"/>
                <a:ext cx="12603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DD74B31E-7C1A-4A62-903D-ED0CD2815C9E}"/>
                  </a:ext>
                </a:extLst>
              </p14:cNvPr>
              <p14:cNvContentPartPr/>
              <p14:nvPr/>
            </p14:nvContentPartPr>
            <p14:xfrm>
              <a:off x="-874728" y="316152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DD74B31E-7C1A-4A62-903D-ED0CD2815C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919728" y="226152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F464440-162C-4E13-9588-29138B057EC0}"/>
                  </a:ext>
                </a:extLst>
              </p14:cNvPr>
              <p14:cNvContentPartPr/>
              <p14:nvPr/>
            </p14:nvContentPartPr>
            <p14:xfrm>
              <a:off x="4562640" y="2506320"/>
              <a:ext cx="648360" cy="3906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F464440-162C-4E13-9588-29138B057E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53280" y="2496960"/>
                <a:ext cx="667080" cy="39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12D78654-5B5A-4292-A4B3-8D93622482E4}"/>
                  </a:ext>
                </a:extLst>
              </p14:cNvPr>
              <p14:cNvContentPartPr/>
              <p14:nvPr/>
            </p14:nvContentPartPr>
            <p14:xfrm>
              <a:off x="601920" y="1259640"/>
              <a:ext cx="8061480" cy="40039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12D78654-5B5A-4292-A4B3-8D93622482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560" y="1250280"/>
                <a:ext cx="8080200" cy="40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92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AF002B-463A-453C-99E5-0193801F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7509174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2319A8BC-A93F-4FAD-8378-0DDF0800BDD4}"/>
                  </a:ext>
                </a:extLst>
              </p14:cNvPr>
              <p14:cNvContentPartPr/>
              <p14:nvPr/>
            </p14:nvContentPartPr>
            <p14:xfrm>
              <a:off x="-24408" y="978264"/>
              <a:ext cx="491400" cy="2412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319A8BC-A93F-4FAD-8378-0DDF0800BD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408" y="960264"/>
                <a:ext cx="5270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6754060-92B7-4309-ADF2-6CFE8D82F10C}"/>
                  </a:ext>
                </a:extLst>
              </p14:cNvPr>
              <p14:cNvContentPartPr/>
              <p14:nvPr/>
            </p14:nvContentPartPr>
            <p14:xfrm>
              <a:off x="341712" y="1383984"/>
              <a:ext cx="106920" cy="2520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6754060-92B7-4309-ADF2-6CFE8D82F1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712" y="1365984"/>
                <a:ext cx="1425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A99E7CC5-FE75-4F02-B753-89A0B40E5FB9}"/>
                  </a:ext>
                </a:extLst>
              </p14:cNvPr>
              <p14:cNvContentPartPr/>
              <p14:nvPr/>
            </p14:nvContentPartPr>
            <p14:xfrm>
              <a:off x="106632" y="1383624"/>
              <a:ext cx="76320" cy="1339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A99E7CC5-FE75-4F02-B753-89A0B40E5F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632" y="1365624"/>
                <a:ext cx="111960" cy="1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04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AF002B-463A-453C-99E5-0193801F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7509174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78268658-77D6-4BEB-9C20-43A5658F552E}"/>
                  </a:ext>
                </a:extLst>
              </p14:cNvPr>
              <p14:cNvContentPartPr/>
              <p14:nvPr/>
            </p14:nvContentPartPr>
            <p14:xfrm>
              <a:off x="5079672" y="787104"/>
              <a:ext cx="1152720" cy="97884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78268658-77D6-4BEB-9C20-43A5658F55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1672" y="769104"/>
                <a:ext cx="118836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6768584D-E666-4D65-B8AD-B2DE6AFE276A}"/>
                  </a:ext>
                </a:extLst>
              </p14:cNvPr>
              <p14:cNvContentPartPr/>
              <p14:nvPr/>
            </p14:nvContentPartPr>
            <p14:xfrm>
              <a:off x="5118912" y="886104"/>
              <a:ext cx="418680" cy="30060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6768584D-E666-4D65-B8AD-B2DE6AFE27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0912" y="868104"/>
                <a:ext cx="454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92C4F701-DD55-4046-AA8E-896231C6169A}"/>
                  </a:ext>
                </a:extLst>
              </p14:cNvPr>
              <p14:cNvContentPartPr/>
              <p14:nvPr/>
            </p14:nvContentPartPr>
            <p14:xfrm>
              <a:off x="7495992" y="1811664"/>
              <a:ext cx="1409760" cy="11235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92C4F701-DD55-4046-AA8E-896231C616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77992" y="1793664"/>
                <a:ext cx="1445400" cy="11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BDB4ACDF-D8A7-4EDA-9491-86E5871FF467}"/>
                  </a:ext>
                </a:extLst>
              </p14:cNvPr>
              <p14:cNvContentPartPr/>
              <p14:nvPr/>
            </p14:nvContentPartPr>
            <p14:xfrm>
              <a:off x="4862952" y="1026144"/>
              <a:ext cx="360000" cy="55404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BDB4ACDF-D8A7-4EDA-9491-86E5871FF4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4952" y="1008144"/>
                <a:ext cx="39564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B14EF7A4-3E7A-42EC-BF0E-65D245E04B63}"/>
                  </a:ext>
                </a:extLst>
              </p14:cNvPr>
              <p14:cNvContentPartPr/>
              <p14:nvPr/>
            </p14:nvContentPartPr>
            <p14:xfrm>
              <a:off x="7499232" y="1843344"/>
              <a:ext cx="1236600" cy="85824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B14EF7A4-3E7A-42EC-BF0E-65D245E04B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1232" y="1825344"/>
                <a:ext cx="12722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7D192DA9-81C3-44FD-8FCC-F672F1540C3F}"/>
                  </a:ext>
                </a:extLst>
              </p14:cNvPr>
              <p14:cNvContentPartPr/>
              <p14:nvPr/>
            </p14:nvContentPartPr>
            <p14:xfrm>
              <a:off x="7673112" y="2868264"/>
              <a:ext cx="176400" cy="19404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7D192DA9-81C3-44FD-8FCC-F672F1540C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55112" y="2850264"/>
                <a:ext cx="212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5E94E3A0-60BB-4365-BBF0-72C73DD83B5B}"/>
                  </a:ext>
                </a:extLst>
              </p14:cNvPr>
              <p14:cNvContentPartPr/>
              <p14:nvPr/>
            </p14:nvContentPartPr>
            <p14:xfrm>
              <a:off x="334512" y="971064"/>
              <a:ext cx="110520" cy="25380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5E94E3A0-60BB-4365-BBF0-72C73DD83B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512" y="953064"/>
                <a:ext cx="1461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69C7B58A-9BFF-47A6-AF25-7563A31740F3}"/>
                  </a:ext>
                </a:extLst>
              </p14:cNvPr>
              <p14:cNvContentPartPr/>
              <p14:nvPr/>
            </p14:nvContentPartPr>
            <p14:xfrm>
              <a:off x="4752" y="1005624"/>
              <a:ext cx="188280" cy="23580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69C7B58A-9BFF-47A6-AF25-7563A31740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13248" y="987624"/>
                <a:ext cx="223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48174971-A01E-4D16-803A-AF2EB7E5BA3D}"/>
                  </a:ext>
                </a:extLst>
              </p14:cNvPr>
              <p14:cNvContentPartPr/>
              <p14:nvPr/>
            </p14:nvContentPartPr>
            <p14:xfrm>
              <a:off x="166392" y="1359144"/>
              <a:ext cx="263520" cy="12708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48174971-A01E-4D16-803A-AF2EB7E5BA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8392" y="1341144"/>
                <a:ext cx="299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7F019A4-2D13-4F27-9D86-686E9B844C2B}"/>
                  </a:ext>
                </a:extLst>
              </p14:cNvPr>
              <p14:cNvContentPartPr/>
              <p14:nvPr/>
            </p14:nvContentPartPr>
            <p14:xfrm>
              <a:off x="208800" y="876240"/>
              <a:ext cx="8826480" cy="42364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7F019A4-2D13-4F27-9D86-686E9B844C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440" y="866880"/>
                <a:ext cx="8845200" cy="42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93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AF002B-463A-453C-99E5-0193801F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7509174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78268658-77D6-4BEB-9C20-43A5658F552E}"/>
                  </a:ext>
                </a:extLst>
              </p14:cNvPr>
              <p14:cNvContentPartPr/>
              <p14:nvPr/>
            </p14:nvContentPartPr>
            <p14:xfrm>
              <a:off x="5079672" y="787104"/>
              <a:ext cx="1152720" cy="97884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78268658-77D6-4BEB-9C20-43A5658F55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1672" y="769104"/>
                <a:ext cx="118836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6768584D-E666-4D65-B8AD-B2DE6AFE276A}"/>
                  </a:ext>
                </a:extLst>
              </p14:cNvPr>
              <p14:cNvContentPartPr/>
              <p14:nvPr/>
            </p14:nvContentPartPr>
            <p14:xfrm>
              <a:off x="5118912" y="886104"/>
              <a:ext cx="418680" cy="30060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6768584D-E666-4D65-B8AD-B2DE6AFE27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0912" y="868104"/>
                <a:ext cx="454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92C4F701-DD55-4046-AA8E-896231C6169A}"/>
                  </a:ext>
                </a:extLst>
              </p14:cNvPr>
              <p14:cNvContentPartPr/>
              <p14:nvPr/>
            </p14:nvContentPartPr>
            <p14:xfrm>
              <a:off x="7495992" y="1811664"/>
              <a:ext cx="1409760" cy="11235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92C4F701-DD55-4046-AA8E-896231C616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77992" y="1793664"/>
                <a:ext cx="1445400" cy="11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BDB4ACDF-D8A7-4EDA-9491-86E5871FF467}"/>
                  </a:ext>
                </a:extLst>
              </p14:cNvPr>
              <p14:cNvContentPartPr/>
              <p14:nvPr/>
            </p14:nvContentPartPr>
            <p14:xfrm>
              <a:off x="4862952" y="1026144"/>
              <a:ext cx="360000" cy="55404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BDB4ACDF-D8A7-4EDA-9491-86E5871FF4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4952" y="1008144"/>
                <a:ext cx="39564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B14EF7A4-3E7A-42EC-BF0E-65D245E04B63}"/>
                  </a:ext>
                </a:extLst>
              </p14:cNvPr>
              <p14:cNvContentPartPr/>
              <p14:nvPr/>
            </p14:nvContentPartPr>
            <p14:xfrm>
              <a:off x="7499232" y="1843344"/>
              <a:ext cx="1236600" cy="85824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B14EF7A4-3E7A-42EC-BF0E-65D245E04B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1232" y="1825344"/>
                <a:ext cx="12722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7D192DA9-81C3-44FD-8FCC-F672F1540C3F}"/>
                  </a:ext>
                </a:extLst>
              </p14:cNvPr>
              <p14:cNvContentPartPr/>
              <p14:nvPr/>
            </p14:nvContentPartPr>
            <p14:xfrm>
              <a:off x="7673112" y="2868264"/>
              <a:ext cx="176400" cy="19404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7D192DA9-81C3-44FD-8FCC-F672F1540C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55112" y="2850264"/>
                <a:ext cx="212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5E94E3A0-60BB-4365-BBF0-72C73DD83B5B}"/>
                  </a:ext>
                </a:extLst>
              </p14:cNvPr>
              <p14:cNvContentPartPr/>
              <p14:nvPr/>
            </p14:nvContentPartPr>
            <p14:xfrm>
              <a:off x="334512" y="971064"/>
              <a:ext cx="110520" cy="25380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5E94E3A0-60BB-4365-BBF0-72C73DD83B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6512" y="953064"/>
                <a:ext cx="1461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69C7B58A-9BFF-47A6-AF25-7563A31740F3}"/>
                  </a:ext>
                </a:extLst>
              </p14:cNvPr>
              <p14:cNvContentPartPr/>
              <p14:nvPr/>
            </p14:nvContentPartPr>
            <p14:xfrm>
              <a:off x="4752" y="1005624"/>
              <a:ext cx="188280" cy="23580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69C7B58A-9BFF-47A6-AF25-7563A31740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13248" y="987624"/>
                <a:ext cx="223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48174971-A01E-4D16-803A-AF2EB7E5BA3D}"/>
                  </a:ext>
                </a:extLst>
              </p14:cNvPr>
              <p14:cNvContentPartPr/>
              <p14:nvPr/>
            </p14:nvContentPartPr>
            <p14:xfrm>
              <a:off x="166392" y="1359144"/>
              <a:ext cx="263520" cy="12708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48174971-A01E-4D16-803A-AF2EB7E5BA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8392" y="1341144"/>
                <a:ext cx="299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C14BD2FB-9F1E-43F2-9C07-49232DE59B88}"/>
                  </a:ext>
                </a:extLst>
              </p14:cNvPr>
              <p14:cNvContentPartPr/>
              <p14:nvPr/>
            </p14:nvContentPartPr>
            <p14:xfrm>
              <a:off x="5549472" y="1187424"/>
              <a:ext cx="815040" cy="53568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C14BD2FB-9F1E-43F2-9C07-49232DE59B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31472" y="1169424"/>
                <a:ext cx="8506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A49E9795-5933-4947-8470-E36AF49C338E}"/>
                  </a:ext>
                </a:extLst>
              </p14:cNvPr>
              <p14:cNvContentPartPr/>
              <p14:nvPr/>
            </p14:nvContentPartPr>
            <p14:xfrm>
              <a:off x="8600472" y="2369304"/>
              <a:ext cx="350280" cy="28980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A49E9795-5933-4947-8470-E36AF49C33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82472" y="2351304"/>
                <a:ext cx="385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6DE51681-BAD2-4F88-9D78-B989E77D3269}"/>
                  </a:ext>
                </a:extLst>
              </p14:cNvPr>
              <p14:cNvContentPartPr/>
              <p14:nvPr/>
            </p14:nvContentPartPr>
            <p14:xfrm>
              <a:off x="8062992" y="2379744"/>
              <a:ext cx="344880" cy="2991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6DE51681-BAD2-4F88-9D78-B989E77D326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44992" y="2361744"/>
                <a:ext cx="3805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649B04AE-AF79-47A5-9E3E-45C6666FCD83}"/>
                  </a:ext>
                </a:extLst>
              </p14:cNvPr>
              <p14:cNvContentPartPr/>
              <p14:nvPr/>
            </p14:nvContentPartPr>
            <p14:xfrm>
              <a:off x="8089632" y="2865024"/>
              <a:ext cx="292680" cy="9612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649B04AE-AF79-47A5-9E3E-45C6666FCD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71632" y="2847024"/>
                <a:ext cx="328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909B8DE2-1366-4EB0-B0AB-18DE51EFA555}"/>
                  </a:ext>
                </a:extLst>
              </p14:cNvPr>
              <p14:cNvContentPartPr/>
              <p14:nvPr/>
            </p14:nvContentPartPr>
            <p14:xfrm>
              <a:off x="8668152" y="2815704"/>
              <a:ext cx="323640" cy="8424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909B8DE2-1366-4EB0-B0AB-18DE51EFA55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50152" y="2797704"/>
                <a:ext cx="3592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AF11C136-0B2A-46D3-8368-9071DDAC0A3E}"/>
                  </a:ext>
                </a:extLst>
              </p14:cNvPr>
              <p14:cNvContentPartPr/>
              <p14:nvPr/>
            </p14:nvContentPartPr>
            <p14:xfrm>
              <a:off x="6555672" y="638424"/>
              <a:ext cx="1389960" cy="65988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AF11C136-0B2A-46D3-8368-9071DDAC0A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37672" y="620424"/>
                <a:ext cx="142560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FFA0063B-72D4-4E5D-85B5-A890E75F47A9}"/>
                  </a:ext>
                </a:extLst>
              </p14:cNvPr>
              <p14:cNvContentPartPr/>
              <p14:nvPr/>
            </p14:nvContentPartPr>
            <p14:xfrm>
              <a:off x="7827192" y="3022704"/>
              <a:ext cx="1200600" cy="59508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FFA0063B-72D4-4E5D-85B5-A890E75F47A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09192" y="3004704"/>
                <a:ext cx="123624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EAD7208B-B7EC-4FE0-97FB-7757947E9540}"/>
                  </a:ext>
                </a:extLst>
              </p14:cNvPr>
              <p14:cNvContentPartPr/>
              <p14:nvPr/>
            </p14:nvContentPartPr>
            <p14:xfrm>
              <a:off x="8436672" y="3388824"/>
              <a:ext cx="106920" cy="14220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EAD7208B-B7EC-4FE0-97FB-7757947E95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18672" y="3370824"/>
                <a:ext cx="142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E2731252-A72D-4E29-8333-FE18AAF9FB64}"/>
                  </a:ext>
                </a:extLst>
              </p14:cNvPr>
              <p14:cNvContentPartPr/>
              <p14:nvPr/>
            </p14:nvContentPartPr>
            <p14:xfrm>
              <a:off x="8515872" y="3341304"/>
              <a:ext cx="564120" cy="200160"/>
            </p14:xfrm>
          </p:contentPart>
        </mc:Choice>
        <mc:Fallback xmlns=""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E2731252-A72D-4E29-8333-FE18AAF9FB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97872" y="3323304"/>
                <a:ext cx="59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D4245B81-A1C4-4CA3-92FE-23FFB48C3BB0}"/>
                  </a:ext>
                </a:extLst>
              </p14:cNvPr>
              <p14:cNvContentPartPr/>
              <p14:nvPr/>
            </p14:nvContentPartPr>
            <p14:xfrm>
              <a:off x="2270592" y="1909944"/>
              <a:ext cx="624240" cy="159120"/>
            </p14:xfrm>
          </p:contentPart>
        </mc:Choice>
        <mc:Fallback xmlns=""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D4245B81-A1C4-4CA3-92FE-23FFB48C3B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52592" y="1891944"/>
                <a:ext cx="6598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1" name="Tinta 120">
                <a:extLst>
                  <a:ext uri="{FF2B5EF4-FFF2-40B4-BE49-F238E27FC236}">
                    <a16:creationId xmlns:a16="http://schemas.microsoft.com/office/drawing/2014/main" id="{490A3AE2-5293-45E9-83E1-E435EC9FC2B8}"/>
                  </a:ext>
                </a:extLst>
              </p14:cNvPr>
              <p14:cNvContentPartPr/>
              <p14:nvPr/>
            </p14:nvContentPartPr>
            <p14:xfrm>
              <a:off x="2672352" y="2288664"/>
              <a:ext cx="523080" cy="251640"/>
            </p14:xfrm>
          </p:contentPart>
        </mc:Choice>
        <mc:Fallback xmlns="">
          <p:pic>
            <p:nvPicPr>
              <p:cNvPr id="121" name="Tinta 120">
                <a:extLst>
                  <a:ext uri="{FF2B5EF4-FFF2-40B4-BE49-F238E27FC236}">
                    <a16:creationId xmlns:a16="http://schemas.microsoft.com/office/drawing/2014/main" id="{490A3AE2-5293-45E9-83E1-E435EC9FC2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54352" y="2270664"/>
                <a:ext cx="558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688EDF6F-CFB3-4C40-B1F0-E20FD7583B0D}"/>
                  </a:ext>
                </a:extLst>
              </p14:cNvPr>
              <p14:cNvContentPartPr/>
              <p14:nvPr/>
            </p14:nvContentPartPr>
            <p14:xfrm>
              <a:off x="2592072" y="2314584"/>
              <a:ext cx="170280" cy="268560"/>
            </p14:xfrm>
          </p:contentPart>
        </mc:Choice>
        <mc:Fallback xmlns=""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688EDF6F-CFB3-4C40-B1F0-E20FD7583B0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74072" y="2296584"/>
                <a:ext cx="2059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4" name="Tinta 143">
                <a:extLst>
                  <a:ext uri="{FF2B5EF4-FFF2-40B4-BE49-F238E27FC236}">
                    <a16:creationId xmlns:a16="http://schemas.microsoft.com/office/drawing/2014/main" id="{515EB9E7-3DC6-45F8-8715-25AA0DFCE81F}"/>
                  </a:ext>
                </a:extLst>
              </p14:cNvPr>
              <p14:cNvContentPartPr/>
              <p14:nvPr/>
            </p14:nvContentPartPr>
            <p14:xfrm>
              <a:off x="4327992" y="2461104"/>
              <a:ext cx="1863360" cy="290160"/>
            </p14:xfrm>
          </p:contentPart>
        </mc:Choice>
        <mc:Fallback xmlns="">
          <p:pic>
            <p:nvPicPr>
              <p:cNvPr id="144" name="Tinta 143">
                <a:extLst>
                  <a:ext uri="{FF2B5EF4-FFF2-40B4-BE49-F238E27FC236}">
                    <a16:creationId xmlns:a16="http://schemas.microsoft.com/office/drawing/2014/main" id="{515EB9E7-3DC6-45F8-8715-25AA0DFCE8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09992" y="2443104"/>
                <a:ext cx="1899000" cy="3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54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id="{53176807-6E1E-4EC4-A749-1E6A057A2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64801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tabLst>
                <a:tab pos="3060065" algn="ctr"/>
                <a:tab pos="4752975" algn="l"/>
              </a:tabLst>
            </a:pPr>
            <a:r>
              <a:rPr lang="pt-BR" sz="28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Lista de exercícios 1ª Lei de Mendel</a:t>
            </a:r>
            <a:endParaRPr lang="pt-BR" sz="2800" kern="10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tabLst>
                <a:tab pos="3060065" algn="ctr"/>
                <a:tab pos="4752975" algn="l"/>
              </a:tabLst>
            </a:pPr>
            <a:r>
              <a:rPr lang="pt-BR" sz="28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pt-BR" sz="2800" kern="10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tabLst>
                <a:tab pos="3060065" algn="ctr"/>
                <a:tab pos="4752975" algn="l"/>
              </a:tabLst>
            </a:pPr>
            <a:r>
              <a:rPr lang="pt-BR" sz="28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Orientações:</a:t>
            </a:r>
            <a:r>
              <a:rPr lang="pt-BR" sz="2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pt-BR" sz="28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Responder</a:t>
            </a:r>
            <a:r>
              <a:rPr lang="pt-BR" sz="2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as questões no seu caderno e </a:t>
            </a:r>
            <a:r>
              <a:rPr lang="pt-BR" sz="28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selecionar dois exercícios</a:t>
            </a:r>
            <a:r>
              <a:rPr lang="pt-BR" sz="2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respondidos de sua escolha, </a:t>
            </a:r>
            <a:r>
              <a:rPr lang="pt-BR" sz="28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para postar como tarefa</a:t>
            </a:r>
            <a:r>
              <a:rPr lang="pt-BR" sz="2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(1 ponto). Nas questões em que há necessidade, montar a tabela de cruzamento.</a:t>
            </a:r>
            <a:endParaRPr lang="pt-BR" sz="2800" kern="10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tabLst>
                <a:tab pos="3060065" algn="ctr"/>
                <a:tab pos="4752975" algn="l"/>
              </a:tabLst>
            </a:pPr>
            <a:r>
              <a:rPr lang="pt-BR" sz="2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pt-BR" sz="2800" kern="10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eaLnBrk="1" hangingPunct="1"/>
            <a:endParaRPr lang="pt-BR" altLang="pt-BR" sz="2800" dirty="0">
              <a:latin typeface="Calibri" panose="020F0502020204030204" pitchFamily="34" charset="0"/>
            </a:endParaRP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0FB45522-F4CF-49E2-862D-F49681BE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9" t="27097" r="53320" b="62798"/>
          <a:stretch>
            <a:fillRect/>
          </a:stretch>
        </p:blipFill>
        <p:spPr bwMode="auto">
          <a:xfrm>
            <a:off x="0" y="22225"/>
            <a:ext cx="16922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BF71BE-6257-4624-A2C8-1100EB3F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25911E-060F-4B83-BF60-3A3B4FA8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282"/>
            <a:ext cx="9144000" cy="52574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321656-61C4-45CF-80C0-8C66CEE7D563}"/>
              </a:ext>
            </a:extLst>
          </p:cNvPr>
          <p:cNvSpPr txBox="1"/>
          <p:nvPr/>
        </p:nvSpPr>
        <p:spPr>
          <a:xfrm>
            <a:off x="899592" y="3326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Símbolos gerais utilizados em heredogramas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0C1C25-2FB2-499A-9BEB-6D5D6C803BC5}"/>
              </a:ext>
            </a:extLst>
          </p:cNvPr>
          <p:cNvSpPr txBox="1"/>
          <p:nvPr/>
        </p:nvSpPr>
        <p:spPr>
          <a:xfrm>
            <a:off x="457200" y="6179347"/>
            <a:ext cx="836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https://edisciplinas.usp.br/pluginfile.php/4300668/mod_resource/content/1/Aula%203%20-Bases%20da%20hereditariedade%20%282%29.pdf</a:t>
            </a:r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9696BE7A-C42D-43E5-8D1A-BBF503DF6D3D}"/>
                  </a:ext>
                </a:extLst>
              </p14:cNvPr>
              <p14:cNvContentPartPr/>
              <p14:nvPr/>
            </p14:nvContentPartPr>
            <p14:xfrm>
              <a:off x="2874240" y="2780640"/>
              <a:ext cx="1739160" cy="6523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9696BE7A-C42D-43E5-8D1A-BBF503DF6D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4880" y="2771280"/>
                <a:ext cx="1757880" cy="6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179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34B16DEA-2D66-4732-8DE1-370F7490675D}"/>
              </a:ext>
            </a:extLst>
          </p:cNvPr>
          <p:cNvGrpSpPr/>
          <p:nvPr/>
        </p:nvGrpSpPr>
        <p:grpSpPr>
          <a:xfrm>
            <a:off x="755576" y="1700808"/>
            <a:ext cx="7344816" cy="2952328"/>
            <a:chOff x="755576" y="764704"/>
            <a:chExt cx="7344816" cy="295232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5ECE4C9-69C1-4D8D-B0D8-EA55B8B8422A}"/>
                </a:ext>
              </a:extLst>
            </p:cNvPr>
            <p:cNvSpPr/>
            <p:nvPr/>
          </p:nvSpPr>
          <p:spPr>
            <a:xfrm>
              <a:off x="1259632" y="764704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0694424-E7A3-4891-97D1-1144BAAC9C5E}"/>
                </a:ext>
              </a:extLst>
            </p:cNvPr>
            <p:cNvSpPr/>
            <p:nvPr/>
          </p:nvSpPr>
          <p:spPr>
            <a:xfrm>
              <a:off x="1996768" y="764704"/>
              <a:ext cx="342984" cy="302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404799D-51C1-49F3-A720-C7B51C853A2F}"/>
                </a:ext>
              </a:extLst>
            </p:cNvPr>
            <p:cNvCxnSpPr>
              <a:stCxn id="4" idx="3"/>
              <a:endCxn id="6" idx="2"/>
            </p:cNvCxnSpPr>
            <p:nvPr/>
          </p:nvCxnSpPr>
          <p:spPr>
            <a:xfrm>
              <a:off x="1547664" y="908720"/>
              <a:ext cx="449104" cy="7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1BC97C0-7E59-4AE1-8909-42EA1FEEF8A8}"/>
                </a:ext>
              </a:extLst>
            </p:cNvPr>
            <p:cNvSpPr/>
            <p:nvPr/>
          </p:nvSpPr>
          <p:spPr>
            <a:xfrm>
              <a:off x="5965737" y="771736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DDF5E69-2447-4ACF-B0F5-79A5769BB5B5}"/>
                </a:ext>
              </a:extLst>
            </p:cNvPr>
            <p:cNvSpPr/>
            <p:nvPr/>
          </p:nvSpPr>
          <p:spPr>
            <a:xfrm>
              <a:off x="6677288" y="764704"/>
              <a:ext cx="342984" cy="302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97210CDB-3DAC-464E-BACC-00285CB3B115}"/>
                </a:ext>
              </a:extLst>
            </p:cNvPr>
            <p:cNvCxnSpPr>
              <a:stCxn id="9" idx="3"/>
              <a:endCxn id="10" idx="2"/>
            </p:cNvCxnSpPr>
            <p:nvPr/>
          </p:nvCxnSpPr>
          <p:spPr>
            <a:xfrm>
              <a:off x="6253769" y="915752"/>
              <a:ext cx="423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1349DF3-26DF-44F7-8AD4-42867A3F4607}"/>
                </a:ext>
              </a:extLst>
            </p:cNvPr>
            <p:cNvSpPr/>
            <p:nvPr/>
          </p:nvSpPr>
          <p:spPr>
            <a:xfrm>
              <a:off x="755576" y="1953766"/>
              <a:ext cx="331724" cy="323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04187A9-0CC8-4C53-AFFB-60086DF4425A}"/>
                </a:ext>
              </a:extLst>
            </p:cNvPr>
            <p:cNvSpPr/>
            <p:nvPr/>
          </p:nvSpPr>
          <p:spPr>
            <a:xfrm>
              <a:off x="2200464" y="1906816"/>
              <a:ext cx="278576" cy="308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9826A17B-0A23-45A5-B63F-F56DF826DE5B}"/>
                </a:ext>
              </a:extLst>
            </p:cNvPr>
            <p:cNvSpPr/>
            <p:nvPr/>
          </p:nvSpPr>
          <p:spPr>
            <a:xfrm>
              <a:off x="2699792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28A76F2-762A-4F91-B865-B89D8502FB3F}"/>
                </a:ext>
              </a:extLst>
            </p:cNvPr>
            <p:cNvCxnSpPr/>
            <p:nvPr/>
          </p:nvCxnSpPr>
          <p:spPr>
            <a:xfrm>
              <a:off x="1772216" y="90872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12892290-4386-4300-BDBF-0A79A6017FBB}"/>
                </a:ext>
              </a:extLst>
            </p:cNvPr>
            <p:cNvCxnSpPr>
              <a:cxnSpLocks/>
            </p:cNvCxnSpPr>
            <p:nvPr/>
          </p:nvCxnSpPr>
          <p:spPr>
            <a:xfrm>
              <a:off x="921438" y="1412776"/>
              <a:ext cx="16343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A92A6EEE-DB3D-4C3F-947B-6485E523F715}"/>
                </a:ext>
              </a:extLst>
            </p:cNvPr>
            <p:cNvCxnSpPr>
              <a:cxnSpLocks/>
            </p:cNvCxnSpPr>
            <p:nvPr/>
          </p:nvCxnSpPr>
          <p:spPr>
            <a:xfrm>
              <a:off x="921438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8992EDCE-D612-4FFF-9827-314A23D582DC}"/>
                </a:ext>
              </a:extLst>
            </p:cNvPr>
            <p:cNvCxnSpPr>
              <a:endCxn id="20" idx="0"/>
            </p:cNvCxnSpPr>
            <p:nvPr/>
          </p:nvCxnSpPr>
          <p:spPr>
            <a:xfrm>
              <a:off x="2555776" y="1412776"/>
              <a:ext cx="288032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EDF525BB-702A-4310-AAEB-CCCD7C0F47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426840"/>
              <a:ext cx="216024" cy="489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399D6E51-C0F3-4B3F-9902-99D4DFEF6119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2479040" y="2060848"/>
              <a:ext cx="220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AD53688-F1FA-49A4-A4BB-8F59C22B3ED0}"/>
                </a:ext>
              </a:extLst>
            </p:cNvPr>
            <p:cNvCxnSpPr>
              <a:cxnSpLocks/>
            </p:cNvCxnSpPr>
            <p:nvPr/>
          </p:nvCxnSpPr>
          <p:spPr>
            <a:xfrm>
              <a:off x="6502898" y="90872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AE84C0E6-D931-489B-A6DD-0590350F1A47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32" y="141277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F15F0790-1BAE-4590-808B-6DE2A49D0B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32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B2ED381E-FA05-4F33-A4AB-E8C5605026EF}"/>
                </a:ext>
              </a:extLst>
            </p:cNvPr>
            <p:cNvSpPr/>
            <p:nvPr/>
          </p:nvSpPr>
          <p:spPr>
            <a:xfrm>
              <a:off x="4716016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7C6BC1B2-5993-4C4C-9EFA-EEA048423616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585B39B-CA7A-4A57-80F3-0B3130641031}"/>
                </a:ext>
              </a:extLst>
            </p:cNvPr>
            <p:cNvSpPr/>
            <p:nvPr/>
          </p:nvSpPr>
          <p:spPr>
            <a:xfrm>
              <a:off x="5868144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DE237F7A-D218-4560-8E63-C3BC6D639CF1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9052ACBF-C927-4476-BF35-D1C0772BA7E2}"/>
                </a:ext>
              </a:extLst>
            </p:cNvPr>
            <p:cNvSpPr/>
            <p:nvPr/>
          </p:nvSpPr>
          <p:spPr>
            <a:xfrm>
              <a:off x="7812360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A03555AD-0752-451D-ACB2-97BFCA9737EA}"/>
                </a:ext>
              </a:extLst>
            </p:cNvPr>
            <p:cNvSpPr/>
            <p:nvPr/>
          </p:nvSpPr>
          <p:spPr>
            <a:xfrm>
              <a:off x="6804248" y="1953766"/>
              <a:ext cx="331724" cy="323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5AB6029D-9ACF-45A1-9337-5C9130D3325B}"/>
                </a:ext>
              </a:extLst>
            </p:cNvPr>
            <p:cNvCxnSpPr>
              <a:cxnSpLocks/>
            </p:cNvCxnSpPr>
            <p:nvPr/>
          </p:nvCxnSpPr>
          <p:spPr>
            <a:xfrm>
              <a:off x="6970110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9414C2E5-A2DC-4189-901A-23455C2125FE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2794475"/>
              <a:ext cx="46488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82E9A9A4-0C9A-4FC0-ABAA-23044B2436F9}"/>
                </a:ext>
              </a:extLst>
            </p:cNvPr>
            <p:cNvCxnSpPr>
              <a:cxnSpLocks/>
            </p:cNvCxnSpPr>
            <p:nvPr/>
          </p:nvCxnSpPr>
          <p:spPr>
            <a:xfrm>
              <a:off x="6988616" y="2276872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47A88E9E-9EAB-4FB5-AFBC-030ADE8776A1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2204864"/>
              <a:ext cx="0" cy="589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C57DB172-C729-40AB-9824-937D2A017A9C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2780928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3E3327B3-5D98-42E9-ADF6-287346CD3981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68" y="2780928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36CB21D2-3CA0-4504-A455-0049C58533A6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278092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08220865-333F-4309-A623-02FFDDC881CB}"/>
                </a:ext>
              </a:extLst>
            </p:cNvPr>
            <p:cNvCxnSpPr>
              <a:cxnSpLocks/>
            </p:cNvCxnSpPr>
            <p:nvPr/>
          </p:nvCxnSpPr>
          <p:spPr>
            <a:xfrm>
              <a:off x="5241918" y="2780928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5416B970-FA6C-446E-82B5-8935DB35B371}"/>
                </a:ext>
              </a:extLst>
            </p:cNvPr>
            <p:cNvGrpSpPr/>
            <p:nvPr/>
          </p:nvGrpSpPr>
          <p:grpSpPr>
            <a:xfrm>
              <a:off x="2936010" y="3284984"/>
              <a:ext cx="391659" cy="432048"/>
              <a:chOff x="2936010" y="3284984"/>
              <a:chExt cx="391659" cy="432048"/>
            </a:xfrm>
          </p:grpSpPr>
          <p:sp>
            <p:nvSpPr>
              <p:cNvPr id="69" name="Losango 68">
                <a:extLst>
                  <a:ext uri="{FF2B5EF4-FFF2-40B4-BE49-F238E27FC236}">
                    <a16:creationId xmlns:a16="http://schemas.microsoft.com/office/drawing/2014/main" id="{58CA8771-09BB-424B-B8F7-8342B868B0E6}"/>
                  </a:ext>
                </a:extLst>
              </p:cNvPr>
              <p:cNvSpPr/>
              <p:nvPr/>
            </p:nvSpPr>
            <p:spPr>
              <a:xfrm>
                <a:off x="2936010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id="{E7962CEA-A5EA-4044-B121-5669CD336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8C28E231-D77A-448D-91AC-A656AC9A1749}"/>
                </a:ext>
              </a:extLst>
            </p:cNvPr>
            <p:cNvSpPr/>
            <p:nvPr/>
          </p:nvSpPr>
          <p:spPr>
            <a:xfrm>
              <a:off x="4139952" y="3284984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25A47E87-BD43-49A1-988E-4CD47278E239}"/>
                </a:ext>
              </a:extLst>
            </p:cNvPr>
            <p:cNvGrpSpPr/>
            <p:nvPr/>
          </p:nvGrpSpPr>
          <p:grpSpPr>
            <a:xfrm>
              <a:off x="5044437" y="3284984"/>
              <a:ext cx="391659" cy="432048"/>
              <a:chOff x="5044437" y="3284984"/>
              <a:chExt cx="391659" cy="432048"/>
            </a:xfrm>
          </p:grpSpPr>
          <p:sp>
            <p:nvSpPr>
              <p:cNvPr id="75" name="Losango 74">
                <a:extLst>
                  <a:ext uri="{FF2B5EF4-FFF2-40B4-BE49-F238E27FC236}">
                    <a16:creationId xmlns:a16="http://schemas.microsoft.com/office/drawing/2014/main" id="{D5C9C444-0DE0-42D7-BF34-0E45854BC806}"/>
                  </a:ext>
                </a:extLst>
              </p:cNvPr>
              <p:cNvSpPr/>
              <p:nvPr/>
            </p:nvSpPr>
            <p:spPr>
              <a:xfrm>
                <a:off x="5044437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6" name="Conector reto 75">
                <a:extLst>
                  <a:ext uri="{FF2B5EF4-FFF2-40B4-BE49-F238E27FC236}">
                    <a16:creationId xmlns:a16="http://schemas.microsoft.com/office/drawing/2014/main" id="{41224D9C-1E75-49BA-810F-1FC69179CD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67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Agrupar 81">
              <a:extLst>
                <a:ext uri="{FF2B5EF4-FFF2-40B4-BE49-F238E27FC236}">
                  <a16:creationId xmlns:a16="http://schemas.microsoft.com/office/drawing/2014/main" id="{B5CAD99E-AB7A-4C40-8B48-E43D4D987E9D}"/>
                </a:ext>
              </a:extLst>
            </p:cNvPr>
            <p:cNvGrpSpPr/>
            <p:nvPr/>
          </p:nvGrpSpPr>
          <p:grpSpPr>
            <a:xfrm>
              <a:off x="5764517" y="3284984"/>
              <a:ext cx="391659" cy="432048"/>
              <a:chOff x="5044437" y="3284984"/>
              <a:chExt cx="391659" cy="432048"/>
            </a:xfrm>
          </p:grpSpPr>
          <p:sp>
            <p:nvSpPr>
              <p:cNvPr id="83" name="Losango 82">
                <a:extLst>
                  <a:ext uri="{FF2B5EF4-FFF2-40B4-BE49-F238E27FC236}">
                    <a16:creationId xmlns:a16="http://schemas.microsoft.com/office/drawing/2014/main" id="{59B4E2E7-2571-42A2-A2C7-C5C35C7F3D59}"/>
                  </a:ext>
                </a:extLst>
              </p:cNvPr>
              <p:cNvSpPr/>
              <p:nvPr/>
            </p:nvSpPr>
            <p:spPr>
              <a:xfrm>
                <a:off x="5044437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4" name="Conector reto 83">
                <a:extLst>
                  <a:ext uri="{FF2B5EF4-FFF2-40B4-BE49-F238E27FC236}">
                    <a16:creationId xmlns:a16="http://schemas.microsoft.com/office/drawing/2014/main" id="{56A3DF2D-C763-486A-B932-84807EBBE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67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19BE4D0C-425A-47AA-8EF3-4E36344F234A}"/>
                </a:ext>
              </a:extLst>
            </p:cNvPr>
            <p:cNvGrpSpPr/>
            <p:nvPr/>
          </p:nvGrpSpPr>
          <p:grpSpPr>
            <a:xfrm>
              <a:off x="6228184" y="3284984"/>
              <a:ext cx="391659" cy="432048"/>
              <a:chOff x="5044437" y="3284984"/>
              <a:chExt cx="391659" cy="432048"/>
            </a:xfrm>
          </p:grpSpPr>
          <p:sp>
            <p:nvSpPr>
              <p:cNvPr id="86" name="Losango 85">
                <a:extLst>
                  <a:ext uri="{FF2B5EF4-FFF2-40B4-BE49-F238E27FC236}">
                    <a16:creationId xmlns:a16="http://schemas.microsoft.com/office/drawing/2014/main" id="{E57817EF-DB34-48DE-B15B-A74AD2667E07}"/>
                  </a:ext>
                </a:extLst>
              </p:cNvPr>
              <p:cNvSpPr/>
              <p:nvPr/>
            </p:nvSpPr>
            <p:spPr>
              <a:xfrm>
                <a:off x="5044437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87" name="Conector reto 86">
                <a:extLst>
                  <a:ext uri="{FF2B5EF4-FFF2-40B4-BE49-F238E27FC236}">
                    <a16:creationId xmlns:a16="http://schemas.microsoft.com/office/drawing/2014/main" id="{E2D73826-AB97-419A-AE70-904D3EB95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67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23A03AC0-EBA6-41C5-838D-731EE3874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068960"/>
              <a:ext cx="222992" cy="224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id="{883E3581-4F15-456C-8CB4-F8FA79FAF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422" y="3064837"/>
              <a:ext cx="259761" cy="217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65C189B-EDBC-4108-B1D8-22EB50E4C8C0}"/>
                  </a:ext>
                </a:extLst>
              </p14:cNvPr>
              <p14:cNvContentPartPr/>
              <p14:nvPr/>
            </p14:nvContentPartPr>
            <p14:xfrm>
              <a:off x="601200" y="1336680"/>
              <a:ext cx="7629840" cy="35355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65C189B-EDBC-4108-B1D8-22EB50E4C8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840" y="1327320"/>
                <a:ext cx="7648560" cy="35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44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5ECE4C9-69C1-4D8D-B0D8-EA55B8B8422A}"/>
              </a:ext>
            </a:extLst>
          </p:cNvPr>
          <p:cNvSpPr/>
          <p:nvPr/>
        </p:nvSpPr>
        <p:spPr>
          <a:xfrm>
            <a:off x="1259632" y="836712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0694424-E7A3-4891-97D1-1144BAAC9C5E}"/>
              </a:ext>
            </a:extLst>
          </p:cNvPr>
          <p:cNvSpPr/>
          <p:nvPr/>
        </p:nvSpPr>
        <p:spPr>
          <a:xfrm>
            <a:off x="1996768" y="836712"/>
            <a:ext cx="342984" cy="302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404799D-51C1-49F3-A720-C7B51C853A2F}"/>
              </a:ext>
            </a:extLst>
          </p:cNvPr>
          <p:cNvCxnSpPr>
            <a:stCxn id="4" idx="3"/>
            <a:endCxn id="6" idx="2"/>
          </p:cNvCxnSpPr>
          <p:nvPr/>
        </p:nvCxnSpPr>
        <p:spPr>
          <a:xfrm>
            <a:off x="1547664" y="980728"/>
            <a:ext cx="449104" cy="7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A1BC97C0-7E59-4AE1-8909-42EA1FEEF8A8}"/>
              </a:ext>
            </a:extLst>
          </p:cNvPr>
          <p:cNvSpPr/>
          <p:nvPr/>
        </p:nvSpPr>
        <p:spPr>
          <a:xfrm>
            <a:off x="5965737" y="843744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DDF5E69-2447-4ACF-B0F5-79A5769BB5B5}"/>
              </a:ext>
            </a:extLst>
          </p:cNvPr>
          <p:cNvSpPr/>
          <p:nvPr/>
        </p:nvSpPr>
        <p:spPr>
          <a:xfrm>
            <a:off x="6677288" y="836712"/>
            <a:ext cx="342984" cy="302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7210CDB-3DAC-464E-BACC-00285CB3B115}"/>
              </a:ext>
            </a:extLst>
          </p:cNvPr>
          <p:cNvCxnSpPr>
            <a:stCxn id="9" idx="3"/>
            <a:endCxn id="10" idx="2"/>
          </p:cNvCxnSpPr>
          <p:nvPr/>
        </p:nvCxnSpPr>
        <p:spPr>
          <a:xfrm>
            <a:off x="6253769" y="987760"/>
            <a:ext cx="4235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01349DF3-26DF-44F7-8AD4-42867A3F4607}"/>
              </a:ext>
            </a:extLst>
          </p:cNvPr>
          <p:cNvSpPr/>
          <p:nvPr/>
        </p:nvSpPr>
        <p:spPr>
          <a:xfrm>
            <a:off x="755576" y="2025774"/>
            <a:ext cx="331724" cy="3231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04187A9-0CC8-4C53-AFFB-60086DF4425A}"/>
              </a:ext>
            </a:extLst>
          </p:cNvPr>
          <p:cNvSpPr/>
          <p:nvPr/>
        </p:nvSpPr>
        <p:spPr>
          <a:xfrm>
            <a:off x="2200464" y="1978824"/>
            <a:ext cx="278576" cy="308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826A17B-0A23-45A5-B63F-F56DF826DE5B}"/>
              </a:ext>
            </a:extLst>
          </p:cNvPr>
          <p:cNvSpPr/>
          <p:nvPr/>
        </p:nvSpPr>
        <p:spPr>
          <a:xfrm>
            <a:off x="2699792" y="1988840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28A76F2-762A-4F91-B865-B89D8502FB3F}"/>
              </a:ext>
            </a:extLst>
          </p:cNvPr>
          <p:cNvCxnSpPr/>
          <p:nvPr/>
        </p:nvCxnSpPr>
        <p:spPr>
          <a:xfrm>
            <a:off x="1772216" y="9807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2892290-4386-4300-BDBF-0A79A6017FBB}"/>
              </a:ext>
            </a:extLst>
          </p:cNvPr>
          <p:cNvCxnSpPr>
            <a:cxnSpLocks/>
          </p:cNvCxnSpPr>
          <p:nvPr/>
        </p:nvCxnSpPr>
        <p:spPr>
          <a:xfrm>
            <a:off x="921438" y="1484784"/>
            <a:ext cx="1634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92A6EEE-DB3D-4C3F-947B-6485E523F715}"/>
              </a:ext>
            </a:extLst>
          </p:cNvPr>
          <p:cNvCxnSpPr>
            <a:cxnSpLocks/>
          </p:cNvCxnSpPr>
          <p:nvPr/>
        </p:nvCxnSpPr>
        <p:spPr>
          <a:xfrm>
            <a:off x="921438" y="1484784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992EDCE-D612-4FFF-9827-314A23D582DC}"/>
              </a:ext>
            </a:extLst>
          </p:cNvPr>
          <p:cNvCxnSpPr>
            <a:endCxn id="20" idx="0"/>
          </p:cNvCxnSpPr>
          <p:nvPr/>
        </p:nvCxnSpPr>
        <p:spPr>
          <a:xfrm>
            <a:off x="2555776" y="1484784"/>
            <a:ext cx="28803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DF525BB-702A-4310-AAEB-CCCD7C0F4793}"/>
              </a:ext>
            </a:extLst>
          </p:cNvPr>
          <p:cNvCxnSpPr>
            <a:cxnSpLocks/>
          </p:cNvCxnSpPr>
          <p:nvPr/>
        </p:nvCxnSpPr>
        <p:spPr>
          <a:xfrm flipH="1">
            <a:off x="2339752" y="1498848"/>
            <a:ext cx="216024" cy="489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399D6E51-C0F3-4B3F-9902-99D4DFEF6119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2479040" y="2132856"/>
            <a:ext cx="220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AD53688-F1FA-49A4-A4BB-8F59C22B3ED0}"/>
              </a:ext>
            </a:extLst>
          </p:cNvPr>
          <p:cNvCxnSpPr>
            <a:cxnSpLocks/>
          </p:cNvCxnSpPr>
          <p:nvPr/>
        </p:nvCxnSpPr>
        <p:spPr>
          <a:xfrm>
            <a:off x="6502898" y="98072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AE84C0E6-D931-489B-A6DD-0590350F1A47}"/>
              </a:ext>
            </a:extLst>
          </p:cNvPr>
          <p:cNvCxnSpPr>
            <a:cxnSpLocks/>
          </p:cNvCxnSpPr>
          <p:nvPr/>
        </p:nvCxnSpPr>
        <p:spPr>
          <a:xfrm>
            <a:off x="4860032" y="1484784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15F0790-1BAE-4590-808B-6DE2A49D0B97}"/>
              </a:ext>
            </a:extLst>
          </p:cNvPr>
          <p:cNvCxnSpPr>
            <a:cxnSpLocks/>
          </p:cNvCxnSpPr>
          <p:nvPr/>
        </p:nvCxnSpPr>
        <p:spPr>
          <a:xfrm>
            <a:off x="4860032" y="1484784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B2ED381E-FA05-4F33-A4AB-E8C5605026EF}"/>
              </a:ext>
            </a:extLst>
          </p:cNvPr>
          <p:cNvSpPr/>
          <p:nvPr/>
        </p:nvSpPr>
        <p:spPr>
          <a:xfrm>
            <a:off x="4716016" y="1988840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7C6BC1B2-5993-4C4C-9EFA-EEA048423616}"/>
              </a:ext>
            </a:extLst>
          </p:cNvPr>
          <p:cNvCxnSpPr>
            <a:cxnSpLocks/>
          </p:cNvCxnSpPr>
          <p:nvPr/>
        </p:nvCxnSpPr>
        <p:spPr>
          <a:xfrm>
            <a:off x="6012160" y="1484784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E585B39B-CA7A-4A57-80F3-0B3130641031}"/>
              </a:ext>
            </a:extLst>
          </p:cNvPr>
          <p:cNvSpPr/>
          <p:nvPr/>
        </p:nvSpPr>
        <p:spPr>
          <a:xfrm>
            <a:off x="5868144" y="1988840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DE237F7A-D218-4560-8E63-C3BC6D639CF1}"/>
              </a:ext>
            </a:extLst>
          </p:cNvPr>
          <p:cNvCxnSpPr>
            <a:cxnSpLocks/>
          </p:cNvCxnSpPr>
          <p:nvPr/>
        </p:nvCxnSpPr>
        <p:spPr>
          <a:xfrm>
            <a:off x="7956376" y="1484784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extLst>
              <a:ext uri="{FF2B5EF4-FFF2-40B4-BE49-F238E27FC236}">
                <a16:creationId xmlns:a16="http://schemas.microsoft.com/office/drawing/2014/main" id="{9052ACBF-C927-4476-BF35-D1C0772BA7E2}"/>
              </a:ext>
            </a:extLst>
          </p:cNvPr>
          <p:cNvSpPr/>
          <p:nvPr/>
        </p:nvSpPr>
        <p:spPr>
          <a:xfrm>
            <a:off x="7812360" y="1988840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A03555AD-0752-451D-ACB2-97BFCA9737EA}"/>
              </a:ext>
            </a:extLst>
          </p:cNvPr>
          <p:cNvSpPr/>
          <p:nvPr/>
        </p:nvSpPr>
        <p:spPr>
          <a:xfrm>
            <a:off x="6804248" y="2025774"/>
            <a:ext cx="331724" cy="3231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5AB6029D-9ACF-45A1-9337-5C9130D3325B}"/>
              </a:ext>
            </a:extLst>
          </p:cNvPr>
          <p:cNvCxnSpPr>
            <a:cxnSpLocks/>
          </p:cNvCxnSpPr>
          <p:nvPr/>
        </p:nvCxnSpPr>
        <p:spPr>
          <a:xfrm>
            <a:off x="6970110" y="1484784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9414C2E5-A2DC-4189-901A-23455C2125FE}"/>
              </a:ext>
            </a:extLst>
          </p:cNvPr>
          <p:cNvCxnSpPr>
            <a:cxnSpLocks/>
          </p:cNvCxnSpPr>
          <p:nvPr/>
        </p:nvCxnSpPr>
        <p:spPr>
          <a:xfrm>
            <a:off x="2339752" y="2866483"/>
            <a:ext cx="4648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2E9A9A4-0C9A-4FC0-ABAA-23044B2436F9}"/>
              </a:ext>
            </a:extLst>
          </p:cNvPr>
          <p:cNvCxnSpPr>
            <a:cxnSpLocks/>
          </p:cNvCxnSpPr>
          <p:nvPr/>
        </p:nvCxnSpPr>
        <p:spPr>
          <a:xfrm>
            <a:off x="6988616" y="2348880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7A88E9E-9EAB-4FB5-AFBC-030ADE8776A1}"/>
              </a:ext>
            </a:extLst>
          </p:cNvPr>
          <p:cNvCxnSpPr>
            <a:cxnSpLocks/>
          </p:cNvCxnSpPr>
          <p:nvPr/>
        </p:nvCxnSpPr>
        <p:spPr>
          <a:xfrm>
            <a:off x="2339752" y="2276872"/>
            <a:ext cx="0" cy="589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C57DB172-C729-40AB-9824-937D2A017A9C}"/>
              </a:ext>
            </a:extLst>
          </p:cNvPr>
          <p:cNvCxnSpPr>
            <a:cxnSpLocks/>
          </p:cNvCxnSpPr>
          <p:nvPr/>
        </p:nvCxnSpPr>
        <p:spPr>
          <a:xfrm>
            <a:off x="3131840" y="2852936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3E3327B3-5D98-42E9-ADF6-287346CD3981}"/>
              </a:ext>
            </a:extLst>
          </p:cNvPr>
          <p:cNvCxnSpPr>
            <a:cxnSpLocks/>
          </p:cNvCxnSpPr>
          <p:nvPr/>
        </p:nvCxnSpPr>
        <p:spPr>
          <a:xfrm>
            <a:off x="4283968" y="2852936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36CB21D2-3CA0-4504-A455-0049C58533A6}"/>
              </a:ext>
            </a:extLst>
          </p:cNvPr>
          <p:cNvCxnSpPr>
            <a:cxnSpLocks/>
          </p:cNvCxnSpPr>
          <p:nvPr/>
        </p:nvCxnSpPr>
        <p:spPr>
          <a:xfrm>
            <a:off x="6228184" y="285293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08220865-333F-4309-A623-02FFDDC881CB}"/>
              </a:ext>
            </a:extLst>
          </p:cNvPr>
          <p:cNvCxnSpPr>
            <a:cxnSpLocks/>
          </p:cNvCxnSpPr>
          <p:nvPr/>
        </p:nvCxnSpPr>
        <p:spPr>
          <a:xfrm>
            <a:off x="5241918" y="2852936"/>
            <a:ext cx="0" cy="521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5416B970-FA6C-446E-82B5-8935DB35B371}"/>
              </a:ext>
            </a:extLst>
          </p:cNvPr>
          <p:cNvGrpSpPr/>
          <p:nvPr/>
        </p:nvGrpSpPr>
        <p:grpSpPr>
          <a:xfrm>
            <a:off x="2936010" y="3356992"/>
            <a:ext cx="391659" cy="432048"/>
            <a:chOff x="2936010" y="3284984"/>
            <a:chExt cx="391659" cy="432048"/>
          </a:xfrm>
        </p:grpSpPr>
        <p:sp>
          <p:nvSpPr>
            <p:cNvPr id="69" name="Losango 68">
              <a:extLst>
                <a:ext uri="{FF2B5EF4-FFF2-40B4-BE49-F238E27FC236}">
                  <a16:creationId xmlns:a16="http://schemas.microsoft.com/office/drawing/2014/main" id="{58CA8771-09BB-424B-B8F7-8342B868B0E6}"/>
                </a:ext>
              </a:extLst>
            </p:cNvPr>
            <p:cNvSpPr/>
            <p:nvPr/>
          </p:nvSpPr>
          <p:spPr>
            <a:xfrm>
              <a:off x="2936010" y="3284984"/>
              <a:ext cx="391659" cy="36002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E7962CEA-A5EA-4044-B121-5669CD336B2D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3501008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tângulo 73">
            <a:extLst>
              <a:ext uri="{FF2B5EF4-FFF2-40B4-BE49-F238E27FC236}">
                <a16:creationId xmlns:a16="http://schemas.microsoft.com/office/drawing/2014/main" id="{8C28E231-D77A-448D-91AC-A656AC9A1749}"/>
              </a:ext>
            </a:extLst>
          </p:cNvPr>
          <p:cNvSpPr/>
          <p:nvPr/>
        </p:nvSpPr>
        <p:spPr>
          <a:xfrm>
            <a:off x="4139952" y="3356992"/>
            <a:ext cx="28803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25A47E87-BD43-49A1-988E-4CD47278E239}"/>
              </a:ext>
            </a:extLst>
          </p:cNvPr>
          <p:cNvGrpSpPr/>
          <p:nvPr/>
        </p:nvGrpSpPr>
        <p:grpSpPr>
          <a:xfrm>
            <a:off x="5044437" y="3356992"/>
            <a:ext cx="391659" cy="432048"/>
            <a:chOff x="5044437" y="3284984"/>
            <a:chExt cx="391659" cy="432048"/>
          </a:xfrm>
        </p:grpSpPr>
        <p:sp>
          <p:nvSpPr>
            <p:cNvPr id="75" name="Losango 74">
              <a:extLst>
                <a:ext uri="{FF2B5EF4-FFF2-40B4-BE49-F238E27FC236}">
                  <a16:creationId xmlns:a16="http://schemas.microsoft.com/office/drawing/2014/main" id="{D5C9C444-0DE0-42D7-BF34-0E45854BC806}"/>
                </a:ext>
              </a:extLst>
            </p:cNvPr>
            <p:cNvSpPr/>
            <p:nvPr/>
          </p:nvSpPr>
          <p:spPr>
            <a:xfrm>
              <a:off x="5044437" y="3284984"/>
              <a:ext cx="391659" cy="36002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41224D9C-1E75-49BA-810F-1FC69179CD0C}"/>
                </a:ext>
              </a:extLst>
            </p:cNvPr>
            <p:cNvCxnSpPr>
              <a:cxnSpLocks/>
            </p:cNvCxnSpPr>
            <p:nvPr/>
          </p:nvCxnSpPr>
          <p:spPr>
            <a:xfrm>
              <a:off x="5240267" y="3501008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B5CAD99E-AB7A-4C40-8B48-E43D4D987E9D}"/>
              </a:ext>
            </a:extLst>
          </p:cNvPr>
          <p:cNvGrpSpPr/>
          <p:nvPr/>
        </p:nvGrpSpPr>
        <p:grpSpPr>
          <a:xfrm>
            <a:off x="5764517" y="3356992"/>
            <a:ext cx="391659" cy="432048"/>
            <a:chOff x="5044437" y="3284984"/>
            <a:chExt cx="391659" cy="432048"/>
          </a:xfrm>
        </p:grpSpPr>
        <p:sp>
          <p:nvSpPr>
            <p:cNvPr id="83" name="Losango 82">
              <a:extLst>
                <a:ext uri="{FF2B5EF4-FFF2-40B4-BE49-F238E27FC236}">
                  <a16:creationId xmlns:a16="http://schemas.microsoft.com/office/drawing/2014/main" id="{59B4E2E7-2571-42A2-A2C7-C5C35C7F3D59}"/>
                </a:ext>
              </a:extLst>
            </p:cNvPr>
            <p:cNvSpPr/>
            <p:nvPr/>
          </p:nvSpPr>
          <p:spPr>
            <a:xfrm>
              <a:off x="5044437" y="3284984"/>
              <a:ext cx="391659" cy="36002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56A3DF2D-C763-486A-B932-84807EBBE899}"/>
                </a:ext>
              </a:extLst>
            </p:cNvPr>
            <p:cNvCxnSpPr>
              <a:cxnSpLocks/>
            </p:cNvCxnSpPr>
            <p:nvPr/>
          </p:nvCxnSpPr>
          <p:spPr>
            <a:xfrm>
              <a:off x="5240267" y="3501008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19BE4D0C-425A-47AA-8EF3-4E36344F234A}"/>
              </a:ext>
            </a:extLst>
          </p:cNvPr>
          <p:cNvGrpSpPr/>
          <p:nvPr/>
        </p:nvGrpSpPr>
        <p:grpSpPr>
          <a:xfrm>
            <a:off x="6228184" y="3356992"/>
            <a:ext cx="391659" cy="432048"/>
            <a:chOff x="5044437" y="3284984"/>
            <a:chExt cx="391659" cy="432048"/>
          </a:xfrm>
        </p:grpSpPr>
        <p:sp>
          <p:nvSpPr>
            <p:cNvPr id="86" name="Losango 85">
              <a:extLst>
                <a:ext uri="{FF2B5EF4-FFF2-40B4-BE49-F238E27FC236}">
                  <a16:creationId xmlns:a16="http://schemas.microsoft.com/office/drawing/2014/main" id="{E57817EF-DB34-48DE-B15B-A74AD2667E07}"/>
                </a:ext>
              </a:extLst>
            </p:cNvPr>
            <p:cNvSpPr/>
            <p:nvPr/>
          </p:nvSpPr>
          <p:spPr>
            <a:xfrm>
              <a:off x="5044437" y="3284984"/>
              <a:ext cx="391659" cy="36002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E2D73826-AB97-419A-AE70-904D3EB9546F}"/>
                </a:ext>
              </a:extLst>
            </p:cNvPr>
            <p:cNvCxnSpPr>
              <a:cxnSpLocks/>
            </p:cNvCxnSpPr>
            <p:nvPr/>
          </p:nvCxnSpPr>
          <p:spPr>
            <a:xfrm>
              <a:off x="5240267" y="3501008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23A03AC0-EBA6-41C5-838D-731EE38748DD}"/>
              </a:ext>
            </a:extLst>
          </p:cNvPr>
          <p:cNvCxnSpPr>
            <a:cxnSpLocks/>
          </p:cNvCxnSpPr>
          <p:nvPr/>
        </p:nvCxnSpPr>
        <p:spPr>
          <a:xfrm>
            <a:off x="6228184" y="3140968"/>
            <a:ext cx="222992" cy="22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883E3581-4F15-456C-8CB4-F8FA79FAF06A}"/>
              </a:ext>
            </a:extLst>
          </p:cNvPr>
          <p:cNvCxnSpPr>
            <a:cxnSpLocks/>
          </p:cNvCxnSpPr>
          <p:nvPr/>
        </p:nvCxnSpPr>
        <p:spPr>
          <a:xfrm flipH="1">
            <a:off x="5968422" y="3136845"/>
            <a:ext cx="259761" cy="217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44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25911E-060F-4B83-BF60-3A3B4FA8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99"/>
          <a:stretch/>
        </p:blipFill>
        <p:spPr>
          <a:xfrm>
            <a:off x="83337" y="915752"/>
            <a:ext cx="4827181" cy="52574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321656-61C4-45CF-80C0-8C66CEE7D563}"/>
              </a:ext>
            </a:extLst>
          </p:cNvPr>
          <p:cNvSpPr txBox="1"/>
          <p:nvPr/>
        </p:nvSpPr>
        <p:spPr>
          <a:xfrm>
            <a:off x="899592" y="1731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Símbolos gerais utilizados em heredogramas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0C1C25-2FB2-499A-9BEB-6D5D6C803BC5}"/>
              </a:ext>
            </a:extLst>
          </p:cNvPr>
          <p:cNvSpPr txBox="1"/>
          <p:nvPr/>
        </p:nvSpPr>
        <p:spPr>
          <a:xfrm>
            <a:off x="457200" y="6179347"/>
            <a:ext cx="836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https://edisciplinas.usp.br/pluginfile.php/4300668/mod_resource/content/1/Aula%203%20-Bases%20da%20hereditariedade%20%282%29.pdf</a:t>
            </a:r>
            <a:endParaRPr lang="pt-BR" dirty="0"/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F7EDD9A-49D1-4180-9551-6015EB4E98B3}"/>
              </a:ext>
            </a:extLst>
          </p:cNvPr>
          <p:cNvGrpSpPr/>
          <p:nvPr/>
        </p:nvGrpSpPr>
        <p:grpSpPr>
          <a:xfrm>
            <a:off x="4499992" y="2455151"/>
            <a:ext cx="4543839" cy="2414009"/>
            <a:chOff x="755576" y="764704"/>
            <a:chExt cx="7344816" cy="2952328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D3715AC3-E3B5-4B4E-97FB-E4D0E1E7033F}"/>
                </a:ext>
              </a:extLst>
            </p:cNvPr>
            <p:cNvSpPr/>
            <p:nvPr/>
          </p:nvSpPr>
          <p:spPr>
            <a:xfrm>
              <a:off x="1259632" y="764704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C97855B3-981C-425F-9B11-72A0085B8C82}"/>
                </a:ext>
              </a:extLst>
            </p:cNvPr>
            <p:cNvSpPr/>
            <p:nvPr/>
          </p:nvSpPr>
          <p:spPr>
            <a:xfrm>
              <a:off x="1996768" y="764704"/>
              <a:ext cx="342984" cy="302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B733DC6C-BA0C-45CA-9B0F-09E6F14113DC}"/>
                </a:ext>
              </a:extLst>
            </p:cNvPr>
            <p:cNvCxnSpPr>
              <a:stCxn id="57" idx="3"/>
              <a:endCxn id="58" idx="2"/>
            </p:cNvCxnSpPr>
            <p:nvPr/>
          </p:nvCxnSpPr>
          <p:spPr>
            <a:xfrm>
              <a:off x="1547664" y="908720"/>
              <a:ext cx="449104" cy="7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F0C0C097-69B6-44B5-B721-A91C8A48299A}"/>
                </a:ext>
              </a:extLst>
            </p:cNvPr>
            <p:cNvSpPr/>
            <p:nvPr/>
          </p:nvSpPr>
          <p:spPr>
            <a:xfrm>
              <a:off x="5965737" y="771736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55966BFE-CEA8-4383-AA43-81E7FD7F47D8}"/>
                </a:ext>
              </a:extLst>
            </p:cNvPr>
            <p:cNvSpPr/>
            <p:nvPr/>
          </p:nvSpPr>
          <p:spPr>
            <a:xfrm>
              <a:off x="6677288" y="764704"/>
              <a:ext cx="342984" cy="302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2642412C-5E0F-4BC9-8C07-D3FFACBD9579}"/>
                </a:ext>
              </a:extLst>
            </p:cNvPr>
            <p:cNvCxnSpPr>
              <a:stCxn id="60" idx="3"/>
              <a:endCxn id="61" idx="2"/>
            </p:cNvCxnSpPr>
            <p:nvPr/>
          </p:nvCxnSpPr>
          <p:spPr>
            <a:xfrm>
              <a:off x="6253769" y="915752"/>
              <a:ext cx="423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4EEFC6C9-2F89-439C-ABF3-7DF7E19348F1}"/>
                </a:ext>
              </a:extLst>
            </p:cNvPr>
            <p:cNvSpPr/>
            <p:nvPr/>
          </p:nvSpPr>
          <p:spPr>
            <a:xfrm>
              <a:off x="755576" y="1953766"/>
              <a:ext cx="331724" cy="323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37725BF8-8269-4A1E-BD9B-8FD10849E159}"/>
                </a:ext>
              </a:extLst>
            </p:cNvPr>
            <p:cNvSpPr/>
            <p:nvPr/>
          </p:nvSpPr>
          <p:spPr>
            <a:xfrm>
              <a:off x="2200464" y="1906816"/>
              <a:ext cx="278576" cy="308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A0849D2D-E223-4839-85AE-19585DAFCF9D}"/>
                </a:ext>
              </a:extLst>
            </p:cNvPr>
            <p:cNvSpPr/>
            <p:nvPr/>
          </p:nvSpPr>
          <p:spPr>
            <a:xfrm>
              <a:off x="2699792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32D6C925-7CD2-4660-8625-80764B49CBFF}"/>
                </a:ext>
              </a:extLst>
            </p:cNvPr>
            <p:cNvCxnSpPr/>
            <p:nvPr/>
          </p:nvCxnSpPr>
          <p:spPr>
            <a:xfrm>
              <a:off x="1772216" y="90872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F48F14F1-E33F-4CBE-8DB3-3280D87DFB41}"/>
                </a:ext>
              </a:extLst>
            </p:cNvPr>
            <p:cNvCxnSpPr>
              <a:cxnSpLocks/>
            </p:cNvCxnSpPr>
            <p:nvPr/>
          </p:nvCxnSpPr>
          <p:spPr>
            <a:xfrm>
              <a:off x="921438" y="1412776"/>
              <a:ext cx="16343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2035379-E03F-4AE6-BDB5-6581E91D595A}"/>
                </a:ext>
              </a:extLst>
            </p:cNvPr>
            <p:cNvCxnSpPr>
              <a:cxnSpLocks/>
            </p:cNvCxnSpPr>
            <p:nvPr/>
          </p:nvCxnSpPr>
          <p:spPr>
            <a:xfrm>
              <a:off x="921438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98DA7849-663B-48DE-AC75-80CF304B3BDC}"/>
                </a:ext>
              </a:extLst>
            </p:cNvPr>
            <p:cNvCxnSpPr>
              <a:endCxn id="65" idx="0"/>
            </p:cNvCxnSpPr>
            <p:nvPr/>
          </p:nvCxnSpPr>
          <p:spPr>
            <a:xfrm>
              <a:off x="2555776" y="1412776"/>
              <a:ext cx="288032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3C5C2CAE-BDF0-4987-8EC0-4E5A0E8B8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426840"/>
              <a:ext cx="216024" cy="489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F0E438B9-2985-4C83-9CD3-0D07A8FEF980}"/>
                </a:ext>
              </a:extLst>
            </p:cNvPr>
            <p:cNvCxnSpPr>
              <a:stCxn id="64" idx="3"/>
              <a:endCxn id="65" idx="1"/>
            </p:cNvCxnSpPr>
            <p:nvPr/>
          </p:nvCxnSpPr>
          <p:spPr>
            <a:xfrm>
              <a:off x="2479040" y="2060848"/>
              <a:ext cx="220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FBEB1A92-2C9E-47CA-A6F8-6482C1ACD625}"/>
                </a:ext>
              </a:extLst>
            </p:cNvPr>
            <p:cNvCxnSpPr>
              <a:cxnSpLocks/>
            </p:cNvCxnSpPr>
            <p:nvPr/>
          </p:nvCxnSpPr>
          <p:spPr>
            <a:xfrm>
              <a:off x="6502898" y="90872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DBC3A099-9984-4F67-9DDA-482C20B74D2B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32" y="141277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AC02E0DD-8564-47E2-8388-45244A573ED6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32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EE8747DC-5813-4ADD-8347-6862AC0876B4}"/>
                </a:ext>
              </a:extLst>
            </p:cNvPr>
            <p:cNvSpPr/>
            <p:nvPr/>
          </p:nvSpPr>
          <p:spPr>
            <a:xfrm>
              <a:off x="4716016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3DE425CE-7E14-4D4C-BF67-54A293B4C872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0E1147CC-AE8E-457F-8B74-804F74ECACF1}"/>
                </a:ext>
              </a:extLst>
            </p:cNvPr>
            <p:cNvSpPr/>
            <p:nvPr/>
          </p:nvSpPr>
          <p:spPr>
            <a:xfrm>
              <a:off x="5868144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D1CEE9B1-8114-4340-BFCE-B14D631F7D2D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563AA43A-5F82-4426-8BF5-872BDFC2FAB1}"/>
                </a:ext>
              </a:extLst>
            </p:cNvPr>
            <p:cNvSpPr/>
            <p:nvPr/>
          </p:nvSpPr>
          <p:spPr>
            <a:xfrm>
              <a:off x="7812360" y="1916832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6240F910-950E-4056-9479-9006059BAD9F}"/>
                </a:ext>
              </a:extLst>
            </p:cNvPr>
            <p:cNvSpPr/>
            <p:nvPr/>
          </p:nvSpPr>
          <p:spPr>
            <a:xfrm>
              <a:off x="6804248" y="1953766"/>
              <a:ext cx="331724" cy="3231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DD632835-C37E-414E-B626-E96AB45816AF}"/>
                </a:ext>
              </a:extLst>
            </p:cNvPr>
            <p:cNvCxnSpPr>
              <a:cxnSpLocks/>
            </p:cNvCxnSpPr>
            <p:nvPr/>
          </p:nvCxnSpPr>
          <p:spPr>
            <a:xfrm>
              <a:off x="6970110" y="1412776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A0D45A64-5BEF-4ADD-8309-083C9357E4F3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2794475"/>
              <a:ext cx="46488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>
              <a:extLst>
                <a:ext uri="{FF2B5EF4-FFF2-40B4-BE49-F238E27FC236}">
                  <a16:creationId xmlns:a16="http://schemas.microsoft.com/office/drawing/2014/main" id="{F52BAFC3-A7E4-43E8-8E4F-AFF8D84F5F67}"/>
                </a:ext>
              </a:extLst>
            </p:cNvPr>
            <p:cNvCxnSpPr>
              <a:cxnSpLocks/>
            </p:cNvCxnSpPr>
            <p:nvPr/>
          </p:nvCxnSpPr>
          <p:spPr>
            <a:xfrm>
              <a:off x="6988616" y="2276872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BCFCC13E-EECC-4EC2-B9D0-E60B709E845A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2204864"/>
              <a:ext cx="0" cy="589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E564C2D4-7446-42C2-9D2A-A5AE38C974F7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2780928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>
              <a:extLst>
                <a:ext uri="{FF2B5EF4-FFF2-40B4-BE49-F238E27FC236}">
                  <a16:creationId xmlns:a16="http://schemas.microsoft.com/office/drawing/2014/main" id="{B1C70AE5-6DAC-44C4-A29B-7AC9C8DAA146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68" y="2780928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75A9BE2C-2657-4F40-81D1-683877C4C220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278092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3E4F65CE-88F5-43FA-9961-FEF1B03619CE}"/>
                </a:ext>
              </a:extLst>
            </p:cNvPr>
            <p:cNvCxnSpPr>
              <a:cxnSpLocks/>
            </p:cNvCxnSpPr>
            <p:nvPr/>
          </p:nvCxnSpPr>
          <p:spPr>
            <a:xfrm>
              <a:off x="5241918" y="2780928"/>
              <a:ext cx="0" cy="521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Agrupar 88">
              <a:extLst>
                <a:ext uri="{FF2B5EF4-FFF2-40B4-BE49-F238E27FC236}">
                  <a16:creationId xmlns:a16="http://schemas.microsoft.com/office/drawing/2014/main" id="{0522DE9B-F050-412A-9EFD-18A0FCCE77F6}"/>
                </a:ext>
              </a:extLst>
            </p:cNvPr>
            <p:cNvGrpSpPr/>
            <p:nvPr/>
          </p:nvGrpSpPr>
          <p:grpSpPr>
            <a:xfrm>
              <a:off x="2936010" y="3284984"/>
              <a:ext cx="391659" cy="432048"/>
              <a:chOff x="2936010" y="3284984"/>
              <a:chExt cx="391659" cy="432048"/>
            </a:xfrm>
          </p:grpSpPr>
          <p:sp>
            <p:nvSpPr>
              <p:cNvPr id="102" name="Losango 101">
                <a:extLst>
                  <a:ext uri="{FF2B5EF4-FFF2-40B4-BE49-F238E27FC236}">
                    <a16:creationId xmlns:a16="http://schemas.microsoft.com/office/drawing/2014/main" id="{4892C89D-BDF1-4F44-A270-867EF134A0AA}"/>
                  </a:ext>
                </a:extLst>
              </p:cNvPr>
              <p:cNvSpPr/>
              <p:nvPr/>
            </p:nvSpPr>
            <p:spPr>
              <a:xfrm>
                <a:off x="2936010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3" name="Conector reto 102">
                <a:extLst>
                  <a:ext uri="{FF2B5EF4-FFF2-40B4-BE49-F238E27FC236}">
                    <a16:creationId xmlns:a16="http://schemas.microsoft.com/office/drawing/2014/main" id="{F9C47126-045F-426B-AB00-F6FCB0B6F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0444E0F1-98D7-4358-B603-70495A26246F}"/>
                </a:ext>
              </a:extLst>
            </p:cNvPr>
            <p:cNvSpPr/>
            <p:nvPr/>
          </p:nvSpPr>
          <p:spPr>
            <a:xfrm>
              <a:off x="4139952" y="3284984"/>
              <a:ext cx="2880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1" name="Agrupar 90">
              <a:extLst>
                <a:ext uri="{FF2B5EF4-FFF2-40B4-BE49-F238E27FC236}">
                  <a16:creationId xmlns:a16="http://schemas.microsoft.com/office/drawing/2014/main" id="{45A7240E-9079-43E3-9661-A18180C5A8E7}"/>
                </a:ext>
              </a:extLst>
            </p:cNvPr>
            <p:cNvGrpSpPr/>
            <p:nvPr/>
          </p:nvGrpSpPr>
          <p:grpSpPr>
            <a:xfrm>
              <a:off x="5044437" y="3284984"/>
              <a:ext cx="391659" cy="432048"/>
              <a:chOff x="5044437" y="3284984"/>
              <a:chExt cx="391659" cy="432048"/>
            </a:xfrm>
          </p:grpSpPr>
          <p:sp>
            <p:nvSpPr>
              <p:cNvPr id="100" name="Losango 99">
                <a:extLst>
                  <a:ext uri="{FF2B5EF4-FFF2-40B4-BE49-F238E27FC236}">
                    <a16:creationId xmlns:a16="http://schemas.microsoft.com/office/drawing/2014/main" id="{4F0486F4-81D3-453A-97AD-5F14B42BA7B0}"/>
                  </a:ext>
                </a:extLst>
              </p:cNvPr>
              <p:cNvSpPr/>
              <p:nvPr/>
            </p:nvSpPr>
            <p:spPr>
              <a:xfrm>
                <a:off x="5044437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1" name="Conector reto 100">
                <a:extLst>
                  <a:ext uri="{FF2B5EF4-FFF2-40B4-BE49-F238E27FC236}">
                    <a16:creationId xmlns:a16="http://schemas.microsoft.com/office/drawing/2014/main" id="{AC599EB9-25A9-4CD9-9899-FEF085B50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67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EA4CBB06-4154-445F-92E6-AF5C7E111876}"/>
                </a:ext>
              </a:extLst>
            </p:cNvPr>
            <p:cNvGrpSpPr/>
            <p:nvPr/>
          </p:nvGrpSpPr>
          <p:grpSpPr>
            <a:xfrm>
              <a:off x="5764517" y="3284984"/>
              <a:ext cx="391659" cy="432048"/>
              <a:chOff x="5044437" y="3284984"/>
              <a:chExt cx="391659" cy="432048"/>
            </a:xfrm>
          </p:grpSpPr>
          <p:sp>
            <p:nvSpPr>
              <p:cNvPr id="98" name="Losango 97">
                <a:extLst>
                  <a:ext uri="{FF2B5EF4-FFF2-40B4-BE49-F238E27FC236}">
                    <a16:creationId xmlns:a16="http://schemas.microsoft.com/office/drawing/2014/main" id="{126E9047-FFC4-4E37-8976-16B171E8AF6B}"/>
                  </a:ext>
                </a:extLst>
              </p:cNvPr>
              <p:cNvSpPr/>
              <p:nvPr/>
            </p:nvSpPr>
            <p:spPr>
              <a:xfrm>
                <a:off x="5044437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9" name="Conector reto 98">
                <a:extLst>
                  <a:ext uri="{FF2B5EF4-FFF2-40B4-BE49-F238E27FC236}">
                    <a16:creationId xmlns:a16="http://schemas.microsoft.com/office/drawing/2014/main" id="{9EA6148C-B8DB-468C-B502-D3447CAED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67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>
              <a:extLst>
                <a:ext uri="{FF2B5EF4-FFF2-40B4-BE49-F238E27FC236}">
                  <a16:creationId xmlns:a16="http://schemas.microsoft.com/office/drawing/2014/main" id="{15475F28-1A9C-4B1A-ABAD-037DC581BC59}"/>
                </a:ext>
              </a:extLst>
            </p:cNvPr>
            <p:cNvGrpSpPr/>
            <p:nvPr/>
          </p:nvGrpSpPr>
          <p:grpSpPr>
            <a:xfrm>
              <a:off x="6228184" y="3284984"/>
              <a:ext cx="391659" cy="432048"/>
              <a:chOff x="5044437" y="3284984"/>
              <a:chExt cx="391659" cy="432048"/>
            </a:xfrm>
          </p:grpSpPr>
          <p:sp>
            <p:nvSpPr>
              <p:cNvPr id="96" name="Losango 95">
                <a:extLst>
                  <a:ext uri="{FF2B5EF4-FFF2-40B4-BE49-F238E27FC236}">
                    <a16:creationId xmlns:a16="http://schemas.microsoft.com/office/drawing/2014/main" id="{8F7725B9-2A20-4B8E-9A31-9F3A6A90E54C}"/>
                  </a:ext>
                </a:extLst>
              </p:cNvPr>
              <p:cNvSpPr/>
              <p:nvPr/>
            </p:nvSpPr>
            <p:spPr>
              <a:xfrm>
                <a:off x="5044437" y="3284984"/>
                <a:ext cx="391659" cy="36002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7" name="Conector reto 96">
                <a:extLst>
                  <a:ext uri="{FF2B5EF4-FFF2-40B4-BE49-F238E27FC236}">
                    <a16:creationId xmlns:a16="http://schemas.microsoft.com/office/drawing/2014/main" id="{1E436594-6BCB-4BDA-B771-47BEC873A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267" y="350100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Conector reto 93">
              <a:extLst>
                <a:ext uri="{FF2B5EF4-FFF2-40B4-BE49-F238E27FC236}">
                  <a16:creationId xmlns:a16="http://schemas.microsoft.com/office/drawing/2014/main" id="{E8CC26D5-885E-45DB-A232-5B78CF285C16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068960"/>
              <a:ext cx="222992" cy="224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>
              <a:extLst>
                <a:ext uri="{FF2B5EF4-FFF2-40B4-BE49-F238E27FC236}">
                  <a16:creationId xmlns:a16="http://schemas.microsoft.com/office/drawing/2014/main" id="{90226347-08AB-4913-B371-7B13F0CA9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422" y="3064837"/>
              <a:ext cx="259761" cy="217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388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25911E-060F-4B83-BF60-3A3B4FA8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99"/>
          <a:stretch/>
        </p:blipFill>
        <p:spPr>
          <a:xfrm>
            <a:off x="83337" y="915752"/>
            <a:ext cx="4827181" cy="52574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321656-61C4-45CF-80C0-8C66CEE7D563}"/>
              </a:ext>
            </a:extLst>
          </p:cNvPr>
          <p:cNvSpPr txBox="1"/>
          <p:nvPr/>
        </p:nvSpPr>
        <p:spPr>
          <a:xfrm>
            <a:off x="899592" y="1731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Símbolos gerais utilizados em heredogramas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0C1C25-2FB2-499A-9BEB-6D5D6C803BC5}"/>
              </a:ext>
            </a:extLst>
          </p:cNvPr>
          <p:cNvSpPr txBox="1"/>
          <p:nvPr/>
        </p:nvSpPr>
        <p:spPr>
          <a:xfrm>
            <a:off x="457200" y="6179347"/>
            <a:ext cx="836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https://edisciplinas.usp.br/pluginfile.php/4300668/mod_resource/content/1/Aula%203%20-Bases%20da%20hereditariedade%20%282%29.pdf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0B7541-CFA9-4CB0-A53C-4BF6094050E3}"/>
              </a:ext>
            </a:extLst>
          </p:cNvPr>
          <p:cNvSpPr txBox="1"/>
          <p:nvPr/>
        </p:nvSpPr>
        <p:spPr>
          <a:xfrm>
            <a:off x="5220072" y="1196752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Vamos treinar agora? </a:t>
            </a:r>
          </a:p>
          <a:p>
            <a:pPr algn="ctr"/>
            <a:endParaRPr lang="pt-BR" sz="3200" dirty="0">
              <a:solidFill>
                <a:srgbClr val="FF0000"/>
              </a:solidFill>
            </a:endParaRPr>
          </a:p>
          <a:p>
            <a:pPr algn="ctr"/>
            <a:r>
              <a:rPr lang="pt-BR" sz="3200" dirty="0">
                <a:solidFill>
                  <a:srgbClr val="FF0000"/>
                </a:solidFill>
              </a:rPr>
              <a:t>Desenhe a sua árvore genealógica!</a:t>
            </a:r>
          </a:p>
        </p:txBody>
      </p:sp>
    </p:spTree>
    <p:extLst>
      <p:ext uri="{BB962C8B-B14F-4D97-AF65-F5344CB8AC3E}">
        <p14:creationId xmlns:p14="http://schemas.microsoft.com/office/powerpoint/2010/main" val="132437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7F47D8C-8350-4CBE-9840-8AC0934A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24"/>
            <a:ext cx="8344474" cy="4176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DAF38949-FDEB-41D4-BF4A-2C6DC7FD6FF3}"/>
                  </a:ext>
                </a:extLst>
              </p14:cNvPr>
              <p14:cNvContentPartPr/>
              <p14:nvPr/>
            </p14:nvContentPartPr>
            <p14:xfrm>
              <a:off x="6687792" y="1980024"/>
              <a:ext cx="2231640" cy="36072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DAF38949-FDEB-41D4-BF4A-2C6DC7FD6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9792" y="1962024"/>
                <a:ext cx="22672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0AD877E1-FCE1-4447-B1DA-471F9BC500CB}"/>
                  </a:ext>
                </a:extLst>
              </p14:cNvPr>
              <p14:cNvContentPartPr/>
              <p14:nvPr/>
            </p14:nvContentPartPr>
            <p14:xfrm>
              <a:off x="6731712" y="2479344"/>
              <a:ext cx="1150560" cy="97992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0AD877E1-FCE1-4447-B1DA-471F9BC50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3712" y="2461344"/>
                <a:ext cx="118620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D19A88A3-8F39-4B79-ACD9-286869974249}"/>
                  </a:ext>
                </a:extLst>
              </p14:cNvPr>
              <p14:cNvContentPartPr/>
              <p14:nvPr/>
            </p14:nvContentPartPr>
            <p14:xfrm>
              <a:off x="7569072" y="2530104"/>
              <a:ext cx="272520" cy="14256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D19A88A3-8F39-4B79-ACD9-286869974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72" y="2512104"/>
                <a:ext cx="308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9233D06B-86C9-4DAC-B8CD-C8FA42D9B68A}"/>
                  </a:ext>
                </a:extLst>
              </p14:cNvPr>
              <p14:cNvContentPartPr/>
              <p14:nvPr/>
            </p14:nvContentPartPr>
            <p14:xfrm>
              <a:off x="6808752" y="3292944"/>
              <a:ext cx="276120" cy="15300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9233D06B-86C9-4DAC-B8CD-C8FA42D9B6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0752" y="3274944"/>
                <a:ext cx="311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5A934AB5-79DF-46EA-96B6-E97741424F5C}"/>
                  </a:ext>
                </a:extLst>
              </p14:cNvPr>
              <p14:cNvContentPartPr/>
              <p14:nvPr/>
            </p14:nvContentPartPr>
            <p14:xfrm>
              <a:off x="6711192" y="2467824"/>
              <a:ext cx="681480" cy="117720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5A934AB5-79DF-46EA-96B6-E97741424F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3192" y="2449824"/>
                <a:ext cx="71712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" name="Tinta 122">
                <a:extLst>
                  <a:ext uri="{FF2B5EF4-FFF2-40B4-BE49-F238E27FC236}">
                    <a16:creationId xmlns:a16="http://schemas.microsoft.com/office/drawing/2014/main" id="{0DCD213B-68F6-42A1-ABFC-0D1911B367AD}"/>
                  </a:ext>
                </a:extLst>
              </p14:cNvPr>
              <p14:cNvContentPartPr/>
              <p14:nvPr/>
            </p14:nvContentPartPr>
            <p14:xfrm>
              <a:off x="6740712" y="1040616"/>
              <a:ext cx="1439280" cy="281880"/>
            </p14:xfrm>
          </p:contentPart>
        </mc:Choice>
        <mc:Fallback xmlns="">
          <p:pic>
            <p:nvPicPr>
              <p:cNvPr id="123" name="Tinta 122">
                <a:extLst>
                  <a:ext uri="{FF2B5EF4-FFF2-40B4-BE49-F238E27FC236}">
                    <a16:creationId xmlns:a16="http://schemas.microsoft.com/office/drawing/2014/main" id="{0DCD213B-68F6-42A1-ABFC-0D1911B367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2712" y="1022616"/>
                <a:ext cx="14749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ADA38302-5098-4311-9E0F-090B131E1F61}"/>
                  </a:ext>
                </a:extLst>
              </p14:cNvPr>
              <p14:cNvContentPartPr/>
              <p14:nvPr/>
            </p14:nvContentPartPr>
            <p14:xfrm>
              <a:off x="6987312" y="1492776"/>
              <a:ext cx="263160" cy="8496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ADA38302-5098-4311-9E0F-090B131E1F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9312" y="1474776"/>
                <a:ext cx="298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9357FEAF-DF21-447D-9D7D-E8E942CBA355}"/>
                  </a:ext>
                </a:extLst>
              </p14:cNvPr>
              <p14:cNvContentPartPr/>
              <p14:nvPr/>
            </p14:nvContentPartPr>
            <p14:xfrm>
              <a:off x="6764472" y="1489176"/>
              <a:ext cx="232560" cy="129600"/>
            </p14:xfrm>
          </p:contentPart>
        </mc:Choice>
        <mc:Fallback xmlns=""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9357FEAF-DF21-447D-9D7D-E8E942CBA3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46472" y="1471176"/>
                <a:ext cx="268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529FFF1D-BD0C-47C2-9DE3-EED3A4492C04}"/>
                  </a:ext>
                </a:extLst>
              </p14:cNvPr>
              <p14:cNvContentPartPr/>
              <p14:nvPr/>
            </p14:nvContentPartPr>
            <p14:xfrm>
              <a:off x="7394472" y="1029456"/>
              <a:ext cx="1722240" cy="600120"/>
            </p14:xfrm>
          </p:contentPart>
        </mc:Choice>
        <mc:Fallback xmlns=""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529FFF1D-BD0C-47C2-9DE3-EED3A4492C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76472" y="1011456"/>
                <a:ext cx="17578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492B1941-C036-4DC1-A989-7AAD65525F20}"/>
                  </a:ext>
                </a:extLst>
              </p14:cNvPr>
              <p14:cNvContentPartPr/>
              <p14:nvPr/>
            </p14:nvContentPartPr>
            <p14:xfrm>
              <a:off x="481392" y="4629096"/>
              <a:ext cx="1386720" cy="107280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492B1941-C036-4DC1-A989-7AAD65525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392" y="4611096"/>
                <a:ext cx="142236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1A974C7D-5904-498B-B4B6-1825F35459C3}"/>
                  </a:ext>
                </a:extLst>
              </p14:cNvPr>
              <p14:cNvContentPartPr/>
              <p14:nvPr/>
            </p14:nvContentPartPr>
            <p14:xfrm>
              <a:off x="659232" y="4662576"/>
              <a:ext cx="1152000" cy="693000"/>
            </p14:xfrm>
          </p:contentPart>
        </mc:Choice>
        <mc:Fallback xmlns=""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1A974C7D-5904-498B-B4B6-1825F35459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232" y="4644576"/>
                <a:ext cx="11876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91FC5C18-E9EA-44C8-B778-9C64E68A3E79}"/>
                  </a:ext>
                </a:extLst>
              </p14:cNvPr>
              <p14:cNvContentPartPr/>
              <p14:nvPr/>
            </p14:nvContentPartPr>
            <p14:xfrm>
              <a:off x="2551392" y="4492656"/>
              <a:ext cx="1440360" cy="1358640"/>
            </p14:xfrm>
          </p:contentPart>
        </mc:Choice>
        <mc:Fallback xmlns=""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91FC5C18-E9EA-44C8-B778-9C64E68A3E7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33392" y="4474656"/>
                <a:ext cx="1476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8" name="Tinta 207">
                <a:extLst>
                  <a:ext uri="{FF2B5EF4-FFF2-40B4-BE49-F238E27FC236}">
                    <a16:creationId xmlns:a16="http://schemas.microsoft.com/office/drawing/2014/main" id="{2B8AF2B3-45CC-4A63-9FAB-0A340304CAB7}"/>
                  </a:ext>
                </a:extLst>
              </p14:cNvPr>
              <p14:cNvContentPartPr/>
              <p14:nvPr/>
            </p14:nvContentPartPr>
            <p14:xfrm>
              <a:off x="4467312" y="4401936"/>
              <a:ext cx="1394640" cy="1318320"/>
            </p14:xfrm>
          </p:contentPart>
        </mc:Choice>
        <mc:Fallback xmlns="">
          <p:pic>
            <p:nvPicPr>
              <p:cNvPr id="208" name="Tinta 207">
                <a:extLst>
                  <a:ext uri="{FF2B5EF4-FFF2-40B4-BE49-F238E27FC236}">
                    <a16:creationId xmlns:a16="http://schemas.microsoft.com/office/drawing/2014/main" id="{2B8AF2B3-45CC-4A63-9FAB-0A340304CAB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9312" y="4383936"/>
                <a:ext cx="143028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4" name="Tinta 213">
                <a:extLst>
                  <a:ext uri="{FF2B5EF4-FFF2-40B4-BE49-F238E27FC236}">
                    <a16:creationId xmlns:a16="http://schemas.microsoft.com/office/drawing/2014/main" id="{88F4D836-259B-4ED1-8788-29519B352B3B}"/>
                  </a:ext>
                </a:extLst>
              </p14:cNvPr>
              <p14:cNvContentPartPr/>
              <p14:nvPr/>
            </p14:nvContentPartPr>
            <p14:xfrm>
              <a:off x="6342192" y="4282776"/>
              <a:ext cx="1733040" cy="1348560"/>
            </p14:xfrm>
          </p:contentPart>
        </mc:Choice>
        <mc:Fallback xmlns="">
          <p:pic>
            <p:nvPicPr>
              <p:cNvPr id="214" name="Tinta 213">
                <a:extLst>
                  <a:ext uri="{FF2B5EF4-FFF2-40B4-BE49-F238E27FC236}">
                    <a16:creationId xmlns:a16="http://schemas.microsoft.com/office/drawing/2014/main" id="{88F4D836-259B-4ED1-8788-29519B352B3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24192" y="4264776"/>
                <a:ext cx="1768680" cy="13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3" name="Tinta 222">
                <a:extLst>
                  <a:ext uri="{FF2B5EF4-FFF2-40B4-BE49-F238E27FC236}">
                    <a16:creationId xmlns:a16="http://schemas.microsoft.com/office/drawing/2014/main" id="{E52F70E3-21A3-44DF-BCE0-778D747B88E0}"/>
                  </a:ext>
                </a:extLst>
              </p14:cNvPr>
              <p14:cNvContentPartPr/>
              <p14:nvPr/>
            </p14:nvContentPartPr>
            <p14:xfrm>
              <a:off x="6571512" y="4457376"/>
              <a:ext cx="1224000" cy="1319040"/>
            </p14:xfrm>
          </p:contentPart>
        </mc:Choice>
        <mc:Fallback xmlns="">
          <p:pic>
            <p:nvPicPr>
              <p:cNvPr id="223" name="Tinta 222">
                <a:extLst>
                  <a:ext uri="{FF2B5EF4-FFF2-40B4-BE49-F238E27FC236}">
                    <a16:creationId xmlns:a16="http://schemas.microsoft.com/office/drawing/2014/main" id="{E52F70E3-21A3-44DF-BCE0-778D747B88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53512" y="4439376"/>
                <a:ext cx="125964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6" name="Tinta 225">
                <a:extLst>
                  <a:ext uri="{FF2B5EF4-FFF2-40B4-BE49-F238E27FC236}">
                    <a16:creationId xmlns:a16="http://schemas.microsoft.com/office/drawing/2014/main" id="{87FEA829-E21E-4EB6-A733-63843CE717AE}"/>
                  </a:ext>
                </a:extLst>
              </p14:cNvPr>
              <p14:cNvContentPartPr/>
              <p14:nvPr/>
            </p14:nvContentPartPr>
            <p14:xfrm>
              <a:off x="1037232" y="4489416"/>
              <a:ext cx="185040" cy="369720"/>
            </p14:xfrm>
          </p:contentPart>
        </mc:Choice>
        <mc:Fallback xmlns="">
          <p:pic>
            <p:nvPicPr>
              <p:cNvPr id="226" name="Tinta 225">
                <a:extLst>
                  <a:ext uri="{FF2B5EF4-FFF2-40B4-BE49-F238E27FC236}">
                    <a16:creationId xmlns:a16="http://schemas.microsoft.com/office/drawing/2014/main" id="{87FEA829-E21E-4EB6-A733-63843CE717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9232" y="4471416"/>
                <a:ext cx="2206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7" name="Tinta 226">
                <a:extLst>
                  <a:ext uri="{FF2B5EF4-FFF2-40B4-BE49-F238E27FC236}">
                    <a16:creationId xmlns:a16="http://schemas.microsoft.com/office/drawing/2014/main" id="{CBC8D5AF-68FF-467C-ACF3-C8FFAC6FF535}"/>
                  </a:ext>
                </a:extLst>
              </p14:cNvPr>
              <p14:cNvContentPartPr/>
              <p14:nvPr/>
            </p14:nvContentPartPr>
            <p14:xfrm>
              <a:off x="586512" y="5603256"/>
              <a:ext cx="318240" cy="124560"/>
            </p14:xfrm>
          </p:contentPart>
        </mc:Choice>
        <mc:Fallback xmlns="">
          <p:pic>
            <p:nvPicPr>
              <p:cNvPr id="227" name="Tinta 226">
                <a:extLst>
                  <a:ext uri="{FF2B5EF4-FFF2-40B4-BE49-F238E27FC236}">
                    <a16:creationId xmlns:a16="http://schemas.microsoft.com/office/drawing/2014/main" id="{CBC8D5AF-68FF-467C-ACF3-C8FFAC6FF5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8512" y="5585256"/>
                <a:ext cx="353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1" name="Tinta 270">
                <a:extLst>
                  <a:ext uri="{FF2B5EF4-FFF2-40B4-BE49-F238E27FC236}">
                    <a16:creationId xmlns:a16="http://schemas.microsoft.com/office/drawing/2014/main" id="{95AEF5E6-0719-4A0A-87DC-04BF47C83A48}"/>
                  </a:ext>
                </a:extLst>
              </p14:cNvPr>
              <p14:cNvContentPartPr/>
              <p14:nvPr/>
            </p14:nvContentPartPr>
            <p14:xfrm>
              <a:off x="3026232" y="4625496"/>
              <a:ext cx="303840" cy="150120"/>
            </p14:xfrm>
          </p:contentPart>
        </mc:Choice>
        <mc:Fallback xmlns="">
          <p:pic>
            <p:nvPicPr>
              <p:cNvPr id="271" name="Tinta 270">
                <a:extLst>
                  <a:ext uri="{FF2B5EF4-FFF2-40B4-BE49-F238E27FC236}">
                    <a16:creationId xmlns:a16="http://schemas.microsoft.com/office/drawing/2014/main" id="{95AEF5E6-0719-4A0A-87DC-04BF47C83A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08232" y="4607496"/>
                <a:ext cx="3394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5" name="Tinta 274">
                <a:extLst>
                  <a:ext uri="{FF2B5EF4-FFF2-40B4-BE49-F238E27FC236}">
                    <a16:creationId xmlns:a16="http://schemas.microsoft.com/office/drawing/2014/main" id="{338C3EDD-E1BD-42F1-B026-0690AAECE8A5}"/>
                  </a:ext>
                </a:extLst>
              </p14:cNvPr>
              <p14:cNvContentPartPr/>
              <p14:nvPr/>
            </p14:nvContentPartPr>
            <p14:xfrm>
              <a:off x="974952" y="539136"/>
              <a:ext cx="1325880" cy="235440"/>
            </p14:xfrm>
          </p:contentPart>
        </mc:Choice>
        <mc:Fallback xmlns="">
          <p:pic>
            <p:nvPicPr>
              <p:cNvPr id="275" name="Tinta 274">
                <a:extLst>
                  <a:ext uri="{FF2B5EF4-FFF2-40B4-BE49-F238E27FC236}">
                    <a16:creationId xmlns:a16="http://schemas.microsoft.com/office/drawing/2014/main" id="{338C3EDD-E1BD-42F1-B026-0690AAECE8A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9952" y="449136"/>
                <a:ext cx="14155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6" name="Tinta 275">
                <a:extLst>
                  <a:ext uri="{FF2B5EF4-FFF2-40B4-BE49-F238E27FC236}">
                    <a16:creationId xmlns:a16="http://schemas.microsoft.com/office/drawing/2014/main" id="{01E51704-8E75-4389-B6AE-2BB47919B189}"/>
                  </a:ext>
                </a:extLst>
              </p14:cNvPr>
              <p14:cNvContentPartPr/>
              <p14:nvPr/>
            </p14:nvContentPartPr>
            <p14:xfrm>
              <a:off x="1478232" y="598176"/>
              <a:ext cx="686520" cy="96480"/>
            </p14:xfrm>
          </p:contentPart>
        </mc:Choice>
        <mc:Fallback xmlns="">
          <p:pic>
            <p:nvPicPr>
              <p:cNvPr id="276" name="Tinta 275">
                <a:extLst>
                  <a:ext uri="{FF2B5EF4-FFF2-40B4-BE49-F238E27FC236}">
                    <a16:creationId xmlns:a16="http://schemas.microsoft.com/office/drawing/2014/main" id="{01E51704-8E75-4389-B6AE-2BB47919B18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33232" y="508176"/>
                <a:ext cx="7761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7" name="Tinta 276">
                <a:extLst>
                  <a:ext uri="{FF2B5EF4-FFF2-40B4-BE49-F238E27FC236}">
                    <a16:creationId xmlns:a16="http://schemas.microsoft.com/office/drawing/2014/main" id="{BD2D04FC-9097-4DC0-A881-6579722E72E0}"/>
                  </a:ext>
                </a:extLst>
              </p14:cNvPr>
              <p14:cNvContentPartPr/>
              <p14:nvPr/>
            </p14:nvContentPartPr>
            <p14:xfrm>
              <a:off x="1009512" y="526176"/>
              <a:ext cx="1284480" cy="254160"/>
            </p14:xfrm>
          </p:contentPart>
        </mc:Choice>
        <mc:Fallback xmlns="">
          <p:pic>
            <p:nvPicPr>
              <p:cNvPr id="277" name="Tinta 276">
                <a:extLst>
                  <a:ext uri="{FF2B5EF4-FFF2-40B4-BE49-F238E27FC236}">
                    <a16:creationId xmlns:a16="http://schemas.microsoft.com/office/drawing/2014/main" id="{BD2D04FC-9097-4DC0-A881-6579722E72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64512" y="436176"/>
                <a:ext cx="13741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8" name="Tinta 277">
                <a:extLst>
                  <a:ext uri="{FF2B5EF4-FFF2-40B4-BE49-F238E27FC236}">
                    <a16:creationId xmlns:a16="http://schemas.microsoft.com/office/drawing/2014/main" id="{0B6A2D0A-913B-48A4-9FBC-714F65A181F2}"/>
                  </a:ext>
                </a:extLst>
              </p14:cNvPr>
              <p14:cNvContentPartPr/>
              <p14:nvPr/>
            </p14:nvContentPartPr>
            <p14:xfrm>
              <a:off x="3788352" y="624096"/>
              <a:ext cx="754920" cy="88920"/>
            </p14:xfrm>
          </p:contentPart>
        </mc:Choice>
        <mc:Fallback xmlns="">
          <p:pic>
            <p:nvPicPr>
              <p:cNvPr id="278" name="Tinta 277">
                <a:extLst>
                  <a:ext uri="{FF2B5EF4-FFF2-40B4-BE49-F238E27FC236}">
                    <a16:creationId xmlns:a16="http://schemas.microsoft.com/office/drawing/2014/main" id="{0B6A2D0A-913B-48A4-9FBC-714F65A181F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43352" y="534096"/>
                <a:ext cx="8445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9" name="Tinta 278">
                <a:extLst>
                  <a:ext uri="{FF2B5EF4-FFF2-40B4-BE49-F238E27FC236}">
                    <a16:creationId xmlns:a16="http://schemas.microsoft.com/office/drawing/2014/main" id="{8B913554-777D-44BB-9388-53395143F9AA}"/>
                  </a:ext>
                </a:extLst>
              </p14:cNvPr>
              <p14:cNvContentPartPr/>
              <p14:nvPr/>
            </p14:nvContentPartPr>
            <p14:xfrm>
              <a:off x="4963032" y="594936"/>
              <a:ext cx="826560" cy="66960"/>
            </p14:xfrm>
          </p:contentPart>
        </mc:Choice>
        <mc:Fallback xmlns="">
          <p:pic>
            <p:nvPicPr>
              <p:cNvPr id="279" name="Tinta 278">
                <a:extLst>
                  <a:ext uri="{FF2B5EF4-FFF2-40B4-BE49-F238E27FC236}">
                    <a16:creationId xmlns:a16="http://schemas.microsoft.com/office/drawing/2014/main" id="{8B913554-777D-44BB-9388-53395143F9A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18032" y="504936"/>
                <a:ext cx="916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0" name="Tinta 279">
                <a:extLst>
                  <a:ext uri="{FF2B5EF4-FFF2-40B4-BE49-F238E27FC236}">
                    <a16:creationId xmlns:a16="http://schemas.microsoft.com/office/drawing/2014/main" id="{28A4F7AA-F7D1-47AB-87A6-35F532664212}"/>
                  </a:ext>
                </a:extLst>
              </p14:cNvPr>
              <p14:cNvContentPartPr/>
              <p14:nvPr/>
            </p14:nvContentPartPr>
            <p14:xfrm>
              <a:off x="5000832" y="557136"/>
              <a:ext cx="885600" cy="180360"/>
            </p14:xfrm>
          </p:contentPart>
        </mc:Choice>
        <mc:Fallback xmlns="">
          <p:pic>
            <p:nvPicPr>
              <p:cNvPr id="280" name="Tinta 279">
                <a:extLst>
                  <a:ext uri="{FF2B5EF4-FFF2-40B4-BE49-F238E27FC236}">
                    <a16:creationId xmlns:a16="http://schemas.microsoft.com/office/drawing/2014/main" id="{28A4F7AA-F7D1-47AB-87A6-35F53266421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55832" y="467136"/>
                <a:ext cx="975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1" name="Tinta 280">
                <a:extLst>
                  <a:ext uri="{FF2B5EF4-FFF2-40B4-BE49-F238E27FC236}">
                    <a16:creationId xmlns:a16="http://schemas.microsoft.com/office/drawing/2014/main" id="{20F07251-EADC-43E8-8651-126C1506E5F0}"/>
                  </a:ext>
                </a:extLst>
              </p14:cNvPr>
              <p14:cNvContentPartPr/>
              <p14:nvPr/>
            </p14:nvContentPartPr>
            <p14:xfrm>
              <a:off x="7467192" y="607536"/>
              <a:ext cx="744120" cy="18360"/>
            </p14:xfrm>
          </p:contentPart>
        </mc:Choice>
        <mc:Fallback xmlns="">
          <p:pic>
            <p:nvPicPr>
              <p:cNvPr id="281" name="Tinta 280">
                <a:extLst>
                  <a:ext uri="{FF2B5EF4-FFF2-40B4-BE49-F238E27FC236}">
                    <a16:creationId xmlns:a16="http://schemas.microsoft.com/office/drawing/2014/main" id="{20F07251-EADC-43E8-8651-126C1506E5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22192" y="517536"/>
                <a:ext cx="833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2" name="Tinta 281">
                <a:extLst>
                  <a:ext uri="{FF2B5EF4-FFF2-40B4-BE49-F238E27FC236}">
                    <a16:creationId xmlns:a16="http://schemas.microsoft.com/office/drawing/2014/main" id="{59303214-8CDE-44A6-B39D-F1C646772BF6}"/>
                  </a:ext>
                </a:extLst>
              </p14:cNvPr>
              <p14:cNvContentPartPr/>
              <p14:nvPr/>
            </p14:nvContentPartPr>
            <p14:xfrm>
              <a:off x="7500312" y="666576"/>
              <a:ext cx="67320" cy="6120"/>
            </p14:xfrm>
          </p:contentPart>
        </mc:Choice>
        <mc:Fallback xmlns="">
          <p:pic>
            <p:nvPicPr>
              <p:cNvPr id="282" name="Tinta 281">
                <a:extLst>
                  <a:ext uri="{FF2B5EF4-FFF2-40B4-BE49-F238E27FC236}">
                    <a16:creationId xmlns:a16="http://schemas.microsoft.com/office/drawing/2014/main" id="{59303214-8CDE-44A6-B39D-F1C646772B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55312" y="576576"/>
                <a:ext cx="156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3" name="Tinta 282">
                <a:extLst>
                  <a:ext uri="{FF2B5EF4-FFF2-40B4-BE49-F238E27FC236}">
                    <a16:creationId xmlns:a16="http://schemas.microsoft.com/office/drawing/2014/main" id="{8223A99A-73A9-41D9-9D2A-1D0B2087F243}"/>
                  </a:ext>
                </a:extLst>
              </p14:cNvPr>
              <p14:cNvContentPartPr/>
              <p14:nvPr/>
            </p14:nvContentPartPr>
            <p14:xfrm>
              <a:off x="7655112" y="696456"/>
              <a:ext cx="535320" cy="41760"/>
            </p14:xfrm>
          </p:contentPart>
        </mc:Choice>
        <mc:Fallback xmlns="">
          <p:pic>
            <p:nvPicPr>
              <p:cNvPr id="283" name="Tinta 282">
                <a:extLst>
                  <a:ext uri="{FF2B5EF4-FFF2-40B4-BE49-F238E27FC236}">
                    <a16:creationId xmlns:a16="http://schemas.microsoft.com/office/drawing/2014/main" id="{8223A99A-73A9-41D9-9D2A-1D0B2087F24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10112" y="606456"/>
                <a:ext cx="6249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84" name="Tinta 283">
                <a:extLst>
                  <a:ext uri="{FF2B5EF4-FFF2-40B4-BE49-F238E27FC236}">
                    <a16:creationId xmlns:a16="http://schemas.microsoft.com/office/drawing/2014/main" id="{F9640057-1CF2-457F-A22C-02B0C214181F}"/>
                  </a:ext>
                </a:extLst>
              </p14:cNvPr>
              <p14:cNvContentPartPr/>
              <p14:nvPr/>
            </p14:nvContentPartPr>
            <p14:xfrm>
              <a:off x="7633152" y="684936"/>
              <a:ext cx="250200" cy="9720"/>
            </p14:xfrm>
          </p:contentPart>
        </mc:Choice>
        <mc:Fallback xmlns="">
          <p:pic>
            <p:nvPicPr>
              <p:cNvPr id="284" name="Tinta 283">
                <a:extLst>
                  <a:ext uri="{FF2B5EF4-FFF2-40B4-BE49-F238E27FC236}">
                    <a16:creationId xmlns:a16="http://schemas.microsoft.com/office/drawing/2014/main" id="{F9640057-1CF2-457F-A22C-02B0C214181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88152" y="594936"/>
                <a:ext cx="339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85" name="Tinta 284">
                <a:extLst>
                  <a:ext uri="{FF2B5EF4-FFF2-40B4-BE49-F238E27FC236}">
                    <a16:creationId xmlns:a16="http://schemas.microsoft.com/office/drawing/2014/main" id="{A30AAC2D-A0CC-4602-9101-1522F6963069}"/>
                  </a:ext>
                </a:extLst>
              </p14:cNvPr>
              <p14:cNvContentPartPr/>
              <p14:nvPr/>
            </p14:nvContentPartPr>
            <p14:xfrm>
              <a:off x="7493472" y="677016"/>
              <a:ext cx="14400" cy="5040"/>
            </p14:xfrm>
          </p:contentPart>
        </mc:Choice>
        <mc:Fallback xmlns="">
          <p:pic>
            <p:nvPicPr>
              <p:cNvPr id="285" name="Tinta 284">
                <a:extLst>
                  <a:ext uri="{FF2B5EF4-FFF2-40B4-BE49-F238E27FC236}">
                    <a16:creationId xmlns:a16="http://schemas.microsoft.com/office/drawing/2014/main" id="{A30AAC2D-A0CC-4602-9101-1522F696306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48472" y="587016"/>
                <a:ext cx="104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86" name="Tinta 285">
                <a:extLst>
                  <a:ext uri="{FF2B5EF4-FFF2-40B4-BE49-F238E27FC236}">
                    <a16:creationId xmlns:a16="http://schemas.microsoft.com/office/drawing/2014/main" id="{5058AD4A-1FCB-487C-B086-941CB0E63D91}"/>
                  </a:ext>
                </a:extLst>
              </p14:cNvPr>
              <p14:cNvContentPartPr/>
              <p14:nvPr/>
            </p14:nvContentPartPr>
            <p14:xfrm>
              <a:off x="7441632" y="681696"/>
              <a:ext cx="66240" cy="22320"/>
            </p14:xfrm>
          </p:contentPart>
        </mc:Choice>
        <mc:Fallback xmlns="">
          <p:pic>
            <p:nvPicPr>
              <p:cNvPr id="286" name="Tinta 285">
                <a:extLst>
                  <a:ext uri="{FF2B5EF4-FFF2-40B4-BE49-F238E27FC236}">
                    <a16:creationId xmlns:a16="http://schemas.microsoft.com/office/drawing/2014/main" id="{5058AD4A-1FCB-487C-B086-941CB0E63D9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96632" y="591696"/>
                <a:ext cx="155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7" name="Tinta 286">
                <a:extLst>
                  <a:ext uri="{FF2B5EF4-FFF2-40B4-BE49-F238E27FC236}">
                    <a16:creationId xmlns:a16="http://schemas.microsoft.com/office/drawing/2014/main" id="{FB74EDA7-4FD6-423C-9D41-797F82EBDD58}"/>
                  </a:ext>
                </a:extLst>
              </p14:cNvPr>
              <p14:cNvContentPartPr/>
              <p14:nvPr/>
            </p14:nvContentPartPr>
            <p14:xfrm>
              <a:off x="7607232" y="661536"/>
              <a:ext cx="468000" cy="41400"/>
            </p14:xfrm>
          </p:contentPart>
        </mc:Choice>
        <mc:Fallback xmlns="">
          <p:pic>
            <p:nvPicPr>
              <p:cNvPr id="287" name="Tinta 286">
                <a:extLst>
                  <a:ext uri="{FF2B5EF4-FFF2-40B4-BE49-F238E27FC236}">
                    <a16:creationId xmlns:a16="http://schemas.microsoft.com/office/drawing/2014/main" id="{FB74EDA7-4FD6-423C-9D41-797F82EBDD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62232" y="571536"/>
                <a:ext cx="557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8" name="Tinta 287">
                <a:extLst>
                  <a:ext uri="{FF2B5EF4-FFF2-40B4-BE49-F238E27FC236}">
                    <a16:creationId xmlns:a16="http://schemas.microsoft.com/office/drawing/2014/main" id="{FE38F2E7-84D8-478D-B546-B6747575731E}"/>
                  </a:ext>
                </a:extLst>
              </p14:cNvPr>
              <p14:cNvContentPartPr/>
              <p14:nvPr/>
            </p14:nvContentPartPr>
            <p14:xfrm>
              <a:off x="7551432" y="656856"/>
              <a:ext cx="640080" cy="54360"/>
            </p14:xfrm>
          </p:contentPart>
        </mc:Choice>
        <mc:Fallback xmlns="">
          <p:pic>
            <p:nvPicPr>
              <p:cNvPr id="288" name="Tinta 287">
                <a:extLst>
                  <a:ext uri="{FF2B5EF4-FFF2-40B4-BE49-F238E27FC236}">
                    <a16:creationId xmlns:a16="http://schemas.microsoft.com/office/drawing/2014/main" id="{FE38F2E7-84D8-478D-B546-B674757573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6432" y="566856"/>
                <a:ext cx="7297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9" name="Tinta 288">
                <a:extLst>
                  <a:ext uri="{FF2B5EF4-FFF2-40B4-BE49-F238E27FC236}">
                    <a16:creationId xmlns:a16="http://schemas.microsoft.com/office/drawing/2014/main" id="{A201BC1C-002A-4C5A-BA73-EBE7763B61D2}"/>
                  </a:ext>
                </a:extLst>
              </p14:cNvPr>
              <p14:cNvContentPartPr/>
              <p14:nvPr/>
            </p14:nvContentPartPr>
            <p14:xfrm>
              <a:off x="2365272" y="3912696"/>
              <a:ext cx="230760" cy="66600"/>
            </p14:xfrm>
          </p:contentPart>
        </mc:Choice>
        <mc:Fallback xmlns="">
          <p:pic>
            <p:nvPicPr>
              <p:cNvPr id="289" name="Tinta 288">
                <a:extLst>
                  <a:ext uri="{FF2B5EF4-FFF2-40B4-BE49-F238E27FC236}">
                    <a16:creationId xmlns:a16="http://schemas.microsoft.com/office/drawing/2014/main" id="{A201BC1C-002A-4C5A-BA73-EBE7763B61D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20272" y="3822696"/>
                <a:ext cx="3204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0" name="Tinta 289">
                <a:extLst>
                  <a:ext uri="{FF2B5EF4-FFF2-40B4-BE49-F238E27FC236}">
                    <a16:creationId xmlns:a16="http://schemas.microsoft.com/office/drawing/2014/main" id="{1BA22563-5425-413B-8D64-0AB19E2E0947}"/>
                  </a:ext>
                </a:extLst>
              </p14:cNvPr>
              <p14:cNvContentPartPr/>
              <p14:nvPr/>
            </p14:nvContentPartPr>
            <p14:xfrm>
              <a:off x="2477232" y="3979296"/>
              <a:ext cx="162360" cy="34200"/>
            </p14:xfrm>
          </p:contentPart>
        </mc:Choice>
        <mc:Fallback xmlns="">
          <p:pic>
            <p:nvPicPr>
              <p:cNvPr id="290" name="Tinta 289">
                <a:extLst>
                  <a:ext uri="{FF2B5EF4-FFF2-40B4-BE49-F238E27FC236}">
                    <a16:creationId xmlns:a16="http://schemas.microsoft.com/office/drawing/2014/main" id="{1BA22563-5425-413B-8D64-0AB19E2E09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32232" y="3889296"/>
                <a:ext cx="252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91" name="Tinta 290">
                <a:extLst>
                  <a:ext uri="{FF2B5EF4-FFF2-40B4-BE49-F238E27FC236}">
                    <a16:creationId xmlns:a16="http://schemas.microsoft.com/office/drawing/2014/main" id="{4BE61A6E-B3F9-448F-BDE6-502DF7DD878F}"/>
                  </a:ext>
                </a:extLst>
              </p14:cNvPr>
              <p14:cNvContentPartPr/>
              <p14:nvPr/>
            </p14:nvContentPartPr>
            <p14:xfrm>
              <a:off x="2330352" y="3954456"/>
              <a:ext cx="267480" cy="127080"/>
            </p14:xfrm>
          </p:contentPart>
        </mc:Choice>
        <mc:Fallback xmlns="">
          <p:pic>
            <p:nvPicPr>
              <p:cNvPr id="291" name="Tinta 290">
                <a:extLst>
                  <a:ext uri="{FF2B5EF4-FFF2-40B4-BE49-F238E27FC236}">
                    <a16:creationId xmlns:a16="http://schemas.microsoft.com/office/drawing/2014/main" id="{4BE61A6E-B3F9-448F-BDE6-502DF7DD878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85352" y="3864456"/>
                <a:ext cx="3571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2" name="Tinta 291">
                <a:extLst>
                  <a:ext uri="{FF2B5EF4-FFF2-40B4-BE49-F238E27FC236}">
                    <a16:creationId xmlns:a16="http://schemas.microsoft.com/office/drawing/2014/main" id="{8B29269C-7E8F-4AE1-948E-C9577EEC78B6}"/>
                  </a:ext>
                </a:extLst>
              </p14:cNvPr>
              <p14:cNvContentPartPr/>
              <p14:nvPr/>
            </p14:nvContentPartPr>
            <p14:xfrm>
              <a:off x="2499192" y="3903696"/>
              <a:ext cx="6840" cy="2160"/>
            </p14:xfrm>
          </p:contentPart>
        </mc:Choice>
        <mc:Fallback xmlns="">
          <p:pic>
            <p:nvPicPr>
              <p:cNvPr id="292" name="Tinta 291">
                <a:extLst>
                  <a:ext uri="{FF2B5EF4-FFF2-40B4-BE49-F238E27FC236}">
                    <a16:creationId xmlns:a16="http://schemas.microsoft.com/office/drawing/2014/main" id="{8B29269C-7E8F-4AE1-948E-C9577EEC78B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54192" y="3813696"/>
                <a:ext cx="964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93" name="Tinta 292">
                <a:extLst>
                  <a:ext uri="{FF2B5EF4-FFF2-40B4-BE49-F238E27FC236}">
                    <a16:creationId xmlns:a16="http://schemas.microsoft.com/office/drawing/2014/main" id="{42D4C468-F428-4CF5-80F5-82B0A065FAC4}"/>
                  </a:ext>
                </a:extLst>
              </p14:cNvPr>
              <p14:cNvContentPartPr/>
              <p14:nvPr/>
            </p14:nvContentPartPr>
            <p14:xfrm>
              <a:off x="2218392" y="3947976"/>
              <a:ext cx="281160" cy="63000"/>
            </p14:xfrm>
          </p:contentPart>
        </mc:Choice>
        <mc:Fallback xmlns="">
          <p:pic>
            <p:nvPicPr>
              <p:cNvPr id="293" name="Tinta 292">
                <a:extLst>
                  <a:ext uri="{FF2B5EF4-FFF2-40B4-BE49-F238E27FC236}">
                    <a16:creationId xmlns:a16="http://schemas.microsoft.com/office/drawing/2014/main" id="{42D4C468-F428-4CF5-80F5-82B0A065FAC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73392" y="3857976"/>
                <a:ext cx="370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94" name="Tinta 293">
                <a:extLst>
                  <a:ext uri="{FF2B5EF4-FFF2-40B4-BE49-F238E27FC236}">
                    <a16:creationId xmlns:a16="http://schemas.microsoft.com/office/drawing/2014/main" id="{F5C836B3-E189-4DC7-9687-AEB7D1D8BBDC}"/>
                  </a:ext>
                </a:extLst>
              </p14:cNvPr>
              <p14:cNvContentPartPr/>
              <p14:nvPr/>
            </p14:nvContentPartPr>
            <p14:xfrm>
              <a:off x="2452032" y="3984696"/>
              <a:ext cx="112320" cy="39960"/>
            </p14:xfrm>
          </p:contentPart>
        </mc:Choice>
        <mc:Fallback xmlns="">
          <p:pic>
            <p:nvPicPr>
              <p:cNvPr id="294" name="Tinta 293">
                <a:extLst>
                  <a:ext uri="{FF2B5EF4-FFF2-40B4-BE49-F238E27FC236}">
                    <a16:creationId xmlns:a16="http://schemas.microsoft.com/office/drawing/2014/main" id="{F5C836B3-E189-4DC7-9687-AEB7D1D8BB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07032" y="3894696"/>
                <a:ext cx="2019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95" name="Tinta 294">
                <a:extLst>
                  <a:ext uri="{FF2B5EF4-FFF2-40B4-BE49-F238E27FC236}">
                    <a16:creationId xmlns:a16="http://schemas.microsoft.com/office/drawing/2014/main" id="{5B73BBEE-E344-47D1-A29F-40516236E997}"/>
                  </a:ext>
                </a:extLst>
              </p14:cNvPr>
              <p14:cNvContentPartPr/>
              <p14:nvPr/>
            </p14:nvContentPartPr>
            <p14:xfrm>
              <a:off x="647712" y="2279736"/>
              <a:ext cx="213480" cy="638280"/>
            </p14:xfrm>
          </p:contentPart>
        </mc:Choice>
        <mc:Fallback xmlns="">
          <p:pic>
            <p:nvPicPr>
              <p:cNvPr id="295" name="Tinta 294">
                <a:extLst>
                  <a:ext uri="{FF2B5EF4-FFF2-40B4-BE49-F238E27FC236}">
                    <a16:creationId xmlns:a16="http://schemas.microsoft.com/office/drawing/2014/main" id="{5B73BBEE-E344-47D1-A29F-40516236E99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2712" y="2189787"/>
                <a:ext cx="303120" cy="817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96" name="Tinta 295">
                <a:extLst>
                  <a:ext uri="{FF2B5EF4-FFF2-40B4-BE49-F238E27FC236}">
                    <a16:creationId xmlns:a16="http://schemas.microsoft.com/office/drawing/2014/main" id="{E99FFE35-94B9-442F-90D4-C2D06ECFAB1F}"/>
                  </a:ext>
                </a:extLst>
              </p14:cNvPr>
              <p14:cNvContentPartPr/>
              <p14:nvPr/>
            </p14:nvContentPartPr>
            <p14:xfrm>
              <a:off x="833472" y="3098736"/>
              <a:ext cx="13320" cy="65520"/>
            </p14:xfrm>
          </p:contentPart>
        </mc:Choice>
        <mc:Fallback xmlns="">
          <p:pic>
            <p:nvPicPr>
              <p:cNvPr id="296" name="Tinta 295">
                <a:extLst>
                  <a:ext uri="{FF2B5EF4-FFF2-40B4-BE49-F238E27FC236}">
                    <a16:creationId xmlns:a16="http://schemas.microsoft.com/office/drawing/2014/main" id="{E99FFE35-94B9-442F-90D4-C2D06ECFAB1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8472" y="3008736"/>
                <a:ext cx="10296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21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7F47D8C-8350-4CBE-9840-8AC0934A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24"/>
            <a:ext cx="8344474" cy="4176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DAF38949-FDEB-41D4-BF4A-2C6DC7FD6FF3}"/>
                  </a:ext>
                </a:extLst>
              </p14:cNvPr>
              <p14:cNvContentPartPr/>
              <p14:nvPr/>
            </p14:nvContentPartPr>
            <p14:xfrm>
              <a:off x="6687792" y="1980024"/>
              <a:ext cx="2231640" cy="36072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DAF38949-FDEB-41D4-BF4A-2C6DC7FD6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9792" y="1962024"/>
                <a:ext cx="22672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0AD877E1-FCE1-4447-B1DA-471F9BC500CB}"/>
                  </a:ext>
                </a:extLst>
              </p14:cNvPr>
              <p14:cNvContentPartPr/>
              <p14:nvPr/>
            </p14:nvContentPartPr>
            <p14:xfrm>
              <a:off x="6731712" y="2479344"/>
              <a:ext cx="1150560" cy="97992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0AD877E1-FCE1-4447-B1DA-471F9BC50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3712" y="2461344"/>
                <a:ext cx="118620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D19A88A3-8F39-4B79-ACD9-286869974249}"/>
                  </a:ext>
                </a:extLst>
              </p14:cNvPr>
              <p14:cNvContentPartPr/>
              <p14:nvPr/>
            </p14:nvContentPartPr>
            <p14:xfrm>
              <a:off x="7569072" y="2530104"/>
              <a:ext cx="272520" cy="14256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D19A88A3-8F39-4B79-ACD9-286869974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072" y="2512104"/>
                <a:ext cx="308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9233D06B-86C9-4DAC-B8CD-C8FA42D9B68A}"/>
                  </a:ext>
                </a:extLst>
              </p14:cNvPr>
              <p14:cNvContentPartPr/>
              <p14:nvPr/>
            </p14:nvContentPartPr>
            <p14:xfrm>
              <a:off x="6808752" y="3292944"/>
              <a:ext cx="276120" cy="15300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9233D06B-86C9-4DAC-B8CD-C8FA42D9B6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0752" y="3274944"/>
                <a:ext cx="311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5A934AB5-79DF-46EA-96B6-E97741424F5C}"/>
                  </a:ext>
                </a:extLst>
              </p14:cNvPr>
              <p14:cNvContentPartPr/>
              <p14:nvPr/>
            </p14:nvContentPartPr>
            <p14:xfrm>
              <a:off x="6711192" y="2467824"/>
              <a:ext cx="681480" cy="117720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5A934AB5-79DF-46EA-96B6-E97741424F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3192" y="2449824"/>
                <a:ext cx="71712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" name="Tinta 122">
                <a:extLst>
                  <a:ext uri="{FF2B5EF4-FFF2-40B4-BE49-F238E27FC236}">
                    <a16:creationId xmlns:a16="http://schemas.microsoft.com/office/drawing/2014/main" id="{0DCD213B-68F6-42A1-ABFC-0D1911B367AD}"/>
                  </a:ext>
                </a:extLst>
              </p14:cNvPr>
              <p14:cNvContentPartPr/>
              <p14:nvPr/>
            </p14:nvContentPartPr>
            <p14:xfrm>
              <a:off x="6740712" y="1040616"/>
              <a:ext cx="1439280" cy="281880"/>
            </p14:xfrm>
          </p:contentPart>
        </mc:Choice>
        <mc:Fallback xmlns="">
          <p:pic>
            <p:nvPicPr>
              <p:cNvPr id="123" name="Tinta 122">
                <a:extLst>
                  <a:ext uri="{FF2B5EF4-FFF2-40B4-BE49-F238E27FC236}">
                    <a16:creationId xmlns:a16="http://schemas.microsoft.com/office/drawing/2014/main" id="{0DCD213B-68F6-42A1-ABFC-0D1911B367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2712" y="1022616"/>
                <a:ext cx="14749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ADA38302-5098-4311-9E0F-090B131E1F61}"/>
                  </a:ext>
                </a:extLst>
              </p14:cNvPr>
              <p14:cNvContentPartPr/>
              <p14:nvPr/>
            </p14:nvContentPartPr>
            <p14:xfrm>
              <a:off x="6987312" y="1492776"/>
              <a:ext cx="263160" cy="8496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ADA38302-5098-4311-9E0F-090B131E1F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9312" y="1474776"/>
                <a:ext cx="298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9357FEAF-DF21-447D-9D7D-E8E942CBA355}"/>
                  </a:ext>
                </a:extLst>
              </p14:cNvPr>
              <p14:cNvContentPartPr/>
              <p14:nvPr/>
            </p14:nvContentPartPr>
            <p14:xfrm>
              <a:off x="6764472" y="1489176"/>
              <a:ext cx="232560" cy="129600"/>
            </p14:xfrm>
          </p:contentPart>
        </mc:Choice>
        <mc:Fallback xmlns=""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9357FEAF-DF21-447D-9D7D-E8E942CBA3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46472" y="1471176"/>
                <a:ext cx="268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529FFF1D-BD0C-47C2-9DE3-EED3A4492C04}"/>
                  </a:ext>
                </a:extLst>
              </p14:cNvPr>
              <p14:cNvContentPartPr/>
              <p14:nvPr/>
            </p14:nvContentPartPr>
            <p14:xfrm>
              <a:off x="7394472" y="1029456"/>
              <a:ext cx="1722240" cy="600120"/>
            </p14:xfrm>
          </p:contentPart>
        </mc:Choice>
        <mc:Fallback xmlns=""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529FFF1D-BD0C-47C2-9DE3-EED3A4492C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76472" y="1011456"/>
                <a:ext cx="17578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492B1941-C036-4DC1-A989-7AAD65525F20}"/>
                  </a:ext>
                </a:extLst>
              </p14:cNvPr>
              <p14:cNvContentPartPr/>
              <p14:nvPr/>
            </p14:nvContentPartPr>
            <p14:xfrm>
              <a:off x="481392" y="4646376"/>
              <a:ext cx="1386720" cy="105552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492B1941-C036-4DC1-A989-7AAD65525F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392" y="4628376"/>
                <a:ext cx="142236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1A974C7D-5904-498B-B4B6-1825F35459C3}"/>
                  </a:ext>
                </a:extLst>
              </p14:cNvPr>
              <p14:cNvContentPartPr/>
              <p14:nvPr/>
            </p14:nvContentPartPr>
            <p14:xfrm>
              <a:off x="659232" y="4662576"/>
              <a:ext cx="1152000" cy="693000"/>
            </p14:xfrm>
          </p:contentPart>
        </mc:Choice>
        <mc:Fallback xmlns=""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1A974C7D-5904-498B-B4B6-1825F35459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232" y="4644576"/>
                <a:ext cx="11876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7" name="Tinta 186">
                <a:extLst>
                  <a:ext uri="{FF2B5EF4-FFF2-40B4-BE49-F238E27FC236}">
                    <a16:creationId xmlns:a16="http://schemas.microsoft.com/office/drawing/2014/main" id="{91FC5C18-E9EA-44C8-B778-9C64E68A3E79}"/>
                  </a:ext>
                </a:extLst>
              </p14:cNvPr>
              <p14:cNvContentPartPr/>
              <p14:nvPr/>
            </p14:nvContentPartPr>
            <p14:xfrm>
              <a:off x="2551392" y="4492656"/>
              <a:ext cx="1440360" cy="1279440"/>
            </p14:xfrm>
          </p:contentPart>
        </mc:Choice>
        <mc:Fallback xmlns="">
          <p:pic>
            <p:nvPicPr>
              <p:cNvPr id="187" name="Tinta 186">
                <a:extLst>
                  <a:ext uri="{FF2B5EF4-FFF2-40B4-BE49-F238E27FC236}">
                    <a16:creationId xmlns:a16="http://schemas.microsoft.com/office/drawing/2014/main" id="{91FC5C18-E9EA-44C8-B778-9C64E68A3E7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33392" y="4474656"/>
                <a:ext cx="1476000" cy="1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8" name="Tinta 207">
                <a:extLst>
                  <a:ext uri="{FF2B5EF4-FFF2-40B4-BE49-F238E27FC236}">
                    <a16:creationId xmlns:a16="http://schemas.microsoft.com/office/drawing/2014/main" id="{2B8AF2B3-45CC-4A63-9FAB-0A340304CAB7}"/>
                  </a:ext>
                </a:extLst>
              </p14:cNvPr>
              <p14:cNvContentPartPr/>
              <p14:nvPr/>
            </p14:nvContentPartPr>
            <p14:xfrm>
              <a:off x="4467312" y="4401936"/>
              <a:ext cx="1394640" cy="1318320"/>
            </p14:xfrm>
          </p:contentPart>
        </mc:Choice>
        <mc:Fallback xmlns="">
          <p:pic>
            <p:nvPicPr>
              <p:cNvPr id="208" name="Tinta 207">
                <a:extLst>
                  <a:ext uri="{FF2B5EF4-FFF2-40B4-BE49-F238E27FC236}">
                    <a16:creationId xmlns:a16="http://schemas.microsoft.com/office/drawing/2014/main" id="{2B8AF2B3-45CC-4A63-9FAB-0A340304CAB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9312" y="4383936"/>
                <a:ext cx="143028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4" name="Tinta 213">
                <a:extLst>
                  <a:ext uri="{FF2B5EF4-FFF2-40B4-BE49-F238E27FC236}">
                    <a16:creationId xmlns:a16="http://schemas.microsoft.com/office/drawing/2014/main" id="{88F4D836-259B-4ED1-8788-29519B352B3B}"/>
                  </a:ext>
                </a:extLst>
              </p14:cNvPr>
              <p14:cNvContentPartPr/>
              <p14:nvPr/>
            </p14:nvContentPartPr>
            <p14:xfrm>
              <a:off x="6342192" y="4282776"/>
              <a:ext cx="1733040" cy="1348560"/>
            </p14:xfrm>
          </p:contentPart>
        </mc:Choice>
        <mc:Fallback xmlns="">
          <p:pic>
            <p:nvPicPr>
              <p:cNvPr id="214" name="Tinta 213">
                <a:extLst>
                  <a:ext uri="{FF2B5EF4-FFF2-40B4-BE49-F238E27FC236}">
                    <a16:creationId xmlns:a16="http://schemas.microsoft.com/office/drawing/2014/main" id="{88F4D836-259B-4ED1-8788-29519B352B3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24192" y="4264776"/>
                <a:ext cx="1768680" cy="13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3" name="Tinta 222">
                <a:extLst>
                  <a:ext uri="{FF2B5EF4-FFF2-40B4-BE49-F238E27FC236}">
                    <a16:creationId xmlns:a16="http://schemas.microsoft.com/office/drawing/2014/main" id="{E52F70E3-21A3-44DF-BCE0-778D747B88E0}"/>
                  </a:ext>
                </a:extLst>
              </p14:cNvPr>
              <p14:cNvContentPartPr/>
              <p14:nvPr/>
            </p14:nvContentPartPr>
            <p14:xfrm>
              <a:off x="6571512" y="4457376"/>
              <a:ext cx="1224000" cy="1319040"/>
            </p14:xfrm>
          </p:contentPart>
        </mc:Choice>
        <mc:Fallback xmlns="">
          <p:pic>
            <p:nvPicPr>
              <p:cNvPr id="223" name="Tinta 222">
                <a:extLst>
                  <a:ext uri="{FF2B5EF4-FFF2-40B4-BE49-F238E27FC236}">
                    <a16:creationId xmlns:a16="http://schemas.microsoft.com/office/drawing/2014/main" id="{E52F70E3-21A3-44DF-BCE0-778D747B88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53512" y="4439376"/>
                <a:ext cx="125964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6" name="Tinta 225">
                <a:extLst>
                  <a:ext uri="{FF2B5EF4-FFF2-40B4-BE49-F238E27FC236}">
                    <a16:creationId xmlns:a16="http://schemas.microsoft.com/office/drawing/2014/main" id="{87FEA829-E21E-4EB6-A733-63843CE717AE}"/>
                  </a:ext>
                </a:extLst>
              </p14:cNvPr>
              <p14:cNvContentPartPr/>
              <p14:nvPr/>
            </p14:nvContentPartPr>
            <p14:xfrm>
              <a:off x="1037232" y="4489416"/>
              <a:ext cx="185040" cy="369720"/>
            </p14:xfrm>
          </p:contentPart>
        </mc:Choice>
        <mc:Fallback xmlns="">
          <p:pic>
            <p:nvPicPr>
              <p:cNvPr id="226" name="Tinta 225">
                <a:extLst>
                  <a:ext uri="{FF2B5EF4-FFF2-40B4-BE49-F238E27FC236}">
                    <a16:creationId xmlns:a16="http://schemas.microsoft.com/office/drawing/2014/main" id="{87FEA829-E21E-4EB6-A733-63843CE717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9232" y="4471416"/>
                <a:ext cx="2206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7" name="Tinta 226">
                <a:extLst>
                  <a:ext uri="{FF2B5EF4-FFF2-40B4-BE49-F238E27FC236}">
                    <a16:creationId xmlns:a16="http://schemas.microsoft.com/office/drawing/2014/main" id="{CBC8D5AF-68FF-467C-ACF3-C8FFAC6FF535}"/>
                  </a:ext>
                </a:extLst>
              </p14:cNvPr>
              <p14:cNvContentPartPr/>
              <p14:nvPr/>
            </p14:nvContentPartPr>
            <p14:xfrm>
              <a:off x="586512" y="5603256"/>
              <a:ext cx="318240" cy="124560"/>
            </p14:xfrm>
          </p:contentPart>
        </mc:Choice>
        <mc:Fallback xmlns="">
          <p:pic>
            <p:nvPicPr>
              <p:cNvPr id="227" name="Tinta 226">
                <a:extLst>
                  <a:ext uri="{FF2B5EF4-FFF2-40B4-BE49-F238E27FC236}">
                    <a16:creationId xmlns:a16="http://schemas.microsoft.com/office/drawing/2014/main" id="{CBC8D5AF-68FF-467C-ACF3-C8FFAC6FF5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8512" y="5585256"/>
                <a:ext cx="353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063051DF-3F46-4718-9982-E0571EE2C855}"/>
                  </a:ext>
                </a:extLst>
              </p14:cNvPr>
              <p14:cNvContentPartPr/>
              <p14:nvPr/>
            </p14:nvContentPartPr>
            <p14:xfrm>
              <a:off x="2986272" y="4660416"/>
              <a:ext cx="341640" cy="138600"/>
            </p14:xfrm>
          </p:contentPart>
        </mc:Choice>
        <mc:Fallback xmlns=""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063051DF-3F46-4718-9982-E0571EE2C8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68272" y="4642416"/>
                <a:ext cx="3772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6" name="Tinta 265">
                <a:extLst>
                  <a:ext uri="{FF2B5EF4-FFF2-40B4-BE49-F238E27FC236}">
                    <a16:creationId xmlns:a16="http://schemas.microsoft.com/office/drawing/2014/main" id="{DDD2F4B1-D634-49C0-BE7E-F13F51663CD6}"/>
                  </a:ext>
                </a:extLst>
              </p14:cNvPr>
              <p14:cNvContentPartPr/>
              <p14:nvPr/>
            </p14:nvContentPartPr>
            <p14:xfrm>
              <a:off x="4803912" y="4511016"/>
              <a:ext cx="311040" cy="1485360"/>
            </p14:xfrm>
          </p:contentPart>
        </mc:Choice>
        <mc:Fallback xmlns="">
          <p:pic>
            <p:nvPicPr>
              <p:cNvPr id="266" name="Tinta 265">
                <a:extLst>
                  <a:ext uri="{FF2B5EF4-FFF2-40B4-BE49-F238E27FC236}">
                    <a16:creationId xmlns:a16="http://schemas.microsoft.com/office/drawing/2014/main" id="{DDD2F4B1-D634-49C0-BE7E-F13F51663C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85912" y="4493016"/>
                <a:ext cx="346680" cy="15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7" name="Tinta 266">
                <a:extLst>
                  <a:ext uri="{FF2B5EF4-FFF2-40B4-BE49-F238E27FC236}">
                    <a16:creationId xmlns:a16="http://schemas.microsoft.com/office/drawing/2014/main" id="{C659D1C1-1F7F-4ABF-8225-9E5C90F6B482}"/>
                  </a:ext>
                </a:extLst>
              </p14:cNvPr>
              <p14:cNvContentPartPr/>
              <p14:nvPr/>
            </p14:nvContentPartPr>
            <p14:xfrm>
              <a:off x="1377792" y="4588776"/>
              <a:ext cx="382320" cy="1157400"/>
            </p14:xfrm>
          </p:contentPart>
        </mc:Choice>
        <mc:Fallback xmlns="">
          <p:pic>
            <p:nvPicPr>
              <p:cNvPr id="267" name="Tinta 266">
                <a:extLst>
                  <a:ext uri="{FF2B5EF4-FFF2-40B4-BE49-F238E27FC236}">
                    <a16:creationId xmlns:a16="http://schemas.microsoft.com/office/drawing/2014/main" id="{C659D1C1-1F7F-4ABF-8225-9E5C90F6B48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59792" y="4570776"/>
                <a:ext cx="417960" cy="11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652E126-03C1-439A-B292-060E2427B38B}"/>
                  </a:ext>
                </a:extLst>
              </p14:cNvPr>
              <p14:cNvContentPartPr/>
              <p14:nvPr/>
            </p14:nvContentPartPr>
            <p14:xfrm>
              <a:off x="485640" y="1689840"/>
              <a:ext cx="8493840" cy="48110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652E126-03C1-439A-B292-060E2427B38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6280" y="1680480"/>
                <a:ext cx="8512560" cy="48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21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0647D0-CD64-46BC-9E25-E174BFE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" y="188640"/>
            <a:ext cx="9003952" cy="28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5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0647D0-CD64-46BC-9E25-E174BFE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" y="188640"/>
            <a:ext cx="9003952" cy="28040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655FC1EE-EE21-4747-A256-117DB1F40B06}"/>
                  </a:ext>
                </a:extLst>
              </p14:cNvPr>
              <p14:cNvContentPartPr/>
              <p14:nvPr/>
            </p14:nvContentPartPr>
            <p14:xfrm>
              <a:off x="450432" y="2568456"/>
              <a:ext cx="5102280" cy="20952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655FC1EE-EE21-4747-A256-117DB1F40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32" y="2478456"/>
                <a:ext cx="51919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4A543C3D-4388-4F4A-8ED6-CFE2B921D186}"/>
                  </a:ext>
                </a:extLst>
              </p14:cNvPr>
              <p14:cNvContentPartPr/>
              <p14:nvPr/>
            </p14:nvContentPartPr>
            <p14:xfrm>
              <a:off x="2934792" y="2689056"/>
              <a:ext cx="2419200" cy="1144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4A543C3D-4388-4F4A-8ED6-CFE2B921D1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9792" y="2599056"/>
                <a:ext cx="2508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CA739C8B-22DE-408B-AB1F-B56C2A317EE1}"/>
                  </a:ext>
                </a:extLst>
              </p14:cNvPr>
              <p14:cNvContentPartPr/>
              <p14:nvPr/>
            </p14:nvContentPartPr>
            <p14:xfrm>
              <a:off x="493272" y="2513016"/>
              <a:ext cx="4168800" cy="12240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CA739C8B-22DE-408B-AB1F-B56C2A317E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272" y="2423016"/>
                <a:ext cx="4258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A62FEF76-4DE3-4B8A-9953-C1595F9EEBD2}"/>
                  </a:ext>
                </a:extLst>
              </p14:cNvPr>
              <p14:cNvContentPartPr/>
              <p14:nvPr/>
            </p14:nvContentPartPr>
            <p14:xfrm>
              <a:off x="954072" y="2686896"/>
              <a:ext cx="1212840" cy="7632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A62FEF76-4DE3-4B8A-9953-C1595F9EEB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9072" y="2596896"/>
                <a:ext cx="1302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FC4F034-BDF8-4097-B53C-0847EB21E451}"/>
                  </a:ext>
                </a:extLst>
              </p14:cNvPr>
              <p14:cNvContentPartPr/>
              <p14:nvPr/>
            </p14:nvContentPartPr>
            <p14:xfrm>
              <a:off x="354672" y="2505096"/>
              <a:ext cx="3569040" cy="31284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FC4F034-BDF8-4097-B53C-0847EB21E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672" y="2415096"/>
                <a:ext cx="3658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B42EEABE-9EE1-464E-BFE9-08A02D5C9D2D}"/>
                  </a:ext>
                </a:extLst>
              </p14:cNvPr>
              <p14:cNvContentPartPr/>
              <p14:nvPr/>
            </p14:nvContentPartPr>
            <p14:xfrm>
              <a:off x="383832" y="2964096"/>
              <a:ext cx="12240" cy="22500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B42EEABE-9EE1-464E-BFE9-08A02D5C9D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832" y="2946096"/>
                <a:ext cx="47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F9C0F0DE-3512-4256-99EB-2C25172A3918}"/>
                  </a:ext>
                </a:extLst>
              </p14:cNvPr>
              <p14:cNvContentPartPr/>
              <p14:nvPr/>
            </p14:nvContentPartPr>
            <p14:xfrm>
              <a:off x="294552" y="3000816"/>
              <a:ext cx="1037520" cy="2181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F9C0F0DE-3512-4256-99EB-2C25172A3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552" y="2982816"/>
                <a:ext cx="10731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2C4C195F-0622-474E-9330-C9C39B7FF2DE}"/>
                  </a:ext>
                </a:extLst>
              </p14:cNvPr>
              <p14:cNvContentPartPr/>
              <p14:nvPr/>
            </p14:nvContentPartPr>
            <p14:xfrm>
              <a:off x="1816632" y="2937456"/>
              <a:ext cx="1318320" cy="24732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2C4C195F-0622-474E-9330-C9C39B7FF2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8632" y="2919456"/>
                <a:ext cx="1353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8C3F1024-27E6-4CA7-9FE2-94415819088C}"/>
                  </a:ext>
                </a:extLst>
              </p14:cNvPr>
              <p14:cNvContentPartPr/>
              <p14:nvPr/>
            </p14:nvContentPartPr>
            <p14:xfrm>
              <a:off x="3606912" y="2927016"/>
              <a:ext cx="1600200" cy="24300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8C3F1024-27E6-4CA7-9FE2-9441581908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912" y="2909016"/>
                <a:ext cx="1635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BB3C7C9C-F982-4AAE-A064-0F69DFA96B77}"/>
                  </a:ext>
                </a:extLst>
              </p14:cNvPr>
              <p14:cNvContentPartPr/>
              <p14:nvPr/>
            </p14:nvContentPartPr>
            <p14:xfrm>
              <a:off x="285552" y="3305376"/>
              <a:ext cx="1816920" cy="354600"/>
            </p14:xfrm>
          </p:contentPart>
        </mc:Choice>
        <mc:Fallback xmlns=""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BB3C7C9C-F982-4AAE-A064-0F69DFA96B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7552" y="3287376"/>
                <a:ext cx="1852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0E1999D3-81D0-4547-8F5B-5C6C0BBD9AF8}"/>
                  </a:ext>
                </a:extLst>
              </p14:cNvPr>
              <p14:cNvContentPartPr/>
              <p14:nvPr/>
            </p14:nvContentPartPr>
            <p14:xfrm>
              <a:off x="2497032" y="3439296"/>
              <a:ext cx="793080" cy="211680"/>
            </p14:xfrm>
          </p:contentPart>
        </mc:Choice>
        <mc:Fallback xmlns=""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0E1999D3-81D0-4547-8F5B-5C6C0BBD9A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9032" y="3421296"/>
                <a:ext cx="828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63356D4C-BC62-4790-913E-63C6615AA1FB}"/>
                  </a:ext>
                </a:extLst>
              </p14:cNvPr>
              <p14:cNvContentPartPr/>
              <p14:nvPr/>
            </p14:nvContentPartPr>
            <p14:xfrm>
              <a:off x="4750632" y="3426336"/>
              <a:ext cx="861120" cy="25596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63356D4C-BC62-4790-913E-63C6615AA1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2632" y="3408336"/>
                <a:ext cx="8967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2" name="Tinta 171">
                <a:extLst>
                  <a:ext uri="{FF2B5EF4-FFF2-40B4-BE49-F238E27FC236}">
                    <a16:creationId xmlns:a16="http://schemas.microsoft.com/office/drawing/2014/main" id="{AD1070DD-A349-41BA-B0FA-44C667A03588}"/>
                  </a:ext>
                </a:extLst>
              </p14:cNvPr>
              <p14:cNvContentPartPr/>
              <p14:nvPr/>
            </p14:nvContentPartPr>
            <p14:xfrm>
              <a:off x="6817752" y="3377016"/>
              <a:ext cx="937440" cy="289800"/>
            </p14:xfrm>
          </p:contentPart>
        </mc:Choice>
        <mc:Fallback xmlns="">
          <p:pic>
            <p:nvPicPr>
              <p:cNvPr id="172" name="Tinta 171">
                <a:extLst>
                  <a:ext uri="{FF2B5EF4-FFF2-40B4-BE49-F238E27FC236}">
                    <a16:creationId xmlns:a16="http://schemas.microsoft.com/office/drawing/2014/main" id="{AD1070DD-A349-41BA-B0FA-44C667A0358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99752" y="3359016"/>
                <a:ext cx="9730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33BF93C3-C3F2-422E-9786-3411DFE91357}"/>
                  </a:ext>
                </a:extLst>
              </p14:cNvPr>
              <p14:cNvContentPartPr/>
              <p14:nvPr/>
            </p14:nvContentPartPr>
            <p14:xfrm>
              <a:off x="7638192" y="3644136"/>
              <a:ext cx="245160" cy="14040"/>
            </p14:xfrm>
          </p:contentPart>
        </mc:Choice>
        <mc:Fallback xmlns=""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33BF93C3-C3F2-422E-9786-3411DFE913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20192" y="3626136"/>
                <a:ext cx="28080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25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0647D0-CD64-46BC-9E25-E174BFE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" y="188640"/>
            <a:ext cx="9003952" cy="28040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655FC1EE-EE21-4747-A256-117DB1F40B06}"/>
                  </a:ext>
                </a:extLst>
              </p14:cNvPr>
              <p14:cNvContentPartPr/>
              <p14:nvPr/>
            </p14:nvContentPartPr>
            <p14:xfrm>
              <a:off x="450432" y="2568456"/>
              <a:ext cx="5102280" cy="20952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655FC1EE-EE21-4747-A256-117DB1F40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32" y="2478456"/>
                <a:ext cx="51919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4A543C3D-4388-4F4A-8ED6-CFE2B921D186}"/>
                  </a:ext>
                </a:extLst>
              </p14:cNvPr>
              <p14:cNvContentPartPr/>
              <p14:nvPr/>
            </p14:nvContentPartPr>
            <p14:xfrm>
              <a:off x="2934792" y="2689056"/>
              <a:ext cx="2419200" cy="1144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4A543C3D-4388-4F4A-8ED6-CFE2B921D1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9792" y="2599056"/>
                <a:ext cx="2508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CA739C8B-22DE-408B-AB1F-B56C2A317EE1}"/>
                  </a:ext>
                </a:extLst>
              </p14:cNvPr>
              <p14:cNvContentPartPr/>
              <p14:nvPr/>
            </p14:nvContentPartPr>
            <p14:xfrm>
              <a:off x="493272" y="2513016"/>
              <a:ext cx="4168800" cy="12240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CA739C8B-22DE-408B-AB1F-B56C2A317E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272" y="2423016"/>
                <a:ext cx="4258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A62FEF76-4DE3-4B8A-9953-C1595F9EEBD2}"/>
                  </a:ext>
                </a:extLst>
              </p14:cNvPr>
              <p14:cNvContentPartPr/>
              <p14:nvPr/>
            </p14:nvContentPartPr>
            <p14:xfrm>
              <a:off x="954072" y="2686896"/>
              <a:ext cx="1212840" cy="7632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A62FEF76-4DE3-4B8A-9953-C1595F9EEB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9072" y="2596896"/>
                <a:ext cx="1302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FC4F034-BDF8-4097-B53C-0847EB21E451}"/>
                  </a:ext>
                </a:extLst>
              </p14:cNvPr>
              <p14:cNvContentPartPr/>
              <p14:nvPr/>
            </p14:nvContentPartPr>
            <p14:xfrm>
              <a:off x="354672" y="2505096"/>
              <a:ext cx="3569040" cy="31284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FC4F034-BDF8-4097-B53C-0847EB21E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672" y="2415096"/>
                <a:ext cx="3658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B42EEABE-9EE1-464E-BFE9-08A02D5C9D2D}"/>
                  </a:ext>
                </a:extLst>
              </p14:cNvPr>
              <p14:cNvContentPartPr/>
              <p14:nvPr/>
            </p14:nvContentPartPr>
            <p14:xfrm>
              <a:off x="383832" y="2964096"/>
              <a:ext cx="12240" cy="22500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B42EEABE-9EE1-464E-BFE9-08A02D5C9D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832" y="2946096"/>
                <a:ext cx="47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F9C0F0DE-3512-4256-99EB-2C25172A3918}"/>
                  </a:ext>
                </a:extLst>
              </p14:cNvPr>
              <p14:cNvContentPartPr/>
              <p14:nvPr/>
            </p14:nvContentPartPr>
            <p14:xfrm>
              <a:off x="294552" y="3000816"/>
              <a:ext cx="1037520" cy="2181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F9C0F0DE-3512-4256-99EB-2C25172A3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552" y="2982816"/>
                <a:ext cx="10731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2C4C195F-0622-474E-9330-C9C39B7FF2DE}"/>
                  </a:ext>
                </a:extLst>
              </p14:cNvPr>
              <p14:cNvContentPartPr/>
              <p14:nvPr/>
            </p14:nvContentPartPr>
            <p14:xfrm>
              <a:off x="1816632" y="2937456"/>
              <a:ext cx="1318320" cy="24732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2C4C195F-0622-474E-9330-C9C39B7FF2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8632" y="2919456"/>
                <a:ext cx="1353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8C3F1024-27E6-4CA7-9FE2-94415819088C}"/>
                  </a:ext>
                </a:extLst>
              </p14:cNvPr>
              <p14:cNvContentPartPr/>
              <p14:nvPr/>
            </p14:nvContentPartPr>
            <p14:xfrm>
              <a:off x="3606912" y="2927016"/>
              <a:ext cx="1600200" cy="24300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8C3F1024-27E6-4CA7-9FE2-9441581908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912" y="2909016"/>
                <a:ext cx="1635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BB3C7C9C-F982-4AAE-A064-0F69DFA96B77}"/>
                  </a:ext>
                </a:extLst>
              </p14:cNvPr>
              <p14:cNvContentPartPr/>
              <p14:nvPr/>
            </p14:nvContentPartPr>
            <p14:xfrm>
              <a:off x="285552" y="3305376"/>
              <a:ext cx="1816920" cy="354600"/>
            </p14:xfrm>
          </p:contentPart>
        </mc:Choice>
        <mc:Fallback xmlns=""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BB3C7C9C-F982-4AAE-A064-0F69DFA96B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7552" y="3287376"/>
                <a:ext cx="1852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0E1999D3-81D0-4547-8F5B-5C6C0BBD9AF8}"/>
                  </a:ext>
                </a:extLst>
              </p14:cNvPr>
              <p14:cNvContentPartPr/>
              <p14:nvPr/>
            </p14:nvContentPartPr>
            <p14:xfrm>
              <a:off x="2497032" y="3439296"/>
              <a:ext cx="793080" cy="211680"/>
            </p14:xfrm>
          </p:contentPart>
        </mc:Choice>
        <mc:Fallback xmlns=""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0E1999D3-81D0-4547-8F5B-5C6C0BBD9A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9032" y="3421296"/>
                <a:ext cx="828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63356D4C-BC62-4790-913E-63C6615AA1FB}"/>
                  </a:ext>
                </a:extLst>
              </p14:cNvPr>
              <p14:cNvContentPartPr/>
              <p14:nvPr/>
            </p14:nvContentPartPr>
            <p14:xfrm>
              <a:off x="4750632" y="3426336"/>
              <a:ext cx="861120" cy="25596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63356D4C-BC62-4790-913E-63C6615AA1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2632" y="3408336"/>
                <a:ext cx="8967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2" name="Tinta 171">
                <a:extLst>
                  <a:ext uri="{FF2B5EF4-FFF2-40B4-BE49-F238E27FC236}">
                    <a16:creationId xmlns:a16="http://schemas.microsoft.com/office/drawing/2014/main" id="{AD1070DD-A349-41BA-B0FA-44C667A03588}"/>
                  </a:ext>
                </a:extLst>
              </p14:cNvPr>
              <p14:cNvContentPartPr/>
              <p14:nvPr/>
            </p14:nvContentPartPr>
            <p14:xfrm>
              <a:off x="6817752" y="3377016"/>
              <a:ext cx="937440" cy="289800"/>
            </p14:xfrm>
          </p:contentPart>
        </mc:Choice>
        <mc:Fallback xmlns="">
          <p:pic>
            <p:nvPicPr>
              <p:cNvPr id="172" name="Tinta 171">
                <a:extLst>
                  <a:ext uri="{FF2B5EF4-FFF2-40B4-BE49-F238E27FC236}">
                    <a16:creationId xmlns:a16="http://schemas.microsoft.com/office/drawing/2014/main" id="{AD1070DD-A349-41BA-B0FA-44C667A0358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99752" y="3359016"/>
                <a:ext cx="9730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33BF93C3-C3F2-422E-9786-3411DFE91357}"/>
                  </a:ext>
                </a:extLst>
              </p14:cNvPr>
              <p14:cNvContentPartPr/>
              <p14:nvPr/>
            </p14:nvContentPartPr>
            <p14:xfrm>
              <a:off x="7638192" y="3644136"/>
              <a:ext cx="245160" cy="14040"/>
            </p14:xfrm>
          </p:contentPart>
        </mc:Choice>
        <mc:Fallback xmlns=""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33BF93C3-C3F2-422E-9786-3411DFE913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20192" y="3626136"/>
                <a:ext cx="280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99C2CA02-5572-48C9-BD5E-04722BC8ADF0}"/>
                  </a:ext>
                </a:extLst>
              </p14:cNvPr>
              <p14:cNvContentPartPr/>
              <p14:nvPr/>
            </p14:nvContentPartPr>
            <p14:xfrm>
              <a:off x="5510592" y="3733776"/>
              <a:ext cx="134280" cy="1440"/>
            </p14:xfrm>
          </p:contentPart>
        </mc:Choice>
        <mc:Fallback xmlns=""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99C2CA02-5572-48C9-BD5E-04722BC8AD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92592" y="3715776"/>
                <a:ext cx="1699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8" name="Tinta 177">
                <a:extLst>
                  <a:ext uri="{FF2B5EF4-FFF2-40B4-BE49-F238E27FC236}">
                    <a16:creationId xmlns:a16="http://schemas.microsoft.com/office/drawing/2014/main" id="{95A9A22D-6D19-4BB4-8475-DE92AA30C09C}"/>
                  </a:ext>
                </a:extLst>
              </p14:cNvPr>
              <p14:cNvContentPartPr/>
              <p14:nvPr/>
            </p14:nvContentPartPr>
            <p14:xfrm>
              <a:off x="1140912" y="4405200"/>
              <a:ext cx="30600" cy="8280"/>
            </p14:xfrm>
          </p:contentPart>
        </mc:Choice>
        <mc:Fallback xmlns="">
          <p:pic>
            <p:nvPicPr>
              <p:cNvPr id="178" name="Tinta 177">
                <a:extLst>
                  <a:ext uri="{FF2B5EF4-FFF2-40B4-BE49-F238E27FC236}">
                    <a16:creationId xmlns:a16="http://schemas.microsoft.com/office/drawing/2014/main" id="{95A9A22D-6D19-4BB4-8475-DE92AA30C09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2912" y="4387200"/>
                <a:ext cx="66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6407DB37-4B2C-43C1-8563-C286CB6DA937}"/>
                  </a:ext>
                </a:extLst>
              </p14:cNvPr>
              <p14:cNvContentPartPr/>
              <p14:nvPr/>
            </p14:nvContentPartPr>
            <p14:xfrm>
              <a:off x="2407032" y="4441200"/>
              <a:ext cx="1245240" cy="1054440"/>
            </p14:xfrm>
          </p:contentPart>
        </mc:Choice>
        <mc:Fallback xmlns=""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6407DB37-4B2C-43C1-8563-C286CB6DA93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9032" y="4423200"/>
                <a:ext cx="128088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2D1042FF-C060-49AE-89AC-BD56265B9216}"/>
                  </a:ext>
                </a:extLst>
              </p14:cNvPr>
              <p14:cNvContentPartPr/>
              <p14:nvPr/>
            </p14:nvContentPartPr>
            <p14:xfrm>
              <a:off x="4574952" y="4446240"/>
              <a:ext cx="1279800" cy="941400"/>
            </p14:xfrm>
          </p:contentPart>
        </mc:Choice>
        <mc:Fallback xmlns=""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2D1042FF-C060-49AE-89AC-BD56265B921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56952" y="4428240"/>
                <a:ext cx="131544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6" name="Tinta 195">
                <a:extLst>
                  <a:ext uri="{FF2B5EF4-FFF2-40B4-BE49-F238E27FC236}">
                    <a16:creationId xmlns:a16="http://schemas.microsoft.com/office/drawing/2014/main" id="{8364BAF0-8554-426D-884B-A1A4FB16B9F0}"/>
                  </a:ext>
                </a:extLst>
              </p14:cNvPr>
              <p14:cNvContentPartPr/>
              <p14:nvPr/>
            </p14:nvContentPartPr>
            <p14:xfrm>
              <a:off x="6895512" y="4413120"/>
              <a:ext cx="1084680" cy="884880"/>
            </p14:xfrm>
          </p:contentPart>
        </mc:Choice>
        <mc:Fallback xmlns="">
          <p:pic>
            <p:nvPicPr>
              <p:cNvPr id="196" name="Tinta 195">
                <a:extLst>
                  <a:ext uri="{FF2B5EF4-FFF2-40B4-BE49-F238E27FC236}">
                    <a16:creationId xmlns:a16="http://schemas.microsoft.com/office/drawing/2014/main" id="{8364BAF0-8554-426D-884B-A1A4FB16B9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77512" y="4395120"/>
                <a:ext cx="1120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7" name="Tinta 196">
                <a:extLst>
                  <a:ext uri="{FF2B5EF4-FFF2-40B4-BE49-F238E27FC236}">
                    <a16:creationId xmlns:a16="http://schemas.microsoft.com/office/drawing/2014/main" id="{B8491071-0305-4729-AC1C-605B9B2A8DC2}"/>
                  </a:ext>
                </a:extLst>
              </p14:cNvPr>
              <p14:cNvContentPartPr/>
              <p14:nvPr/>
            </p14:nvContentPartPr>
            <p14:xfrm>
              <a:off x="2763072" y="4445520"/>
              <a:ext cx="107280" cy="1143720"/>
            </p14:xfrm>
          </p:contentPart>
        </mc:Choice>
        <mc:Fallback xmlns="">
          <p:pic>
            <p:nvPicPr>
              <p:cNvPr id="197" name="Tinta 196">
                <a:extLst>
                  <a:ext uri="{FF2B5EF4-FFF2-40B4-BE49-F238E27FC236}">
                    <a16:creationId xmlns:a16="http://schemas.microsoft.com/office/drawing/2014/main" id="{B8491071-0305-4729-AC1C-605B9B2A8DC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45072" y="4427520"/>
                <a:ext cx="14292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" name="Tinta 204">
                <a:extLst>
                  <a:ext uri="{FF2B5EF4-FFF2-40B4-BE49-F238E27FC236}">
                    <a16:creationId xmlns:a16="http://schemas.microsoft.com/office/drawing/2014/main" id="{C19DF3F9-D9F1-4CA1-9F79-3FEE7ACBCA9A}"/>
                  </a:ext>
                </a:extLst>
              </p14:cNvPr>
              <p14:cNvContentPartPr/>
              <p14:nvPr/>
            </p14:nvContentPartPr>
            <p14:xfrm>
              <a:off x="286632" y="4552800"/>
              <a:ext cx="714960" cy="390960"/>
            </p14:xfrm>
          </p:contentPart>
        </mc:Choice>
        <mc:Fallback xmlns="">
          <p:pic>
            <p:nvPicPr>
              <p:cNvPr id="205" name="Tinta 204">
                <a:extLst>
                  <a:ext uri="{FF2B5EF4-FFF2-40B4-BE49-F238E27FC236}">
                    <a16:creationId xmlns:a16="http://schemas.microsoft.com/office/drawing/2014/main" id="{C19DF3F9-D9F1-4CA1-9F79-3FEE7ACBCA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8632" y="4534800"/>
                <a:ext cx="7506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0" name="Tinta 209">
                <a:extLst>
                  <a:ext uri="{FF2B5EF4-FFF2-40B4-BE49-F238E27FC236}">
                    <a16:creationId xmlns:a16="http://schemas.microsoft.com/office/drawing/2014/main" id="{F4BA46A4-D611-4BA3-B211-4819729BAB23}"/>
                  </a:ext>
                </a:extLst>
              </p14:cNvPr>
              <p14:cNvContentPartPr/>
              <p14:nvPr/>
            </p14:nvContentPartPr>
            <p14:xfrm>
              <a:off x="2356272" y="4913160"/>
              <a:ext cx="216000" cy="270720"/>
            </p14:xfrm>
          </p:contentPart>
        </mc:Choice>
        <mc:Fallback xmlns="">
          <p:pic>
            <p:nvPicPr>
              <p:cNvPr id="210" name="Tinta 209">
                <a:extLst>
                  <a:ext uri="{FF2B5EF4-FFF2-40B4-BE49-F238E27FC236}">
                    <a16:creationId xmlns:a16="http://schemas.microsoft.com/office/drawing/2014/main" id="{F4BA46A4-D611-4BA3-B211-4819729BAB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38272" y="4895160"/>
                <a:ext cx="2516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1F983CBD-78A5-4DC9-9A40-03CE0B331922}"/>
                  </a:ext>
                </a:extLst>
              </p14:cNvPr>
              <p14:cNvContentPartPr/>
              <p14:nvPr/>
            </p14:nvContentPartPr>
            <p14:xfrm>
              <a:off x="4615272" y="4902720"/>
              <a:ext cx="259200" cy="232200"/>
            </p14:xfrm>
          </p:contentPart>
        </mc:Choice>
        <mc:Fallback xmlns=""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1F983CBD-78A5-4DC9-9A40-03CE0B33192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97272" y="4884720"/>
                <a:ext cx="2948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6" name="Tinta 215">
                <a:extLst>
                  <a:ext uri="{FF2B5EF4-FFF2-40B4-BE49-F238E27FC236}">
                    <a16:creationId xmlns:a16="http://schemas.microsoft.com/office/drawing/2014/main" id="{7281B0DE-C133-47F6-A8B2-A45D634551FC}"/>
                  </a:ext>
                </a:extLst>
              </p14:cNvPr>
              <p14:cNvContentPartPr/>
              <p14:nvPr/>
            </p14:nvContentPartPr>
            <p14:xfrm>
              <a:off x="6769512" y="4905600"/>
              <a:ext cx="265680" cy="219960"/>
            </p14:xfrm>
          </p:contentPart>
        </mc:Choice>
        <mc:Fallback xmlns="">
          <p:pic>
            <p:nvPicPr>
              <p:cNvPr id="216" name="Tinta 215">
                <a:extLst>
                  <a:ext uri="{FF2B5EF4-FFF2-40B4-BE49-F238E27FC236}">
                    <a16:creationId xmlns:a16="http://schemas.microsoft.com/office/drawing/2014/main" id="{7281B0DE-C133-47F6-A8B2-A45D634551F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51512" y="4887600"/>
                <a:ext cx="301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" name="Tinta 216">
                <a:extLst>
                  <a:ext uri="{FF2B5EF4-FFF2-40B4-BE49-F238E27FC236}">
                    <a16:creationId xmlns:a16="http://schemas.microsoft.com/office/drawing/2014/main" id="{67CDB551-0133-4DC9-B6E9-ED3A6384F27F}"/>
                  </a:ext>
                </a:extLst>
              </p14:cNvPr>
              <p14:cNvContentPartPr/>
              <p14:nvPr/>
            </p14:nvContentPartPr>
            <p14:xfrm>
              <a:off x="5531832" y="4444440"/>
              <a:ext cx="203040" cy="307440"/>
            </p14:xfrm>
          </p:contentPart>
        </mc:Choice>
        <mc:Fallback xmlns="">
          <p:pic>
            <p:nvPicPr>
              <p:cNvPr id="217" name="Tinta 216">
                <a:extLst>
                  <a:ext uri="{FF2B5EF4-FFF2-40B4-BE49-F238E27FC236}">
                    <a16:creationId xmlns:a16="http://schemas.microsoft.com/office/drawing/2014/main" id="{67CDB551-0133-4DC9-B6E9-ED3A6384F2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13832" y="4426440"/>
                <a:ext cx="2386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FD6C9993-D83D-4CC4-BBAA-1DB1080CCA74}"/>
                  </a:ext>
                </a:extLst>
              </p14:cNvPr>
              <p14:cNvContentPartPr/>
              <p14:nvPr/>
            </p14:nvContentPartPr>
            <p14:xfrm>
              <a:off x="7272072" y="4431840"/>
              <a:ext cx="583560" cy="304200"/>
            </p14:xfrm>
          </p:contentPart>
        </mc:Choice>
        <mc:Fallback xmlns=""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FD6C9993-D83D-4CC4-BBAA-1DB1080CCA7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54072" y="4413840"/>
                <a:ext cx="619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1" name="Tinta 220">
                <a:extLst>
                  <a:ext uri="{FF2B5EF4-FFF2-40B4-BE49-F238E27FC236}">
                    <a16:creationId xmlns:a16="http://schemas.microsoft.com/office/drawing/2014/main" id="{3693BA48-B0A0-4F0D-A5F1-5A5336732482}"/>
                  </a:ext>
                </a:extLst>
              </p14:cNvPr>
              <p14:cNvContentPartPr/>
              <p14:nvPr/>
            </p14:nvContentPartPr>
            <p14:xfrm>
              <a:off x="5147352" y="4490520"/>
              <a:ext cx="178560" cy="268920"/>
            </p14:xfrm>
          </p:contentPart>
        </mc:Choice>
        <mc:Fallback xmlns="">
          <p:pic>
            <p:nvPicPr>
              <p:cNvPr id="221" name="Tinta 220">
                <a:extLst>
                  <a:ext uri="{FF2B5EF4-FFF2-40B4-BE49-F238E27FC236}">
                    <a16:creationId xmlns:a16="http://schemas.microsoft.com/office/drawing/2014/main" id="{3693BA48-B0A0-4F0D-A5F1-5A533673248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29352" y="4472520"/>
                <a:ext cx="2142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4" name="Tinta 223">
                <a:extLst>
                  <a:ext uri="{FF2B5EF4-FFF2-40B4-BE49-F238E27FC236}">
                    <a16:creationId xmlns:a16="http://schemas.microsoft.com/office/drawing/2014/main" id="{0164EC0A-2ECF-41F5-B42D-F5E0FBEF532B}"/>
                  </a:ext>
                </a:extLst>
              </p14:cNvPr>
              <p14:cNvContentPartPr/>
              <p14:nvPr/>
            </p14:nvContentPartPr>
            <p14:xfrm>
              <a:off x="2730312" y="4445520"/>
              <a:ext cx="268560" cy="253800"/>
            </p14:xfrm>
          </p:contentPart>
        </mc:Choice>
        <mc:Fallback xmlns="">
          <p:pic>
            <p:nvPicPr>
              <p:cNvPr id="224" name="Tinta 223">
                <a:extLst>
                  <a:ext uri="{FF2B5EF4-FFF2-40B4-BE49-F238E27FC236}">
                    <a16:creationId xmlns:a16="http://schemas.microsoft.com/office/drawing/2014/main" id="{0164EC0A-2ECF-41F5-B42D-F5E0FBEF53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12312" y="4427520"/>
                <a:ext cx="304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8A9EE66-14F7-41B4-82D7-4637E30F49AC}"/>
                  </a:ext>
                </a:extLst>
              </p14:cNvPr>
              <p14:cNvContentPartPr/>
              <p14:nvPr/>
            </p14:nvContentPartPr>
            <p14:xfrm>
              <a:off x="8047872" y="868176"/>
              <a:ext cx="384840" cy="1285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8A9EE66-14F7-41B4-82D7-4637E30F49A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02872" y="778176"/>
                <a:ext cx="474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09FDF47-7058-43A8-BEA7-5BA2B801C5E6}"/>
                  </a:ext>
                </a:extLst>
              </p14:cNvPr>
              <p14:cNvContentPartPr/>
              <p14:nvPr/>
            </p14:nvContentPartPr>
            <p14:xfrm>
              <a:off x="3381912" y="1100736"/>
              <a:ext cx="1490400" cy="1659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09FDF47-7058-43A8-BEA7-5BA2B801C5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36912" y="1010736"/>
                <a:ext cx="15800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80194E00-F7FD-400E-83A8-D387B7D24B79}"/>
                  </a:ext>
                </a:extLst>
              </p14:cNvPr>
              <p14:cNvContentPartPr/>
              <p14:nvPr/>
            </p14:nvContentPartPr>
            <p14:xfrm>
              <a:off x="6835392" y="1151136"/>
              <a:ext cx="201240" cy="471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80194E00-F7FD-400E-83A8-D387B7D24B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90392" y="1061136"/>
                <a:ext cx="290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C75F4F3E-1DD0-4894-B3F3-44FFFFD92B4D}"/>
                  </a:ext>
                </a:extLst>
              </p14:cNvPr>
              <p14:cNvContentPartPr/>
              <p14:nvPr/>
            </p14:nvContentPartPr>
            <p14:xfrm>
              <a:off x="6979752" y="1195776"/>
              <a:ext cx="79920" cy="140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C75F4F3E-1DD0-4894-B3F3-44FFFFD92B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34752" y="1105776"/>
                <a:ext cx="169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AA5EDBA-1771-4263-A94F-E1C0F30EDE89}"/>
                  </a:ext>
                </a:extLst>
              </p14:cNvPr>
              <p14:cNvContentPartPr/>
              <p14:nvPr/>
            </p14:nvContentPartPr>
            <p14:xfrm>
              <a:off x="6955632" y="1231416"/>
              <a:ext cx="1152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AA5EDBA-1771-4263-A94F-E1C0F30EDE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10632" y="1141416"/>
                <a:ext cx="101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B2207F-00A0-463D-B41E-FDDADE90E24E}"/>
                  </a:ext>
                </a:extLst>
              </p14:cNvPr>
              <p14:cNvContentPartPr/>
              <p14:nvPr/>
            </p14:nvContentPartPr>
            <p14:xfrm>
              <a:off x="458352" y="1372536"/>
              <a:ext cx="1007640" cy="954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B2207F-00A0-463D-B41E-FDDADE90E24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3352" y="1282536"/>
                <a:ext cx="1097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1E18ADBE-DA50-4630-B5A4-96D4581453CB}"/>
                  </a:ext>
                </a:extLst>
              </p14:cNvPr>
              <p14:cNvContentPartPr/>
              <p14:nvPr/>
            </p14:nvContentPartPr>
            <p14:xfrm>
              <a:off x="2821752" y="3699576"/>
              <a:ext cx="174600" cy="4842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1E18ADBE-DA50-4630-B5A4-96D4581453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03752" y="3681576"/>
                <a:ext cx="21024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3D8FB82F-AE11-4D25-AC88-100228D5BEC9}"/>
                  </a:ext>
                </a:extLst>
              </p14:cNvPr>
              <p14:cNvContentPartPr/>
              <p14:nvPr/>
            </p14:nvContentPartPr>
            <p14:xfrm>
              <a:off x="5149152" y="3736296"/>
              <a:ext cx="6840" cy="939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3D8FB82F-AE11-4D25-AC88-100228D5BEC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31152" y="3718296"/>
                <a:ext cx="42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F520E3C8-8BB7-42A2-B894-D517F8C62283}"/>
                  </a:ext>
                </a:extLst>
              </p14:cNvPr>
              <p14:cNvContentPartPr/>
              <p14:nvPr/>
            </p14:nvContentPartPr>
            <p14:xfrm>
              <a:off x="5102712" y="3991896"/>
              <a:ext cx="194400" cy="1947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F520E3C8-8BB7-42A2-B894-D517F8C6228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84712" y="3973896"/>
                <a:ext cx="2300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AF8B3365-0333-4E4F-8D8F-03D51586BABE}"/>
                  </a:ext>
                </a:extLst>
              </p14:cNvPr>
              <p14:cNvContentPartPr/>
              <p14:nvPr/>
            </p14:nvContentPartPr>
            <p14:xfrm>
              <a:off x="7358472" y="3702456"/>
              <a:ext cx="4320" cy="14004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AF8B3365-0333-4E4F-8D8F-03D51586BA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340472" y="3684456"/>
                <a:ext cx="39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4414050E-1C0B-4173-AC17-F87BFEE2399D}"/>
                  </a:ext>
                </a:extLst>
              </p14:cNvPr>
              <p14:cNvContentPartPr/>
              <p14:nvPr/>
            </p14:nvContentPartPr>
            <p14:xfrm>
              <a:off x="7265232" y="3977496"/>
              <a:ext cx="202320" cy="144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4414050E-1C0B-4173-AC17-F87BFEE2399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47232" y="3959496"/>
                <a:ext cx="237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EBF67FD-5C68-4906-8808-B37A3700D858}"/>
                  </a:ext>
                </a:extLst>
              </p14:cNvPr>
              <p14:cNvContentPartPr/>
              <p14:nvPr/>
            </p14:nvContentPartPr>
            <p14:xfrm>
              <a:off x="7280352" y="3808656"/>
              <a:ext cx="181080" cy="79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EBF67FD-5C68-4906-8808-B37A3700D85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62352" y="3790656"/>
                <a:ext cx="216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6F84A34B-32BE-4DD7-AF1C-AF5B699DE30D}"/>
                  </a:ext>
                </a:extLst>
              </p14:cNvPr>
              <p14:cNvContentPartPr/>
              <p14:nvPr/>
            </p14:nvContentPartPr>
            <p14:xfrm>
              <a:off x="5066712" y="3825936"/>
              <a:ext cx="183240" cy="10980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6F84A34B-32BE-4DD7-AF1C-AF5B699DE30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48712" y="3807936"/>
                <a:ext cx="21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78186298-52C2-4BBE-9EF8-5A8F76624506}"/>
                  </a:ext>
                </a:extLst>
              </p14:cNvPr>
              <p14:cNvContentPartPr/>
              <p14:nvPr/>
            </p14:nvContentPartPr>
            <p14:xfrm>
              <a:off x="2788272" y="4955256"/>
              <a:ext cx="61200" cy="1548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78186298-52C2-4BBE-9EF8-5A8F7662450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70272" y="4937256"/>
                <a:ext cx="9684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26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0647D0-CD64-46BC-9E25-E174BFE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" y="188640"/>
            <a:ext cx="9003952" cy="28040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655FC1EE-EE21-4747-A256-117DB1F40B06}"/>
                  </a:ext>
                </a:extLst>
              </p14:cNvPr>
              <p14:cNvContentPartPr/>
              <p14:nvPr/>
            </p14:nvContentPartPr>
            <p14:xfrm>
              <a:off x="450432" y="2568456"/>
              <a:ext cx="5102280" cy="20952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655FC1EE-EE21-4747-A256-117DB1F40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32" y="2478456"/>
                <a:ext cx="51919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4A543C3D-4388-4F4A-8ED6-CFE2B921D186}"/>
                  </a:ext>
                </a:extLst>
              </p14:cNvPr>
              <p14:cNvContentPartPr/>
              <p14:nvPr/>
            </p14:nvContentPartPr>
            <p14:xfrm>
              <a:off x="2934792" y="2689056"/>
              <a:ext cx="2419200" cy="1144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4A543C3D-4388-4F4A-8ED6-CFE2B921D1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9792" y="2599056"/>
                <a:ext cx="2508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CA739C8B-22DE-408B-AB1F-B56C2A317EE1}"/>
                  </a:ext>
                </a:extLst>
              </p14:cNvPr>
              <p14:cNvContentPartPr/>
              <p14:nvPr/>
            </p14:nvContentPartPr>
            <p14:xfrm>
              <a:off x="493272" y="2513016"/>
              <a:ext cx="4168800" cy="12240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CA739C8B-22DE-408B-AB1F-B56C2A317E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272" y="2423016"/>
                <a:ext cx="4258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A62FEF76-4DE3-4B8A-9953-C1595F9EEBD2}"/>
                  </a:ext>
                </a:extLst>
              </p14:cNvPr>
              <p14:cNvContentPartPr/>
              <p14:nvPr/>
            </p14:nvContentPartPr>
            <p14:xfrm>
              <a:off x="954072" y="2686896"/>
              <a:ext cx="1212840" cy="7632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A62FEF76-4DE3-4B8A-9953-C1595F9EEB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9072" y="2596896"/>
                <a:ext cx="1302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FC4F034-BDF8-4097-B53C-0847EB21E451}"/>
                  </a:ext>
                </a:extLst>
              </p14:cNvPr>
              <p14:cNvContentPartPr/>
              <p14:nvPr/>
            </p14:nvContentPartPr>
            <p14:xfrm>
              <a:off x="354672" y="2505096"/>
              <a:ext cx="3569040" cy="31284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FC4F034-BDF8-4097-B53C-0847EB21E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672" y="2415096"/>
                <a:ext cx="3658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B42EEABE-9EE1-464E-BFE9-08A02D5C9D2D}"/>
                  </a:ext>
                </a:extLst>
              </p14:cNvPr>
              <p14:cNvContentPartPr/>
              <p14:nvPr/>
            </p14:nvContentPartPr>
            <p14:xfrm>
              <a:off x="383832" y="2964096"/>
              <a:ext cx="12240" cy="22500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B42EEABE-9EE1-464E-BFE9-08A02D5C9D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832" y="2946096"/>
                <a:ext cx="47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F9C0F0DE-3512-4256-99EB-2C25172A3918}"/>
                  </a:ext>
                </a:extLst>
              </p14:cNvPr>
              <p14:cNvContentPartPr/>
              <p14:nvPr/>
            </p14:nvContentPartPr>
            <p14:xfrm>
              <a:off x="294552" y="3000816"/>
              <a:ext cx="1037520" cy="2181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F9C0F0DE-3512-4256-99EB-2C25172A3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552" y="2982816"/>
                <a:ext cx="10731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2C4C195F-0622-474E-9330-C9C39B7FF2DE}"/>
                  </a:ext>
                </a:extLst>
              </p14:cNvPr>
              <p14:cNvContentPartPr/>
              <p14:nvPr/>
            </p14:nvContentPartPr>
            <p14:xfrm>
              <a:off x="1816632" y="2937456"/>
              <a:ext cx="1318320" cy="24732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2C4C195F-0622-474E-9330-C9C39B7FF2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8632" y="2919456"/>
                <a:ext cx="1353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8C3F1024-27E6-4CA7-9FE2-94415819088C}"/>
                  </a:ext>
                </a:extLst>
              </p14:cNvPr>
              <p14:cNvContentPartPr/>
              <p14:nvPr/>
            </p14:nvContentPartPr>
            <p14:xfrm>
              <a:off x="3606912" y="2927016"/>
              <a:ext cx="1600200" cy="24300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8C3F1024-27E6-4CA7-9FE2-9441581908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912" y="2909016"/>
                <a:ext cx="1635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BB3C7C9C-F982-4AAE-A064-0F69DFA96B77}"/>
                  </a:ext>
                </a:extLst>
              </p14:cNvPr>
              <p14:cNvContentPartPr/>
              <p14:nvPr/>
            </p14:nvContentPartPr>
            <p14:xfrm>
              <a:off x="285552" y="3305376"/>
              <a:ext cx="1816920" cy="354600"/>
            </p14:xfrm>
          </p:contentPart>
        </mc:Choice>
        <mc:Fallback xmlns=""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BB3C7C9C-F982-4AAE-A064-0F69DFA96B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7552" y="3287376"/>
                <a:ext cx="1852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4" name="Tinta 153">
                <a:extLst>
                  <a:ext uri="{FF2B5EF4-FFF2-40B4-BE49-F238E27FC236}">
                    <a16:creationId xmlns:a16="http://schemas.microsoft.com/office/drawing/2014/main" id="{0E1999D3-81D0-4547-8F5B-5C6C0BBD9AF8}"/>
                  </a:ext>
                </a:extLst>
              </p14:cNvPr>
              <p14:cNvContentPartPr/>
              <p14:nvPr/>
            </p14:nvContentPartPr>
            <p14:xfrm>
              <a:off x="2497032" y="3439296"/>
              <a:ext cx="793080" cy="211680"/>
            </p14:xfrm>
          </p:contentPart>
        </mc:Choice>
        <mc:Fallback xmlns="">
          <p:pic>
            <p:nvPicPr>
              <p:cNvPr id="154" name="Tinta 153">
                <a:extLst>
                  <a:ext uri="{FF2B5EF4-FFF2-40B4-BE49-F238E27FC236}">
                    <a16:creationId xmlns:a16="http://schemas.microsoft.com/office/drawing/2014/main" id="{0E1999D3-81D0-4547-8F5B-5C6C0BBD9A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9032" y="3421296"/>
                <a:ext cx="828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63356D4C-BC62-4790-913E-63C6615AA1FB}"/>
                  </a:ext>
                </a:extLst>
              </p14:cNvPr>
              <p14:cNvContentPartPr/>
              <p14:nvPr/>
            </p14:nvContentPartPr>
            <p14:xfrm>
              <a:off x="4750632" y="3426336"/>
              <a:ext cx="861120" cy="25596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63356D4C-BC62-4790-913E-63C6615AA1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2632" y="3408336"/>
                <a:ext cx="8967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2" name="Tinta 171">
                <a:extLst>
                  <a:ext uri="{FF2B5EF4-FFF2-40B4-BE49-F238E27FC236}">
                    <a16:creationId xmlns:a16="http://schemas.microsoft.com/office/drawing/2014/main" id="{AD1070DD-A349-41BA-B0FA-44C667A03588}"/>
                  </a:ext>
                </a:extLst>
              </p14:cNvPr>
              <p14:cNvContentPartPr/>
              <p14:nvPr/>
            </p14:nvContentPartPr>
            <p14:xfrm>
              <a:off x="6817752" y="3377016"/>
              <a:ext cx="937440" cy="289800"/>
            </p14:xfrm>
          </p:contentPart>
        </mc:Choice>
        <mc:Fallback xmlns="">
          <p:pic>
            <p:nvPicPr>
              <p:cNvPr id="172" name="Tinta 171">
                <a:extLst>
                  <a:ext uri="{FF2B5EF4-FFF2-40B4-BE49-F238E27FC236}">
                    <a16:creationId xmlns:a16="http://schemas.microsoft.com/office/drawing/2014/main" id="{AD1070DD-A349-41BA-B0FA-44C667A0358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99752" y="3359016"/>
                <a:ext cx="9730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3" name="Tinta 172">
                <a:extLst>
                  <a:ext uri="{FF2B5EF4-FFF2-40B4-BE49-F238E27FC236}">
                    <a16:creationId xmlns:a16="http://schemas.microsoft.com/office/drawing/2014/main" id="{33BF93C3-C3F2-422E-9786-3411DFE91357}"/>
                  </a:ext>
                </a:extLst>
              </p14:cNvPr>
              <p14:cNvContentPartPr/>
              <p14:nvPr/>
            </p14:nvContentPartPr>
            <p14:xfrm>
              <a:off x="7638192" y="3644136"/>
              <a:ext cx="245160" cy="14040"/>
            </p14:xfrm>
          </p:contentPart>
        </mc:Choice>
        <mc:Fallback xmlns="">
          <p:pic>
            <p:nvPicPr>
              <p:cNvPr id="173" name="Tinta 172">
                <a:extLst>
                  <a:ext uri="{FF2B5EF4-FFF2-40B4-BE49-F238E27FC236}">
                    <a16:creationId xmlns:a16="http://schemas.microsoft.com/office/drawing/2014/main" id="{33BF93C3-C3F2-422E-9786-3411DFE913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20192" y="3626136"/>
                <a:ext cx="280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" name="Tinta 173">
                <a:extLst>
                  <a:ext uri="{FF2B5EF4-FFF2-40B4-BE49-F238E27FC236}">
                    <a16:creationId xmlns:a16="http://schemas.microsoft.com/office/drawing/2014/main" id="{99C2CA02-5572-48C9-BD5E-04722BC8ADF0}"/>
                  </a:ext>
                </a:extLst>
              </p14:cNvPr>
              <p14:cNvContentPartPr/>
              <p14:nvPr/>
            </p14:nvContentPartPr>
            <p14:xfrm>
              <a:off x="5510592" y="3733776"/>
              <a:ext cx="134280" cy="1440"/>
            </p14:xfrm>
          </p:contentPart>
        </mc:Choice>
        <mc:Fallback xmlns="">
          <p:pic>
            <p:nvPicPr>
              <p:cNvPr id="174" name="Tinta 173">
                <a:extLst>
                  <a:ext uri="{FF2B5EF4-FFF2-40B4-BE49-F238E27FC236}">
                    <a16:creationId xmlns:a16="http://schemas.microsoft.com/office/drawing/2014/main" id="{99C2CA02-5572-48C9-BD5E-04722BC8AD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92592" y="3715776"/>
                <a:ext cx="1699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8" name="Tinta 177">
                <a:extLst>
                  <a:ext uri="{FF2B5EF4-FFF2-40B4-BE49-F238E27FC236}">
                    <a16:creationId xmlns:a16="http://schemas.microsoft.com/office/drawing/2014/main" id="{95A9A22D-6D19-4BB4-8475-DE92AA30C09C}"/>
                  </a:ext>
                </a:extLst>
              </p14:cNvPr>
              <p14:cNvContentPartPr/>
              <p14:nvPr/>
            </p14:nvContentPartPr>
            <p14:xfrm>
              <a:off x="1140912" y="4405200"/>
              <a:ext cx="30600" cy="8280"/>
            </p14:xfrm>
          </p:contentPart>
        </mc:Choice>
        <mc:Fallback xmlns="">
          <p:pic>
            <p:nvPicPr>
              <p:cNvPr id="178" name="Tinta 177">
                <a:extLst>
                  <a:ext uri="{FF2B5EF4-FFF2-40B4-BE49-F238E27FC236}">
                    <a16:creationId xmlns:a16="http://schemas.microsoft.com/office/drawing/2014/main" id="{95A9A22D-6D19-4BB4-8475-DE92AA30C09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2912" y="4387200"/>
                <a:ext cx="66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3" name="Tinta 182">
                <a:extLst>
                  <a:ext uri="{FF2B5EF4-FFF2-40B4-BE49-F238E27FC236}">
                    <a16:creationId xmlns:a16="http://schemas.microsoft.com/office/drawing/2014/main" id="{6407DB37-4B2C-43C1-8563-C286CB6DA937}"/>
                  </a:ext>
                </a:extLst>
              </p14:cNvPr>
              <p14:cNvContentPartPr/>
              <p14:nvPr/>
            </p14:nvContentPartPr>
            <p14:xfrm>
              <a:off x="2407032" y="4441200"/>
              <a:ext cx="1245240" cy="1054440"/>
            </p14:xfrm>
          </p:contentPart>
        </mc:Choice>
        <mc:Fallback xmlns="">
          <p:pic>
            <p:nvPicPr>
              <p:cNvPr id="183" name="Tinta 182">
                <a:extLst>
                  <a:ext uri="{FF2B5EF4-FFF2-40B4-BE49-F238E27FC236}">
                    <a16:creationId xmlns:a16="http://schemas.microsoft.com/office/drawing/2014/main" id="{6407DB37-4B2C-43C1-8563-C286CB6DA93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9032" y="4423200"/>
                <a:ext cx="128088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2D1042FF-C060-49AE-89AC-BD56265B9216}"/>
                  </a:ext>
                </a:extLst>
              </p14:cNvPr>
              <p14:cNvContentPartPr/>
              <p14:nvPr/>
            </p14:nvContentPartPr>
            <p14:xfrm>
              <a:off x="4574952" y="4446240"/>
              <a:ext cx="1279800" cy="941400"/>
            </p14:xfrm>
          </p:contentPart>
        </mc:Choice>
        <mc:Fallback xmlns=""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2D1042FF-C060-49AE-89AC-BD56265B921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56952" y="4428240"/>
                <a:ext cx="131544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6" name="Tinta 195">
                <a:extLst>
                  <a:ext uri="{FF2B5EF4-FFF2-40B4-BE49-F238E27FC236}">
                    <a16:creationId xmlns:a16="http://schemas.microsoft.com/office/drawing/2014/main" id="{8364BAF0-8554-426D-884B-A1A4FB16B9F0}"/>
                  </a:ext>
                </a:extLst>
              </p14:cNvPr>
              <p14:cNvContentPartPr/>
              <p14:nvPr/>
            </p14:nvContentPartPr>
            <p14:xfrm>
              <a:off x="6895512" y="4413120"/>
              <a:ext cx="1084680" cy="884880"/>
            </p14:xfrm>
          </p:contentPart>
        </mc:Choice>
        <mc:Fallback xmlns="">
          <p:pic>
            <p:nvPicPr>
              <p:cNvPr id="196" name="Tinta 195">
                <a:extLst>
                  <a:ext uri="{FF2B5EF4-FFF2-40B4-BE49-F238E27FC236}">
                    <a16:creationId xmlns:a16="http://schemas.microsoft.com/office/drawing/2014/main" id="{8364BAF0-8554-426D-884B-A1A4FB16B9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77512" y="4395120"/>
                <a:ext cx="1120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7" name="Tinta 196">
                <a:extLst>
                  <a:ext uri="{FF2B5EF4-FFF2-40B4-BE49-F238E27FC236}">
                    <a16:creationId xmlns:a16="http://schemas.microsoft.com/office/drawing/2014/main" id="{B8491071-0305-4729-AC1C-605B9B2A8DC2}"/>
                  </a:ext>
                </a:extLst>
              </p14:cNvPr>
              <p14:cNvContentPartPr/>
              <p14:nvPr/>
            </p14:nvContentPartPr>
            <p14:xfrm>
              <a:off x="2763072" y="4445520"/>
              <a:ext cx="107280" cy="1143720"/>
            </p14:xfrm>
          </p:contentPart>
        </mc:Choice>
        <mc:Fallback xmlns="">
          <p:pic>
            <p:nvPicPr>
              <p:cNvPr id="197" name="Tinta 196">
                <a:extLst>
                  <a:ext uri="{FF2B5EF4-FFF2-40B4-BE49-F238E27FC236}">
                    <a16:creationId xmlns:a16="http://schemas.microsoft.com/office/drawing/2014/main" id="{B8491071-0305-4729-AC1C-605B9B2A8DC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45072" y="4427520"/>
                <a:ext cx="14292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" name="Tinta 204">
                <a:extLst>
                  <a:ext uri="{FF2B5EF4-FFF2-40B4-BE49-F238E27FC236}">
                    <a16:creationId xmlns:a16="http://schemas.microsoft.com/office/drawing/2014/main" id="{C19DF3F9-D9F1-4CA1-9F79-3FEE7ACBCA9A}"/>
                  </a:ext>
                </a:extLst>
              </p14:cNvPr>
              <p14:cNvContentPartPr/>
              <p14:nvPr/>
            </p14:nvContentPartPr>
            <p14:xfrm>
              <a:off x="286632" y="4552800"/>
              <a:ext cx="714960" cy="390960"/>
            </p14:xfrm>
          </p:contentPart>
        </mc:Choice>
        <mc:Fallback xmlns="">
          <p:pic>
            <p:nvPicPr>
              <p:cNvPr id="205" name="Tinta 204">
                <a:extLst>
                  <a:ext uri="{FF2B5EF4-FFF2-40B4-BE49-F238E27FC236}">
                    <a16:creationId xmlns:a16="http://schemas.microsoft.com/office/drawing/2014/main" id="{C19DF3F9-D9F1-4CA1-9F79-3FEE7ACBCA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8632" y="4534800"/>
                <a:ext cx="7506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0" name="Tinta 209">
                <a:extLst>
                  <a:ext uri="{FF2B5EF4-FFF2-40B4-BE49-F238E27FC236}">
                    <a16:creationId xmlns:a16="http://schemas.microsoft.com/office/drawing/2014/main" id="{F4BA46A4-D611-4BA3-B211-4819729BAB23}"/>
                  </a:ext>
                </a:extLst>
              </p14:cNvPr>
              <p14:cNvContentPartPr/>
              <p14:nvPr/>
            </p14:nvContentPartPr>
            <p14:xfrm>
              <a:off x="2356272" y="4913160"/>
              <a:ext cx="216000" cy="270720"/>
            </p14:xfrm>
          </p:contentPart>
        </mc:Choice>
        <mc:Fallback xmlns="">
          <p:pic>
            <p:nvPicPr>
              <p:cNvPr id="210" name="Tinta 209">
                <a:extLst>
                  <a:ext uri="{FF2B5EF4-FFF2-40B4-BE49-F238E27FC236}">
                    <a16:creationId xmlns:a16="http://schemas.microsoft.com/office/drawing/2014/main" id="{F4BA46A4-D611-4BA3-B211-4819729BAB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38272" y="4895160"/>
                <a:ext cx="2516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1F983CBD-78A5-4DC9-9A40-03CE0B331922}"/>
                  </a:ext>
                </a:extLst>
              </p14:cNvPr>
              <p14:cNvContentPartPr/>
              <p14:nvPr/>
            </p14:nvContentPartPr>
            <p14:xfrm>
              <a:off x="4615272" y="4902720"/>
              <a:ext cx="259200" cy="232200"/>
            </p14:xfrm>
          </p:contentPart>
        </mc:Choice>
        <mc:Fallback xmlns=""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1F983CBD-78A5-4DC9-9A40-03CE0B33192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97272" y="4884720"/>
                <a:ext cx="2948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6" name="Tinta 215">
                <a:extLst>
                  <a:ext uri="{FF2B5EF4-FFF2-40B4-BE49-F238E27FC236}">
                    <a16:creationId xmlns:a16="http://schemas.microsoft.com/office/drawing/2014/main" id="{7281B0DE-C133-47F6-A8B2-A45D634551FC}"/>
                  </a:ext>
                </a:extLst>
              </p14:cNvPr>
              <p14:cNvContentPartPr/>
              <p14:nvPr/>
            </p14:nvContentPartPr>
            <p14:xfrm>
              <a:off x="6769512" y="4905600"/>
              <a:ext cx="265680" cy="219960"/>
            </p14:xfrm>
          </p:contentPart>
        </mc:Choice>
        <mc:Fallback xmlns="">
          <p:pic>
            <p:nvPicPr>
              <p:cNvPr id="216" name="Tinta 215">
                <a:extLst>
                  <a:ext uri="{FF2B5EF4-FFF2-40B4-BE49-F238E27FC236}">
                    <a16:creationId xmlns:a16="http://schemas.microsoft.com/office/drawing/2014/main" id="{7281B0DE-C133-47F6-A8B2-A45D634551F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51512" y="4887600"/>
                <a:ext cx="301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" name="Tinta 216">
                <a:extLst>
                  <a:ext uri="{FF2B5EF4-FFF2-40B4-BE49-F238E27FC236}">
                    <a16:creationId xmlns:a16="http://schemas.microsoft.com/office/drawing/2014/main" id="{67CDB551-0133-4DC9-B6E9-ED3A6384F27F}"/>
                  </a:ext>
                </a:extLst>
              </p14:cNvPr>
              <p14:cNvContentPartPr/>
              <p14:nvPr/>
            </p14:nvContentPartPr>
            <p14:xfrm>
              <a:off x="5531832" y="4444440"/>
              <a:ext cx="203040" cy="307440"/>
            </p14:xfrm>
          </p:contentPart>
        </mc:Choice>
        <mc:Fallback xmlns="">
          <p:pic>
            <p:nvPicPr>
              <p:cNvPr id="217" name="Tinta 216">
                <a:extLst>
                  <a:ext uri="{FF2B5EF4-FFF2-40B4-BE49-F238E27FC236}">
                    <a16:creationId xmlns:a16="http://schemas.microsoft.com/office/drawing/2014/main" id="{67CDB551-0133-4DC9-B6E9-ED3A6384F2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13832" y="4426440"/>
                <a:ext cx="2386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FD6C9993-D83D-4CC4-BBAA-1DB1080CCA74}"/>
                  </a:ext>
                </a:extLst>
              </p14:cNvPr>
              <p14:cNvContentPartPr/>
              <p14:nvPr/>
            </p14:nvContentPartPr>
            <p14:xfrm>
              <a:off x="7272072" y="4431840"/>
              <a:ext cx="583560" cy="304200"/>
            </p14:xfrm>
          </p:contentPart>
        </mc:Choice>
        <mc:Fallback xmlns=""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FD6C9993-D83D-4CC4-BBAA-1DB1080CCA7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54072" y="4413840"/>
                <a:ext cx="619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1" name="Tinta 220">
                <a:extLst>
                  <a:ext uri="{FF2B5EF4-FFF2-40B4-BE49-F238E27FC236}">
                    <a16:creationId xmlns:a16="http://schemas.microsoft.com/office/drawing/2014/main" id="{3693BA48-B0A0-4F0D-A5F1-5A5336732482}"/>
                  </a:ext>
                </a:extLst>
              </p14:cNvPr>
              <p14:cNvContentPartPr/>
              <p14:nvPr/>
            </p14:nvContentPartPr>
            <p14:xfrm>
              <a:off x="5147352" y="4490520"/>
              <a:ext cx="178560" cy="268920"/>
            </p14:xfrm>
          </p:contentPart>
        </mc:Choice>
        <mc:Fallback xmlns="">
          <p:pic>
            <p:nvPicPr>
              <p:cNvPr id="221" name="Tinta 220">
                <a:extLst>
                  <a:ext uri="{FF2B5EF4-FFF2-40B4-BE49-F238E27FC236}">
                    <a16:creationId xmlns:a16="http://schemas.microsoft.com/office/drawing/2014/main" id="{3693BA48-B0A0-4F0D-A5F1-5A533673248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29352" y="4472520"/>
                <a:ext cx="2142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4" name="Tinta 223">
                <a:extLst>
                  <a:ext uri="{FF2B5EF4-FFF2-40B4-BE49-F238E27FC236}">
                    <a16:creationId xmlns:a16="http://schemas.microsoft.com/office/drawing/2014/main" id="{0164EC0A-2ECF-41F5-B42D-F5E0FBEF532B}"/>
                  </a:ext>
                </a:extLst>
              </p14:cNvPr>
              <p14:cNvContentPartPr/>
              <p14:nvPr/>
            </p14:nvContentPartPr>
            <p14:xfrm>
              <a:off x="2730312" y="4445520"/>
              <a:ext cx="268560" cy="253800"/>
            </p14:xfrm>
          </p:contentPart>
        </mc:Choice>
        <mc:Fallback xmlns="">
          <p:pic>
            <p:nvPicPr>
              <p:cNvPr id="224" name="Tinta 223">
                <a:extLst>
                  <a:ext uri="{FF2B5EF4-FFF2-40B4-BE49-F238E27FC236}">
                    <a16:creationId xmlns:a16="http://schemas.microsoft.com/office/drawing/2014/main" id="{0164EC0A-2ECF-41F5-B42D-F5E0FBEF53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12312" y="4427520"/>
                <a:ext cx="304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8A9EE66-14F7-41B4-82D7-4637E30F49AC}"/>
                  </a:ext>
                </a:extLst>
              </p14:cNvPr>
              <p14:cNvContentPartPr/>
              <p14:nvPr/>
            </p14:nvContentPartPr>
            <p14:xfrm>
              <a:off x="8047872" y="868176"/>
              <a:ext cx="384840" cy="1285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8A9EE66-14F7-41B4-82D7-4637E30F49A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02872" y="778176"/>
                <a:ext cx="474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09FDF47-7058-43A8-BEA7-5BA2B801C5E6}"/>
                  </a:ext>
                </a:extLst>
              </p14:cNvPr>
              <p14:cNvContentPartPr/>
              <p14:nvPr/>
            </p14:nvContentPartPr>
            <p14:xfrm>
              <a:off x="3381912" y="1100736"/>
              <a:ext cx="1490400" cy="1659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09FDF47-7058-43A8-BEA7-5BA2B801C5E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36912" y="1010736"/>
                <a:ext cx="15800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80194E00-F7FD-400E-83A8-D387B7D24B79}"/>
                  </a:ext>
                </a:extLst>
              </p14:cNvPr>
              <p14:cNvContentPartPr/>
              <p14:nvPr/>
            </p14:nvContentPartPr>
            <p14:xfrm>
              <a:off x="6835392" y="1151136"/>
              <a:ext cx="201240" cy="471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80194E00-F7FD-400E-83A8-D387B7D24B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90392" y="1061136"/>
                <a:ext cx="290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C75F4F3E-1DD0-4894-B3F3-44FFFFD92B4D}"/>
                  </a:ext>
                </a:extLst>
              </p14:cNvPr>
              <p14:cNvContentPartPr/>
              <p14:nvPr/>
            </p14:nvContentPartPr>
            <p14:xfrm>
              <a:off x="6979752" y="1195776"/>
              <a:ext cx="79920" cy="140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C75F4F3E-1DD0-4894-B3F3-44FFFFD92B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34752" y="1105776"/>
                <a:ext cx="169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AA5EDBA-1771-4263-A94F-E1C0F30EDE89}"/>
                  </a:ext>
                </a:extLst>
              </p14:cNvPr>
              <p14:cNvContentPartPr/>
              <p14:nvPr/>
            </p14:nvContentPartPr>
            <p14:xfrm>
              <a:off x="6955632" y="1231416"/>
              <a:ext cx="1152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AA5EDBA-1771-4263-A94F-E1C0F30EDE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10632" y="1141416"/>
                <a:ext cx="101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B2207F-00A0-463D-B41E-FDDADE90E24E}"/>
                  </a:ext>
                </a:extLst>
              </p14:cNvPr>
              <p14:cNvContentPartPr/>
              <p14:nvPr/>
            </p14:nvContentPartPr>
            <p14:xfrm>
              <a:off x="458352" y="1372536"/>
              <a:ext cx="1007640" cy="954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B2207F-00A0-463D-B41E-FDDADE90E24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3352" y="1282536"/>
                <a:ext cx="1097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1E18ADBE-DA50-4630-B5A4-96D4581453CB}"/>
                  </a:ext>
                </a:extLst>
              </p14:cNvPr>
              <p14:cNvContentPartPr/>
              <p14:nvPr/>
            </p14:nvContentPartPr>
            <p14:xfrm>
              <a:off x="2821752" y="3699576"/>
              <a:ext cx="174600" cy="4842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1E18ADBE-DA50-4630-B5A4-96D4581453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03752" y="3681576"/>
                <a:ext cx="21024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3D8FB82F-AE11-4D25-AC88-100228D5BEC9}"/>
                  </a:ext>
                </a:extLst>
              </p14:cNvPr>
              <p14:cNvContentPartPr/>
              <p14:nvPr/>
            </p14:nvContentPartPr>
            <p14:xfrm>
              <a:off x="5149152" y="3736296"/>
              <a:ext cx="6840" cy="939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3D8FB82F-AE11-4D25-AC88-100228D5BEC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31152" y="3718296"/>
                <a:ext cx="42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F520E3C8-8BB7-42A2-B894-D517F8C62283}"/>
                  </a:ext>
                </a:extLst>
              </p14:cNvPr>
              <p14:cNvContentPartPr/>
              <p14:nvPr/>
            </p14:nvContentPartPr>
            <p14:xfrm>
              <a:off x="5102712" y="3991896"/>
              <a:ext cx="194400" cy="1947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F520E3C8-8BB7-42A2-B894-D517F8C6228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84712" y="3973896"/>
                <a:ext cx="2300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AF8B3365-0333-4E4F-8D8F-03D51586BABE}"/>
                  </a:ext>
                </a:extLst>
              </p14:cNvPr>
              <p14:cNvContentPartPr/>
              <p14:nvPr/>
            </p14:nvContentPartPr>
            <p14:xfrm>
              <a:off x="7358472" y="3702456"/>
              <a:ext cx="4320" cy="14004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AF8B3365-0333-4E4F-8D8F-03D51586BA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340472" y="3684456"/>
                <a:ext cx="39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4414050E-1C0B-4173-AC17-F87BFEE2399D}"/>
                  </a:ext>
                </a:extLst>
              </p14:cNvPr>
              <p14:cNvContentPartPr/>
              <p14:nvPr/>
            </p14:nvContentPartPr>
            <p14:xfrm>
              <a:off x="7265232" y="3977496"/>
              <a:ext cx="202320" cy="144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4414050E-1C0B-4173-AC17-F87BFEE2399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47232" y="3959496"/>
                <a:ext cx="237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EBF67FD-5C68-4906-8808-B37A3700D858}"/>
                  </a:ext>
                </a:extLst>
              </p14:cNvPr>
              <p14:cNvContentPartPr/>
              <p14:nvPr/>
            </p14:nvContentPartPr>
            <p14:xfrm>
              <a:off x="7280352" y="3808656"/>
              <a:ext cx="181080" cy="79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EBF67FD-5C68-4906-8808-B37A3700D85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62352" y="3790656"/>
                <a:ext cx="216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6F84A34B-32BE-4DD7-AF1C-AF5B699DE30D}"/>
                  </a:ext>
                </a:extLst>
              </p14:cNvPr>
              <p14:cNvContentPartPr/>
              <p14:nvPr/>
            </p14:nvContentPartPr>
            <p14:xfrm>
              <a:off x="5066712" y="3825936"/>
              <a:ext cx="183240" cy="10980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6F84A34B-32BE-4DD7-AF1C-AF5B699DE30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48712" y="3807936"/>
                <a:ext cx="21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78186298-52C2-4BBE-9EF8-5A8F76624506}"/>
                  </a:ext>
                </a:extLst>
              </p14:cNvPr>
              <p14:cNvContentPartPr/>
              <p14:nvPr/>
            </p14:nvContentPartPr>
            <p14:xfrm>
              <a:off x="2788272" y="4955256"/>
              <a:ext cx="61200" cy="1548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78186298-52C2-4BBE-9EF8-5A8F7662450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70272" y="4937256"/>
                <a:ext cx="96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287450C9-5079-48D7-AA40-95F8EEC05220}"/>
                  </a:ext>
                </a:extLst>
              </p14:cNvPr>
              <p14:cNvContentPartPr/>
              <p14:nvPr/>
            </p14:nvContentPartPr>
            <p14:xfrm>
              <a:off x="7261632" y="4880016"/>
              <a:ext cx="232200" cy="2181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287450C9-5079-48D7-AA40-95F8EEC0522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243632" y="4862016"/>
                <a:ext cx="2678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D0D0F3BD-0974-4A06-AB41-39C54366A2A6}"/>
                  </a:ext>
                </a:extLst>
              </p14:cNvPr>
              <p14:cNvContentPartPr/>
              <p14:nvPr/>
            </p14:nvContentPartPr>
            <p14:xfrm>
              <a:off x="7624152" y="4786416"/>
              <a:ext cx="344520" cy="25092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D0D0F3BD-0974-4A06-AB41-39C54366A2A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06152" y="4768416"/>
                <a:ext cx="3801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473F47F2-7D17-434B-BFEE-C171D76002D6}"/>
                  </a:ext>
                </a:extLst>
              </p14:cNvPr>
              <p14:cNvContentPartPr/>
              <p14:nvPr/>
            </p14:nvContentPartPr>
            <p14:xfrm>
              <a:off x="7870392" y="5171976"/>
              <a:ext cx="141120" cy="21420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473F47F2-7D17-434B-BFEE-C171D76002D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52392" y="5153976"/>
                <a:ext cx="1767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1F3A5B5F-6B39-444D-92E7-3511EDA556C1}"/>
                  </a:ext>
                </a:extLst>
              </p14:cNvPr>
              <p14:cNvContentPartPr/>
              <p14:nvPr/>
            </p14:nvContentPartPr>
            <p14:xfrm>
              <a:off x="7650792" y="5164776"/>
              <a:ext cx="142560" cy="21888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1F3A5B5F-6B39-444D-92E7-3511EDA556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32792" y="5146776"/>
                <a:ext cx="1782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84B0E424-B261-4A50-B807-E2BCB51DC775}"/>
                  </a:ext>
                </a:extLst>
              </p14:cNvPr>
              <p14:cNvContentPartPr/>
              <p14:nvPr/>
            </p14:nvContentPartPr>
            <p14:xfrm>
              <a:off x="6892992" y="5222376"/>
              <a:ext cx="260280" cy="38304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84B0E424-B261-4A50-B807-E2BCB51DC77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874992" y="5204376"/>
                <a:ext cx="2959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769A48B2-AD68-4752-BD69-C0CBC7CDD3A5}"/>
                  </a:ext>
                </a:extLst>
              </p14:cNvPr>
              <p14:cNvContentPartPr/>
              <p14:nvPr/>
            </p14:nvContentPartPr>
            <p14:xfrm>
              <a:off x="7326072" y="5231016"/>
              <a:ext cx="254520" cy="25164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769A48B2-AD68-4752-BD69-C0CBC7CDD3A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08072" y="5213016"/>
                <a:ext cx="2901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E898EBD2-8FCC-46E7-A051-1468AD7DBF1C}"/>
                  </a:ext>
                </a:extLst>
              </p14:cNvPr>
              <p14:cNvContentPartPr/>
              <p14:nvPr/>
            </p14:nvContentPartPr>
            <p14:xfrm>
              <a:off x="901512" y="4638456"/>
              <a:ext cx="219960" cy="22140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E898EBD2-8FCC-46E7-A051-1468AD7DBF1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83512" y="4620456"/>
                <a:ext cx="255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1059E03D-EA26-4273-81F3-506A88146DDD}"/>
                  </a:ext>
                </a:extLst>
              </p14:cNvPr>
              <p14:cNvContentPartPr/>
              <p14:nvPr/>
            </p14:nvContentPartPr>
            <p14:xfrm>
              <a:off x="2461392" y="5282496"/>
              <a:ext cx="261360" cy="33228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1059E03D-EA26-4273-81F3-506A88146DD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443392" y="5264496"/>
                <a:ext cx="2970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3267843F-3500-4EAA-AE71-F3FD0C32CF4D}"/>
                  </a:ext>
                </a:extLst>
              </p14:cNvPr>
              <p14:cNvContentPartPr/>
              <p14:nvPr/>
            </p14:nvContentPartPr>
            <p14:xfrm>
              <a:off x="4721472" y="5276376"/>
              <a:ext cx="168840" cy="29196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3267843F-3500-4EAA-AE71-F3FD0C32CF4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703472" y="5258376"/>
                <a:ext cx="2044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09ACFAC4-067E-4F6C-8BB3-8BA6A1728106}"/>
                  </a:ext>
                </a:extLst>
              </p14:cNvPr>
              <p14:cNvContentPartPr/>
              <p14:nvPr/>
            </p14:nvContentPartPr>
            <p14:xfrm>
              <a:off x="5111712" y="5205456"/>
              <a:ext cx="864720" cy="28728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09ACFAC4-067E-4F6C-8BB3-8BA6A172810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93712" y="5187456"/>
                <a:ext cx="9003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25FF572D-1D58-47E7-BCA0-5243D13B13E2}"/>
                  </a:ext>
                </a:extLst>
              </p14:cNvPr>
              <p14:cNvContentPartPr/>
              <p14:nvPr/>
            </p14:nvContentPartPr>
            <p14:xfrm>
              <a:off x="3359952" y="5303376"/>
              <a:ext cx="392760" cy="22248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25FF572D-1D58-47E7-BCA0-5243D13B13E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41952" y="5285376"/>
                <a:ext cx="4284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8761F8E8-7805-4FD0-87DD-1854E97B28ED}"/>
                  </a:ext>
                </a:extLst>
              </p14:cNvPr>
              <p14:cNvContentPartPr/>
              <p14:nvPr/>
            </p14:nvContentPartPr>
            <p14:xfrm>
              <a:off x="3320352" y="4436856"/>
              <a:ext cx="291600" cy="288000"/>
            </p14:xfrm>
          </p:contentPart>
        </mc:Choice>
        <mc:Fallback xmlns=""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8761F8E8-7805-4FD0-87DD-1854E97B28E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302352" y="4418856"/>
                <a:ext cx="327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3426CC29-7185-4E66-B0F1-39BFC96BF1A1}"/>
                  </a:ext>
                </a:extLst>
              </p14:cNvPr>
              <p14:cNvContentPartPr/>
              <p14:nvPr/>
            </p14:nvContentPartPr>
            <p14:xfrm>
              <a:off x="3626712" y="5295096"/>
              <a:ext cx="32400" cy="16776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3426CC29-7185-4E66-B0F1-39BFC96BF1A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08712" y="5277096"/>
                <a:ext cx="680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A714B62D-49D1-4EA8-B4BA-53569A71029A}"/>
                  </a:ext>
                </a:extLst>
              </p14:cNvPr>
              <p14:cNvContentPartPr/>
              <p14:nvPr/>
            </p14:nvContentPartPr>
            <p14:xfrm>
              <a:off x="2990232" y="4853016"/>
              <a:ext cx="163080" cy="27612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A714B62D-49D1-4EA8-B4BA-53569A71029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72232" y="4835016"/>
                <a:ext cx="1987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C6045AC4-DC9C-4136-ABED-F498AA76304D}"/>
                  </a:ext>
                </a:extLst>
              </p14:cNvPr>
              <p14:cNvContentPartPr/>
              <p14:nvPr/>
            </p14:nvContentPartPr>
            <p14:xfrm>
              <a:off x="2828232" y="4826016"/>
              <a:ext cx="946800" cy="69084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C6045AC4-DC9C-4136-ABED-F498AA76304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810232" y="4808016"/>
                <a:ext cx="98244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E88EF681-0B71-4DC6-BB0E-F8D69B6E91A3}"/>
                  </a:ext>
                </a:extLst>
              </p14:cNvPr>
              <p14:cNvContentPartPr/>
              <p14:nvPr/>
            </p14:nvContentPartPr>
            <p14:xfrm>
              <a:off x="182592" y="6002856"/>
              <a:ext cx="2643840" cy="387720"/>
            </p14:xfrm>
          </p:contentPart>
        </mc:Choice>
        <mc:Fallback xmlns=""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E88EF681-0B71-4DC6-BB0E-F8D69B6E91A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4592" y="5984856"/>
                <a:ext cx="26794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B6B7EA8E-427A-4EF2-B047-78A760776620}"/>
                  </a:ext>
                </a:extLst>
              </p14:cNvPr>
              <p14:cNvContentPartPr/>
              <p14:nvPr/>
            </p14:nvContentPartPr>
            <p14:xfrm>
              <a:off x="3241872" y="5943096"/>
              <a:ext cx="423360" cy="271440"/>
            </p14:xfrm>
          </p:contentPart>
        </mc:Choice>
        <mc:Fallback xmlns=""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B6B7EA8E-427A-4EF2-B047-78A76077662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23872" y="5925096"/>
                <a:ext cx="459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65CD0171-DFB3-41E2-94F1-76A4F02AA5EF}"/>
                  </a:ext>
                </a:extLst>
              </p14:cNvPr>
              <p14:cNvContentPartPr/>
              <p14:nvPr/>
            </p14:nvContentPartPr>
            <p14:xfrm>
              <a:off x="3778632" y="5972616"/>
              <a:ext cx="442080" cy="210600"/>
            </p14:xfrm>
          </p:contentPart>
        </mc:Choice>
        <mc:Fallback xmlns=""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65CD0171-DFB3-41E2-94F1-76A4F02AA5E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60632" y="5954616"/>
                <a:ext cx="4777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3" name="Tinta 112">
                <a:extLst>
                  <a:ext uri="{FF2B5EF4-FFF2-40B4-BE49-F238E27FC236}">
                    <a16:creationId xmlns:a16="http://schemas.microsoft.com/office/drawing/2014/main" id="{A0F88887-AB40-4956-A5B6-B5B2207F9200}"/>
                  </a:ext>
                </a:extLst>
              </p14:cNvPr>
              <p14:cNvContentPartPr/>
              <p14:nvPr/>
            </p14:nvContentPartPr>
            <p14:xfrm>
              <a:off x="4653072" y="5822496"/>
              <a:ext cx="426960" cy="307440"/>
            </p14:xfrm>
          </p:contentPart>
        </mc:Choice>
        <mc:Fallback xmlns="">
          <p:pic>
            <p:nvPicPr>
              <p:cNvPr id="113" name="Tinta 112">
                <a:extLst>
                  <a:ext uri="{FF2B5EF4-FFF2-40B4-BE49-F238E27FC236}">
                    <a16:creationId xmlns:a16="http://schemas.microsoft.com/office/drawing/2014/main" id="{A0F88887-AB40-4956-A5B6-B5B2207F92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635072" y="5804496"/>
                <a:ext cx="4626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0FF8407D-8F78-4F5A-B774-A090A55ECDD2}"/>
                  </a:ext>
                </a:extLst>
              </p14:cNvPr>
              <p14:cNvContentPartPr/>
              <p14:nvPr/>
            </p14:nvContentPartPr>
            <p14:xfrm>
              <a:off x="5380272" y="5910696"/>
              <a:ext cx="182520" cy="215280"/>
            </p14:xfrm>
          </p:contentPart>
        </mc:Choice>
        <mc:Fallback xmlns=""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0FF8407D-8F78-4F5A-B774-A090A55ECD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62272" y="5892696"/>
                <a:ext cx="2181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5" name="Tinta 114">
                <a:extLst>
                  <a:ext uri="{FF2B5EF4-FFF2-40B4-BE49-F238E27FC236}">
                    <a16:creationId xmlns:a16="http://schemas.microsoft.com/office/drawing/2014/main" id="{14E23020-D16F-4B7D-BAD3-7FF71A5FA159}"/>
                  </a:ext>
                </a:extLst>
              </p14:cNvPr>
              <p14:cNvContentPartPr/>
              <p14:nvPr/>
            </p14:nvContentPartPr>
            <p14:xfrm>
              <a:off x="5603112" y="5908536"/>
              <a:ext cx="204480" cy="218520"/>
            </p14:xfrm>
          </p:contentPart>
        </mc:Choice>
        <mc:Fallback xmlns="">
          <p:pic>
            <p:nvPicPr>
              <p:cNvPr id="115" name="Tinta 114">
                <a:extLst>
                  <a:ext uri="{FF2B5EF4-FFF2-40B4-BE49-F238E27FC236}">
                    <a16:creationId xmlns:a16="http://schemas.microsoft.com/office/drawing/2014/main" id="{14E23020-D16F-4B7D-BAD3-7FF71A5FA15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85112" y="5890536"/>
                <a:ext cx="240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69FE8731-A870-4335-AC25-BCF88FD9B1B2}"/>
                  </a:ext>
                </a:extLst>
              </p14:cNvPr>
              <p14:cNvContentPartPr/>
              <p14:nvPr/>
            </p14:nvContentPartPr>
            <p14:xfrm>
              <a:off x="8677512" y="4983336"/>
              <a:ext cx="360" cy="360"/>
            </p14:xfrm>
          </p:contentPart>
        </mc:Choice>
        <mc:Fallback xmlns=""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69FE8731-A870-4335-AC25-BCF88FD9B1B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659512" y="49653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9EDCED97-1453-4CD9-AA25-E47F97FB6664}"/>
                  </a:ext>
                </a:extLst>
              </p14:cNvPr>
              <p14:cNvContentPartPr/>
              <p14:nvPr/>
            </p14:nvContentPartPr>
            <p14:xfrm>
              <a:off x="216000" y="3868560"/>
              <a:ext cx="7909920" cy="263880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9EDCED97-1453-4CD9-AA25-E47F97FB666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6640" y="3859200"/>
                <a:ext cx="7928640" cy="26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99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874E59-B8F5-4372-95B1-28642987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6867525" cy="5829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F220FF2-0473-44FF-B31E-F7902F164F18}"/>
                  </a:ext>
                </a:extLst>
              </p14:cNvPr>
              <p14:cNvContentPartPr/>
              <p14:nvPr/>
            </p14:nvContentPartPr>
            <p14:xfrm>
              <a:off x="1810080" y="1217160"/>
              <a:ext cx="1831320" cy="25491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F220FF2-0473-44FF-B31E-F7902F164F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720" y="1207800"/>
                <a:ext cx="1850040" cy="25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362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243</Words>
  <Application>Microsoft Office PowerPoint</Application>
  <PresentationFormat>Apresentação na tela (4:3)</PresentationFormat>
  <Paragraphs>30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Andalus</vt:lpstr>
      <vt:lpstr>Arial</vt:lpstr>
      <vt:lpstr>Calibri</vt:lpstr>
      <vt:lpstr>Liberation Serif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Cassiano</dc:creator>
  <cp:lastModifiedBy>Luciana Senter</cp:lastModifiedBy>
  <cp:revision>155</cp:revision>
  <cp:lastPrinted>2020-08-19T14:11:05Z</cp:lastPrinted>
  <dcterms:created xsi:type="dcterms:W3CDTF">2020-05-17T15:11:35Z</dcterms:created>
  <dcterms:modified xsi:type="dcterms:W3CDTF">2020-08-21T11:38:07Z</dcterms:modified>
</cp:coreProperties>
</file>