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20"/>
  </p:notesMasterIdLst>
  <p:sldIdLst>
    <p:sldId id="256" r:id="rId3"/>
    <p:sldId id="257" r:id="rId4"/>
    <p:sldId id="300" r:id="rId5"/>
    <p:sldId id="298" r:id="rId6"/>
    <p:sldId id="430" r:id="rId7"/>
    <p:sldId id="307" r:id="rId8"/>
    <p:sldId id="310" r:id="rId9"/>
    <p:sldId id="431" r:id="rId10"/>
    <p:sldId id="434" r:id="rId11"/>
    <p:sldId id="435" r:id="rId12"/>
    <p:sldId id="438" r:id="rId13"/>
    <p:sldId id="436" r:id="rId14"/>
    <p:sldId id="439" r:id="rId15"/>
    <p:sldId id="440" r:id="rId16"/>
    <p:sldId id="441" r:id="rId17"/>
    <p:sldId id="437" r:id="rId18"/>
    <p:sldId id="303" r:id="rId19"/>
  </p:sldIdLst>
  <p:sldSz cx="9144000" cy="6858000" type="screen4x3"/>
  <p:notesSz cx="7315200" cy="96012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839" autoAdjust="0"/>
    <p:restoredTop sz="94660"/>
  </p:normalViewPr>
  <p:slideViewPr>
    <p:cSldViewPr>
      <p:cViewPr varScale="1">
        <p:scale>
          <a:sx n="63" d="100"/>
          <a:sy n="63" d="100"/>
        </p:scale>
        <p:origin x="1140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pt-BR" sz="2000">
                <a:latin typeface="Arial"/>
              </a:rPr>
              <a:t>Clique para editar o formato de notas</a:t>
            </a:r>
            <a:endParaRPr/>
          </a:p>
        </p:txBody>
      </p:sp>
      <p:sp>
        <p:nvSpPr>
          <p:cNvPr id="76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pt-BR" sz="1400">
                <a:latin typeface="Times New Roman"/>
              </a:rPr>
              <a:t>&lt;cabeçalho&gt;</a:t>
            </a:r>
            <a:endParaRPr/>
          </a:p>
        </p:txBody>
      </p:sp>
      <p:sp>
        <p:nvSpPr>
          <p:cNvPr id="77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pt-BR" sz="1400">
                <a:latin typeface="Times New Roman"/>
              </a:rPr>
              <a:t>&lt;data/hora&gt;</a:t>
            </a:r>
            <a:endParaRPr/>
          </a:p>
        </p:txBody>
      </p:sp>
      <p:sp>
        <p:nvSpPr>
          <p:cNvPr id="78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pt-BR" sz="1400">
                <a:latin typeface="Times New Roman"/>
              </a:rPr>
              <a:t>&lt;rodapé&gt;</a:t>
            </a:r>
            <a:endParaRPr/>
          </a:p>
        </p:txBody>
      </p:sp>
      <p:sp>
        <p:nvSpPr>
          <p:cNvPr id="79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D2AC8365-E5C6-4D7B-BD88-C1A64A7B01BF}" type="slidenum">
              <a:rPr lang="pt-BR" sz="1400">
                <a:latin typeface="Times New Roman"/>
              </a:r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97830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CustomShape 1"/>
          <p:cNvSpPr/>
          <p:nvPr/>
        </p:nvSpPr>
        <p:spPr>
          <a:xfrm>
            <a:off x="4565520" y="9996480"/>
            <a:ext cx="3455280" cy="482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>
              <a:lnSpc>
                <a:spcPct val="100000"/>
              </a:lnSpc>
            </a:pPr>
            <a:fld id="{91CEAB6A-E502-4350-B58F-8AE1A1C15CFE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1</a:t>
            </a:fld>
            <a:endParaRPr/>
          </a:p>
        </p:txBody>
      </p:sp>
      <p:sp>
        <p:nvSpPr>
          <p:cNvPr id="122" name="PlaceHolder 2"/>
          <p:cNvSpPr>
            <a:spLocks noGrp="1"/>
          </p:cNvSpPr>
          <p:nvPr>
            <p:ph type="body"/>
          </p:nvPr>
        </p:nvSpPr>
        <p:spPr>
          <a:xfrm>
            <a:off x="806400" y="5000760"/>
            <a:ext cx="6408000" cy="46936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CustomShape 1"/>
          <p:cNvSpPr/>
          <p:nvPr/>
        </p:nvSpPr>
        <p:spPr>
          <a:xfrm>
            <a:off x="4565520" y="9996480"/>
            <a:ext cx="3455280" cy="482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>
              <a:lnSpc>
                <a:spcPct val="100000"/>
              </a:lnSpc>
            </a:pPr>
            <a:fld id="{E4DC904A-69D6-41EC-82E2-4FB39585DF93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10</a:t>
            </a:fld>
            <a:endParaRPr/>
          </a:p>
        </p:txBody>
      </p:sp>
      <p:sp>
        <p:nvSpPr>
          <p:cNvPr id="124" name="CustomShape 2"/>
          <p:cNvSpPr/>
          <p:nvPr/>
        </p:nvSpPr>
        <p:spPr>
          <a:xfrm>
            <a:off x="4565520" y="9996480"/>
            <a:ext cx="3466440" cy="4928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58C30C90-AD61-4BED-B466-AE8298D0CA59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10</a:t>
            </a:fld>
            <a:endParaRPr/>
          </a:p>
        </p:txBody>
      </p:sp>
      <p:sp>
        <p:nvSpPr>
          <p:cNvPr id="125" name="CustomShape 3"/>
          <p:cNvSpPr/>
          <p:nvPr/>
        </p:nvSpPr>
        <p:spPr>
          <a:xfrm>
            <a:off x="4565520" y="9996480"/>
            <a:ext cx="3467880" cy="4946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F761B735-989A-4387-ABBD-FE5F4CA72D86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10</a:t>
            </a:fld>
            <a:endParaRPr/>
          </a:p>
        </p:txBody>
      </p:sp>
      <p:sp>
        <p:nvSpPr>
          <p:cNvPr id="126" name="CustomShape 4"/>
          <p:cNvSpPr/>
          <p:nvPr/>
        </p:nvSpPr>
        <p:spPr>
          <a:xfrm>
            <a:off x="4565520" y="9996480"/>
            <a:ext cx="3471120" cy="497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D8A95579-02CB-4926-A5FD-3677859FE111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10</a:t>
            </a:fld>
            <a:endParaRPr/>
          </a:p>
        </p:txBody>
      </p:sp>
      <p:sp>
        <p:nvSpPr>
          <p:cNvPr id="127" name="CustomShape 5"/>
          <p:cNvSpPr/>
          <p:nvPr/>
        </p:nvSpPr>
        <p:spPr>
          <a:xfrm>
            <a:off x="4565520" y="9997920"/>
            <a:ext cx="3472560" cy="4993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B812ABB8-C192-480A-9393-53855DCECDAD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10</a:t>
            </a:fld>
            <a:endParaRPr/>
          </a:p>
        </p:txBody>
      </p:sp>
      <p:sp>
        <p:nvSpPr>
          <p:cNvPr id="128" name="CustomShape 6"/>
          <p:cNvSpPr/>
          <p:nvPr/>
        </p:nvSpPr>
        <p:spPr>
          <a:xfrm>
            <a:off x="4565520" y="9997920"/>
            <a:ext cx="347580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1EA54CA1-B413-4215-A0DB-C0AF793B9EBF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10</a:t>
            </a:fld>
            <a:endParaRPr/>
          </a:p>
        </p:txBody>
      </p:sp>
      <p:sp>
        <p:nvSpPr>
          <p:cNvPr id="129" name="CustomShape 7"/>
          <p:cNvSpPr/>
          <p:nvPr/>
        </p:nvSpPr>
        <p:spPr>
          <a:xfrm>
            <a:off x="4565520" y="9997920"/>
            <a:ext cx="3490200" cy="5169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F6D08269-C50B-4672-80E1-90981B569280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10</a:t>
            </a:fld>
            <a:endParaRPr/>
          </a:p>
        </p:txBody>
      </p:sp>
      <p:sp>
        <p:nvSpPr>
          <p:cNvPr id="130" name="PlaceHolder 8"/>
          <p:cNvSpPr>
            <a:spLocks noGrp="1"/>
          </p:cNvSpPr>
          <p:nvPr>
            <p:ph type="body"/>
          </p:nvPr>
        </p:nvSpPr>
        <p:spPr>
          <a:xfrm>
            <a:off x="0" y="563400"/>
            <a:ext cx="720" cy="13715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772288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CustomShape 1"/>
          <p:cNvSpPr/>
          <p:nvPr/>
        </p:nvSpPr>
        <p:spPr>
          <a:xfrm>
            <a:off x="4565520" y="9996480"/>
            <a:ext cx="3455280" cy="482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>
              <a:lnSpc>
                <a:spcPct val="100000"/>
              </a:lnSpc>
            </a:pPr>
            <a:fld id="{E4DC904A-69D6-41EC-82E2-4FB39585DF93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11</a:t>
            </a:fld>
            <a:endParaRPr/>
          </a:p>
        </p:txBody>
      </p:sp>
      <p:sp>
        <p:nvSpPr>
          <p:cNvPr id="124" name="CustomShape 2"/>
          <p:cNvSpPr/>
          <p:nvPr/>
        </p:nvSpPr>
        <p:spPr>
          <a:xfrm>
            <a:off x="4565520" y="9996480"/>
            <a:ext cx="3466440" cy="4928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58C30C90-AD61-4BED-B466-AE8298D0CA59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11</a:t>
            </a:fld>
            <a:endParaRPr/>
          </a:p>
        </p:txBody>
      </p:sp>
      <p:sp>
        <p:nvSpPr>
          <p:cNvPr id="125" name="CustomShape 3"/>
          <p:cNvSpPr/>
          <p:nvPr/>
        </p:nvSpPr>
        <p:spPr>
          <a:xfrm>
            <a:off x="4565520" y="9996480"/>
            <a:ext cx="3467880" cy="4946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F761B735-989A-4387-ABBD-FE5F4CA72D86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11</a:t>
            </a:fld>
            <a:endParaRPr/>
          </a:p>
        </p:txBody>
      </p:sp>
      <p:sp>
        <p:nvSpPr>
          <p:cNvPr id="126" name="CustomShape 4"/>
          <p:cNvSpPr/>
          <p:nvPr/>
        </p:nvSpPr>
        <p:spPr>
          <a:xfrm>
            <a:off x="4565520" y="9996480"/>
            <a:ext cx="3471120" cy="497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D8A95579-02CB-4926-A5FD-3677859FE111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11</a:t>
            </a:fld>
            <a:endParaRPr/>
          </a:p>
        </p:txBody>
      </p:sp>
      <p:sp>
        <p:nvSpPr>
          <p:cNvPr id="127" name="CustomShape 5"/>
          <p:cNvSpPr/>
          <p:nvPr/>
        </p:nvSpPr>
        <p:spPr>
          <a:xfrm>
            <a:off x="4565520" y="9997920"/>
            <a:ext cx="3472560" cy="4993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B812ABB8-C192-480A-9393-53855DCECDAD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11</a:t>
            </a:fld>
            <a:endParaRPr/>
          </a:p>
        </p:txBody>
      </p:sp>
      <p:sp>
        <p:nvSpPr>
          <p:cNvPr id="128" name="CustomShape 6"/>
          <p:cNvSpPr/>
          <p:nvPr/>
        </p:nvSpPr>
        <p:spPr>
          <a:xfrm>
            <a:off x="4565520" y="9997920"/>
            <a:ext cx="347580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1EA54CA1-B413-4215-A0DB-C0AF793B9EBF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11</a:t>
            </a:fld>
            <a:endParaRPr/>
          </a:p>
        </p:txBody>
      </p:sp>
      <p:sp>
        <p:nvSpPr>
          <p:cNvPr id="129" name="CustomShape 7"/>
          <p:cNvSpPr/>
          <p:nvPr/>
        </p:nvSpPr>
        <p:spPr>
          <a:xfrm>
            <a:off x="4565520" y="9997920"/>
            <a:ext cx="3490200" cy="5169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F6D08269-C50B-4672-80E1-90981B569280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11</a:t>
            </a:fld>
            <a:endParaRPr/>
          </a:p>
        </p:txBody>
      </p:sp>
      <p:sp>
        <p:nvSpPr>
          <p:cNvPr id="130" name="PlaceHolder 8"/>
          <p:cNvSpPr>
            <a:spLocks noGrp="1"/>
          </p:cNvSpPr>
          <p:nvPr>
            <p:ph type="body"/>
          </p:nvPr>
        </p:nvSpPr>
        <p:spPr>
          <a:xfrm>
            <a:off x="0" y="563400"/>
            <a:ext cx="720" cy="13715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974902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CustomShape 1"/>
          <p:cNvSpPr/>
          <p:nvPr/>
        </p:nvSpPr>
        <p:spPr>
          <a:xfrm>
            <a:off x="4565520" y="9996480"/>
            <a:ext cx="3455280" cy="482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>
              <a:lnSpc>
                <a:spcPct val="100000"/>
              </a:lnSpc>
            </a:pPr>
            <a:fld id="{E4DC904A-69D6-41EC-82E2-4FB39585DF93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12</a:t>
            </a:fld>
            <a:endParaRPr/>
          </a:p>
        </p:txBody>
      </p:sp>
      <p:sp>
        <p:nvSpPr>
          <p:cNvPr id="124" name="CustomShape 2"/>
          <p:cNvSpPr/>
          <p:nvPr/>
        </p:nvSpPr>
        <p:spPr>
          <a:xfrm>
            <a:off x="4565520" y="9996480"/>
            <a:ext cx="3466440" cy="4928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58C30C90-AD61-4BED-B466-AE8298D0CA59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12</a:t>
            </a:fld>
            <a:endParaRPr/>
          </a:p>
        </p:txBody>
      </p:sp>
      <p:sp>
        <p:nvSpPr>
          <p:cNvPr id="125" name="CustomShape 3"/>
          <p:cNvSpPr/>
          <p:nvPr/>
        </p:nvSpPr>
        <p:spPr>
          <a:xfrm>
            <a:off x="4565520" y="9996480"/>
            <a:ext cx="3467880" cy="4946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F761B735-989A-4387-ABBD-FE5F4CA72D86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12</a:t>
            </a:fld>
            <a:endParaRPr/>
          </a:p>
        </p:txBody>
      </p:sp>
      <p:sp>
        <p:nvSpPr>
          <p:cNvPr id="126" name="CustomShape 4"/>
          <p:cNvSpPr/>
          <p:nvPr/>
        </p:nvSpPr>
        <p:spPr>
          <a:xfrm>
            <a:off x="4565520" y="9996480"/>
            <a:ext cx="3471120" cy="497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D8A95579-02CB-4926-A5FD-3677859FE111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12</a:t>
            </a:fld>
            <a:endParaRPr/>
          </a:p>
        </p:txBody>
      </p:sp>
      <p:sp>
        <p:nvSpPr>
          <p:cNvPr id="127" name="CustomShape 5"/>
          <p:cNvSpPr/>
          <p:nvPr/>
        </p:nvSpPr>
        <p:spPr>
          <a:xfrm>
            <a:off x="4565520" y="9997920"/>
            <a:ext cx="3472560" cy="4993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B812ABB8-C192-480A-9393-53855DCECDAD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12</a:t>
            </a:fld>
            <a:endParaRPr/>
          </a:p>
        </p:txBody>
      </p:sp>
      <p:sp>
        <p:nvSpPr>
          <p:cNvPr id="128" name="CustomShape 6"/>
          <p:cNvSpPr/>
          <p:nvPr/>
        </p:nvSpPr>
        <p:spPr>
          <a:xfrm>
            <a:off x="4565520" y="9997920"/>
            <a:ext cx="347580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1EA54CA1-B413-4215-A0DB-C0AF793B9EBF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12</a:t>
            </a:fld>
            <a:endParaRPr/>
          </a:p>
        </p:txBody>
      </p:sp>
      <p:sp>
        <p:nvSpPr>
          <p:cNvPr id="129" name="CustomShape 7"/>
          <p:cNvSpPr/>
          <p:nvPr/>
        </p:nvSpPr>
        <p:spPr>
          <a:xfrm>
            <a:off x="4565520" y="9997920"/>
            <a:ext cx="3490200" cy="5169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F6D08269-C50B-4672-80E1-90981B569280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12</a:t>
            </a:fld>
            <a:endParaRPr/>
          </a:p>
        </p:txBody>
      </p:sp>
      <p:sp>
        <p:nvSpPr>
          <p:cNvPr id="130" name="PlaceHolder 8"/>
          <p:cNvSpPr>
            <a:spLocks noGrp="1"/>
          </p:cNvSpPr>
          <p:nvPr>
            <p:ph type="body"/>
          </p:nvPr>
        </p:nvSpPr>
        <p:spPr>
          <a:xfrm>
            <a:off x="0" y="563400"/>
            <a:ext cx="720" cy="13715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738805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CustomShape 1"/>
          <p:cNvSpPr/>
          <p:nvPr/>
        </p:nvSpPr>
        <p:spPr>
          <a:xfrm>
            <a:off x="4565520" y="9996480"/>
            <a:ext cx="3455280" cy="482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>
              <a:lnSpc>
                <a:spcPct val="100000"/>
              </a:lnSpc>
            </a:pPr>
            <a:fld id="{E4DC904A-69D6-41EC-82E2-4FB39585DF93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13</a:t>
            </a:fld>
            <a:endParaRPr/>
          </a:p>
        </p:txBody>
      </p:sp>
      <p:sp>
        <p:nvSpPr>
          <p:cNvPr id="124" name="CustomShape 2"/>
          <p:cNvSpPr/>
          <p:nvPr/>
        </p:nvSpPr>
        <p:spPr>
          <a:xfrm>
            <a:off x="4565520" y="9996480"/>
            <a:ext cx="3466440" cy="4928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58C30C90-AD61-4BED-B466-AE8298D0CA59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13</a:t>
            </a:fld>
            <a:endParaRPr/>
          </a:p>
        </p:txBody>
      </p:sp>
      <p:sp>
        <p:nvSpPr>
          <p:cNvPr id="125" name="CustomShape 3"/>
          <p:cNvSpPr/>
          <p:nvPr/>
        </p:nvSpPr>
        <p:spPr>
          <a:xfrm>
            <a:off x="4565520" y="9996480"/>
            <a:ext cx="3467880" cy="4946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F761B735-989A-4387-ABBD-FE5F4CA72D86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13</a:t>
            </a:fld>
            <a:endParaRPr/>
          </a:p>
        </p:txBody>
      </p:sp>
      <p:sp>
        <p:nvSpPr>
          <p:cNvPr id="126" name="CustomShape 4"/>
          <p:cNvSpPr/>
          <p:nvPr/>
        </p:nvSpPr>
        <p:spPr>
          <a:xfrm>
            <a:off x="4565520" y="9996480"/>
            <a:ext cx="3471120" cy="497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D8A95579-02CB-4926-A5FD-3677859FE111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13</a:t>
            </a:fld>
            <a:endParaRPr/>
          </a:p>
        </p:txBody>
      </p:sp>
      <p:sp>
        <p:nvSpPr>
          <p:cNvPr id="127" name="CustomShape 5"/>
          <p:cNvSpPr/>
          <p:nvPr/>
        </p:nvSpPr>
        <p:spPr>
          <a:xfrm>
            <a:off x="4565520" y="9997920"/>
            <a:ext cx="3472560" cy="4993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B812ABB8-C192-480A-9393-53855DCECDAD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13</a:t>
            </a:fld>
            <a:endParaRPr/>
          </a:p>
        </p:txBody>
      </p:sp>
      <p:sp>
        <p:nvSpPr>
          <p:cNvPr id="128" name="CustomShape 6"/>
          <p:cNvSpPr/>
          <p:nvPr/>
        </p:nvSpPr>
        <p:spPr>
          <a:xfrm>
            <a:off x="4565520" y="9997920"/>
            <a:ext cx="347580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1EA54CA1-B413-4215-A0DB-C0AF793B9EBF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13</a:t>
            </a:fld>
            <a:endParaRPr/>
          </a:p>
        </p:txBody>
      </p:sp>
      <p:sp>
        <p:nvSpPr>
          <p:cNvPr id="129" name="CustomShape 7"/>
          <p:cNvSpPr/>
          <p:nvPr/>
        </p:nvSpPr>
        <p:spPr>
          <a:xfrm>
            <a:off x="4565520" y="9997920"/>
            <a:ext cx="3490200" cy="5169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F6D08269-C50B-4672-80E1-90981B569280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13</a:t>
            </a:fld>
            <a:endParaRPr/>
          </a:p>
        </p:txBody>
      </p:sp>
      <p:sp>
        <p:nvSpPr>
          <p:cNvPr id="130" name="PlaceHolder 8"/>
          <p:cNvSpPr>
            <a:spLocks noGrp="1"/>
          </p:cNvSpPr>
          <p:nvPr>
            <p:ph type="body"/>
          </p:nvPr>
        </p:nvSpPr>
        <p:spPr>
          <a:xfrm>
            <a:off x="0" y="563400"/>
            <a:ext cx="720" cy="13715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807001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CustomShape 1"/>
          <p:cNvSpPr/>
          <p:nvPr/>
        </p:nvSpPr>
        <p:spPr>
          <a:xfrm>
            <a:off x="4565520" y="9996480"/>
            <a:ext cx="3455280" cy="482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>
              <a:lnSpc>
                <a:spcPct val="100000"/>
              </a:lnSpc>
            </a:pPr>
            <a:fld id="{E4DC904A-69D6-41EC-82E2-4FB39585DF93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14</a:t>
            </a:fld>
            <a:endParaRPr/>
          </a:p>
        </p:txBody>
      </p:sp>
      <p:sp>
        <p:nvSpPr>
          <p:cNvPr id="124" name="CustomShape 2"/>
          <p:cNvSpPr/>
          <p:nvPr/>
        </p:nvSpPr>
        <p:spPr>
          <a:xfrm>
            <a:off x="4565520" y="9996480"/>
            <a:ext cx="3466440" cy="4928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58C30C90-AD61-4BED-B466-AE8298D0CA59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14</a:t>
            </a:fld>
            <a:endParaRPr/>
          </a:p>
        </p:txBody>
      </p:sp>
      <p:sp>
        <p:nvSpPr>
          <p:cNvPr id="125" name="CustomShape 3"/>
          <p:cNvSpPr/>
          <p:nvPr/>
        </p:nvSpPr>
        <p:spPr>
          <a:xfrm>
            <a:off x="4565520" y="9996480"/>
            <a:ext cx="3467880" cy="4946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F761B735-989A-4387-ABBD-FE5F4CA72D86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14</a:t>
            </a:fld>
            <a:endParaRPr/>
          </a:p>
        </p:txBody>
      </p:sp>
      <p:sp>
        <p:nvSpPr>
          <p:cNvPr id="126" name="CustomShape 4"/>
          <p:cNvSpPr/>
          <p:nvPr/>
        </p:nvSpPr>
        <p:spPr>
          <a:xfrm>
            <a:off x="4565520" y="9996480"/>
            <a:ext cx="3471120" cy="497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D8A95579-02CB-4926-A5FD-3677859FE111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14</a:t>
            </a:fld>
            <a:endParaRPr/>
          </a:p>
        </p:txBody>
      </p:sp>
      <p:sp>
        <p:nvSpPr>
          <p:cNvPr id="127" name="CustomShape 5"/>
          <p:cNvSpPr/>
          <p:nvPr/>
        </p:nvSpPr>
        <p:spPr>
          <a:xfrm>
            <a:off x="4565520" y="9997920"/>
            <a:ext cx="3472560" cy="4993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B812ABB8-C192-480A-9393-53855DCECDAD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14</a:t>
            </a:fld>
            <a:endParaRPr/>
          </a:p>
        </p:txBody>
      </p:sp>
      <p:sp>
        <p:nvSpPr>
          <p:cNvPr id="128" name="CustomShape 6"/>
          <p:cNvSpPr/>
          <p:nvPr/>
        </p:nvSpPr>
        <p:spPr>
          <a:xfrm>
            <a:off x="4565520" y="9997920"/>
            <a:ext cx="347580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1EA54CA1-B413-4215-A0DB-C0AF793B9EBF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14</a:t>
            </a:fld>
            <a:endParaRPr/>
          </a:p>
        </p:txBody>
      </p:sp>
      <p:sp>
        <p:nvSpPr>
          <p:cNvPr id="129" name="CustomShape 7"/>
          <p:cNvSpPr/>
          <p:nvPr/>
        </p:nvSpPr>
        <p:spPr>
          <a:xfrm>
            <a:off x="4565520" y="9997920"/>
            <a:ext cx="3490200" cy="5169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F6D08269-C50B-4672-80E1-90981B569280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14</a:t>
            </a:fld>
            <a:endParaRPr/>
          </a:p>
        </p:txBody>
      </p:sp>
      <p:sp>
        <p:nvSpPr>
          <p:cNvPr id="130" name="PlaceHolder 8"/>
          <p:cNvSpPr>
            <a:spLocks noGrp="1"/>
          </p:cNvSpPr>
          <p:nvPr>
            <p:ph type="body"/>
          </p:nvPr>
        </p:nvSpPr>
        <p:spPr>
          <a:xfrm>
            <a:off x="0" y="563400"/>
            <a:ext cx="720" cy="13715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298899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CustomShape 1"/>
          <p:cNvSpPr/>
          <p:nvPr/>
        </p:nvSpPr>
        <p:spPr>
          <a:xfrm>
            <a:off x="4565520" y="9996480"/>
            <a:ext cx="3455280" cy="482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>
              <a:lnSpc>
                <a:spcPct val="100000"/>
              </a:lnSpc>
            </a:pPr>
            <a:fld id="{E4DC904A-69D6-41EC-82E2-4FB39585DF93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15</a:t>
            </a:fld>
            <a:endParaRPr/>
          </a:p>
        </p:txBody>
      </p:sp>
      <p:sp>
        <p:nvSpPr>
          <p:cNvPr id="124" name="CustomShape 2"/>
          <p:cNvSpPr/>
          <p:nvPr/>
        </p:nvSpPr>
        <p:spPr>
          <a:xfrm>
            <a:off x="4565520" y="9996480"/>
            <a:ext cx="3466440" cy="4928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58C30C90-AD61-4BED-B466-AE8298D0CA59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15</a:t>
            </a:fld>
            <a:endParaRPr/>
          </a:p>
        </p:txBody>
      </p:sp>
      <p:sp>
        <p:nvSpPr>
          <p:cNvPr id="125" name="CustomShape 3"/>
          <p:cNvSpPr/>
          <p:nvPr/>
        </p:nvSpPr>
        <p:spPr>
          <a:xfrm>
            <a:off x="4565520" y="9996480"/>
            <a:ext cx="3467880" cy="4946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F761B735-989A-4387-ABBD-FE5F4CA72D86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15</a:t>
            </a:fld>
            <a:endParaRPr/>
          </a:p>
        </p:txBody>
      </p:sp>
      <p:sp>
        <p:nvSpPr>
          <p:cNvPr id="126" name="CustomShape 4"/>
          <p:cNvSpPr/>
          <p:nvPr/>
        </p:nvSpPr>
        <p:spPr>
          <a:xfrm>
            <a:off x="4565520" y="9996480"/>
            <a:ext cx="3471120" cy="497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D8A95579-02CB-4926-A5FD-3677859FE111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15</a:t>
            </a:fld>
            <a:endParaRPr/>
          </a:p>
        </p:txBody>
      </p:sp>
      <p:sp>
        <p:nvSpPr>
          <p:cNvPr id="127" name="CustomShape 5"/>
          <p:cNvSpPr/>
          <p:nvPr/>
        </p:nvSpPr>
        <p:spPr>
          <a:xfrm>
            <a:off x="4565520" y="9997920"/>
            <a:ext cx="3472560" cy="4993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B812ABB8-C192-480A-9393-53855DCECDAD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15</a:t>
            </a:fld>
            <a:endParaRPr/>
          </a:p>
        </p:txBody>
      </p:sp>
      <p:sp>
        <p:nvSpPr>
          <p:cNvPr id="128" name="CustomShape 6"/>
          <p:cNvSpPr/>
          <p:nvPr/>
        </p:nvSpPr>
        <p:spPr>
          <a:xfrm>
            <a:off x="4565520" y="9997920"/>
            <a:ext cx="347580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1EA54CA1-B413-4215-A0DB-C0AF793B9EBF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15</a:t>
            </a:fld>
            <a:endParaRPr/>
          </a:p>
        </p:txBody>
      </p:sp>
      <p:sp>
        <p:nvSpPr>
          <p:cNvPr id="129" name="CustomShape 7"/>
          <p:cNvSpPr/>
          <p:nvPr/>
        </p:nvSpPr>
        <p:spPr>
          <a:xfrm>
            <a:off x="4565520" y="9997920"/>
            <a:ext cx="3490200" cy="5169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F6D08269-C50B-4672-80E1-90981B569280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15</a:t>
            </a:fld>
            <a:endParaRPr/>
          </a:p>
        </p:txBody>
      </p:sp>
      <p:sp>
        <p:nvSpPr>
          <p:cNvPr id="130" name="PlaceHolder 8"/>
          <p:cNvSpPr>
            <a:spLocks noGrp="1"/>
          </p:cNvSpPr>
          <p:nvPr>
            <p:ph type="body"/>
          </p:nvPr>
        </p:nvSpPr>
        <p:spPr>
          <a:xfrm>
            <a:off x="0" y="563400"/>
            <a:ext cx="720" cy="13715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537675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CustomShape 1"/>
          <p:cNvSpPr/>
          <p:nvPr/>
        </p:nvSpPr>
        <p:spPr>
          <a:xfrm>
            <a:off x="4565520" y="9996480"/>
            <a:ext cx="3455280" cy="482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>
              <a:lnSpc>
                <a:spcPct val="100000"/>
              </a:lnSpc>
            </a:pPr>
            <a:fld id="{E4DC904A-69D6-41EC-82E2-4FB39585DF93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16</a:t>
            </a:fld>
            <a:endParaRPr/>
          </a:p>
        </p:txBody>
      </p:sp>
      <p:sp>
        <p:nvSpPr>
          <p:cNvPr id="124" name="CustomShape 2"/>
          <p:cNvSpPr/>
          <p:nvPr/>
        </p:nvSpPr>
        <p:spPr>
          <a:xfrm>
            <a:off x="4565520" y="9996480"/>
            <a:ext cx="3466440" cy="4928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58C30C90-AD61-4BED-B466-AE8298D0CA59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16</a:t>
            </a:fld>
            <a:endParaRPr/>
          </a:p>
        </p:txBody>
      </p:sp>
      <p:sp>
        <p:nvSpPr>
          <p:cNvPr id="125" name="CustomShape 3"/>
          <p:cNvSpPr/>
          <p:nvPr/>
        </p:nvSpPr>
        <p:spPr>
          <a:xfrm>
            <a:off x="4565520" y="9996480"/>
            <a:ext cx="3467880" cy="4946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F761B735-989A-4387-ABBD-FE5F4CA72D86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16</a:t>
            </a:fld>
            <a:endParaRPr/>
          </a:p>
        </p:txBody>
      </p:sp>
      <p:sp>
        <p:nvSpPr>
          <p:cNvPr id="126" name="CustomShape 4"/>
          <p:cNvSpPr/>
          <p:nvPr/>
        </p:nvSpPr>
        <p:spPr>
          <a:xfrm>
            <a:off x="4565520" y="9996480"/>
            <a:ext cx="3471120" cy="497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D8A95579-02CB-4926-A5FD-3677859FE111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16</a:t>
            </a:fld>
            <a:endParaRPr/>
          </a:p>
        </p:txBody>
      </p:sp>
      <p:sp>
        <p:nvSpPr>
          <p:cNvPr id="127" name="CustomShape 5"/>
          <p:cNvSpPr/>
          <p:nvPr/>
        </p:nvSpPr>
        <p:spPr>
          <a:xfrm>
            <a:off x="4565520" y="9997920"/>
            <a:ext cx="3472560" cy="4993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B812ABB8-C192-480A-9393-53855DCECDAD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16</a:t>
            </a:fld>
            <a:endParaRPr/>
          </a:p>
        </p:txBody>
      </p:sp>
      <p:sp>
        <p:nvSpPr>
          <p:cNvPr id="128" name="CustomShape 6"/>
          <p:cNvSpPr/>
          <p:nvPr/>
        </p:nvSpPr>
        <p:spPr>
          <a:xfrm>
            <a:off x="4565520" y="9997920"/>
            <a:ext cx="347580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1EA54CA1-B413-4215-A0DB-C0AF793B9EBF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16</a:t>
            </a:fld>
            <a:endParaRPr/>
          </a:p>
        </p:txBody>
      </p:sp>
      <p:sp>
        <p:nvSpPr>
          <p:cNvPr id="129" name="CustomShape 7"/>
          <p:cNvSpPr/>
          <p:nvPr/>
        </p:nvSpPr>
        <p:spPr>
          <a:xfrm>
            <a:off x="4565520" y="9997920"/>
            <a:ext cx="3490200" cy="5169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F6D08269-C50B-4672-80E1-90981B569280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16</a:t>
            </a:fld>
            <a:endParaRPr/>
          </a:p>
        </p:txBody>
      </p:sp>
      <p:sp>
        <p:nvSpPr>
          <p:cNvPr id="130" name="PlaceHolder 8"/>
          <p:cNvSpPr>
            <a:spLocks noGrp="1"/>
          </p:cNvSpPr>
          <p:nvPr>
            <p:ph type="body"/>
          </p:nvPr>
        </p:nvSpPr>
        <p:spPr>
          <a:xfrm>
            <a:off x="0" y="563400"/>
            <a:ext cx="720" cy="13715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205988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CustomShape 1"/>
          <p:cNvSpPr/>
          <p:nvPr/>
        </p:nvSpPr>
        <p:spPr>
          <a:xfrm>
            <a:off x="4565520" y="9996480"/>
            <a:ext cx="3455280" cy="482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>
              <a:lnSpc>
                <a:spcPct val="100000"/>
              </a:lnSpc>
            </a:pPr>
            <a:fld id="{E4DC904A-69D6-41EC-82E2-4FB39585DF93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17</a:t>
            </a:fld>
            <a:endParaRPr/>
          </a:p>
        </p:txBody>
      </p:sp>
      <p:sp>
        <p:nvSpPr>
          <p:cNvPr id="124" name="CustomShape 2"/>
          <p:cNvSpPr/>
          <p:nvPr/>
        </p:nvSpPr>
        <p:spPr>
          <a:xfrm>
            <a:off x="4565520" y="9996480"/>
            <a:ext cx="3466440" cy="4928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58C30C90-AD61-4BED-B466-AE8298D0CA59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17</a:t>
            </a:fld>
            <a:endParaRPr/>
          </a:p>
        </p:txBody>
      </p:sp>
      <p:sp>
        <p:nvSpPr>
          <p:cNvPr id="125" name="CustomShape 3"/>
          <p:cNvSpPr/>
          <p:nvPr/>
        </p:nvSpPr>
        <p:spPr>
          <a:xfrm>
            <a:off x="4565520" y="9996480"/>
            <a:ext cx="3467880" cy="4946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F761B735-989A-4387-ABBD-FE5F4CA72D86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17</a:t>
            </a:fld>
            <a:endParaRPr/>
          </a:p>
        </p:txBody>
      </p:sp>
      <p:sp>
        <p:nvSpPr>
          <p:cNvPr id="126" name="CustomShape 4"/>
          <p:cNvSpPr/>
          <p:nvPr/>
        </p:nvSpPr>
        <p:spPr>
          <a:xfrm>
            <a:off x="4565520" y="9996480"/>
            <a:ext cx="3471120" cy="497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D8A95579-02CB-4926-A5FD-3677859FE111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17</a:t>
            </a:fld>
            <a:endParaRPr/>
          </a:p>
        </p:txBody>
      </p:sp>
      <p:sp>
        <p:nvSpPr>
          <p:cNvPr id="127" name="CustomShape 5"/>
          <p:cNvSpPr/>
          <p:nvPr/>
        </p:nvSpPr>
        <p:spPr>
          <a:xfrm>
            <a:off x="4565520" y="9997920"/>
            <a:ext cx="3472560" cy="4993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B812ABB8-C192-480A-9393-53855DCECDAD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17</a:t>
            </a:fld>
            <a:endParaRPr/>
          </a:p>
        </p:txBody>
      </p:sp>
      <p:sp>
        <p:nvSpPr>
          <p:cNvPr id="128" name="CustomShape 6"/>
          <p:cNvSpPr/>
          <p:nvPr/>
        </p:nvSpPr>
        <p:spPr>
          <a:xfrm>
            <a:off x="4565520" y="9997920"/>
            <a:ext cx="347580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1EA54CA1-B413-4215-A0DB-C0AF793B9EBF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17</a:t>
            </a:fld>
            <a:endParaRPr/>
          </a:p>
        </p:txBody>
      </p:sp>
      <p:sp>
        <p:nvSpPr>
          <p:cNvPr id="129" name="CustomShape 7"/>
          <p:cNvSpPr/>
          <p:nvPr/>
        </p:nvSpPr>
        <p:spPr>
          <a:xfrm>
            <a:off x="4565520" y="9997920"/>
            <a:ext cx="3490200" cy="5169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F6D08269-C50B-4672-80E1-90981B569280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17</a:t>
            </a:fld>
            <a:endParaRPr/>
          </a:p>
        </p:txBody>
      </p:sp>
      <p:sp>
        <p:nvSpPr>
          <p:cNvPr id="130" name="PlaceHolder 8"/>
          <p:cNvSpPr>
            <a:spLocks noGrp="1"/>
          </p:cNvSpPr>
          <p:nvPr>
            <p:ph type="body"/>
          </p:nvPr>
        </p:nvSpPr>
        <p:spPr>
          <a:xfrm>
            <a:off x="0" y="563400"/>
            <a:ext cx="720" cy="13715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33053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CustomShape 1"/>
          <p:cNvSpPr/>
          <p:nvPr/>
        </p:nvSpPr>
        <p:spPr>
          <a:xfrm>
            <a:off x="4565520" y="9996480"/>
            <a:ext cx="3455280" cy="482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>
              <a:lnSpc>
                <a:spcPct val="100000"/>
              </a:lnSpc>
            </a:pPr>
            <a:fld id="{E4DC904A-69D6-41EC-82E2-4FB39585DF93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2</a:t>
            </a:fld>
            <a:endParaRPr/>
          </a:p>
        </p:txBody>
      </p:sp>
      <p:sp>
        <p:nvSpPr>
          <p:cNvPr id="124" name="CustomShape 2"/>
          <p:cNvSpPr/>
          <p:nvPr/>
        </p:nvSpPr>
        <p:spPr>
          <a:xfrm>
            <a:off x="4565520" y="9996480"/>
            <a:ext cx="3466440" cy="4928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58C30C90-AD61-4BED-B466-AE8298D0CA59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2</a:t>
            </a:fld>
            <a:endParaRPr/>
          </a:p>
        </p:txBody>
      </p:sp>
      <p:sp>
        <p:nvSpPr>
          <p:cNvPr id="125" name="CustomShape 3"/>
          <p:cNvSpPr/>
          <p:nvPr/>
        </p:nvSpPr>
        <p:spPr>
          <a:xfrm>
            <a:off x="4565520" y="9996480"/>
            <a:ext cx="3467880" cy="4946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F761B735-989A-4387-ABBD-FE5F4CA72D86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2</a:t>
            </a:fld>
            <a:endParaRPr/>
          </a:p>
        </p:txBody>
      </p:sp>
      <p:sp>
        <p:nvSpPr>
          <p:cNvPr id="126" name="CustomShape 4"/>
          <p:cNvSpPr/>
          <p:nvPr/>
        </p:nvSpPr>
        <p:spPr>
          <a:xfrm>
            <a:off x="4565520" y="9996480"/>
            <a:ext cx="3471120" cy="497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D8A95579-02CB-4926-A5FD-3677859FE111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2</a:t>
            </a:fld>
            <a:endParaRPr/>
          </a:p>
        </p:txBody>
      </p:sp>
      <p:sp>
        <p:nvSpPr>
          <p:cNvPr id="127" name="CustomShape 5"/>
          <p:cNvSpPr/>
          <p:nvPr/>
        </p:nvSpPr>
        <p:spPr>
          <a:xfrm>
            <a:off x="4565520" y="9997920"/>
            <a:ext cx="3472560" cy="4993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B812ABB8-C192-480A-9393-53855DCECDAD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2</a:t>
            </a:fld>
            <a:endParaRPr/>
          </a:p>
        </p:txBody>
      </p:sp>
      <p:sp>
        <p:nvSpPr>
          <p:cNvPr id="128" name="CustomShape 6"/>
          <p:cNvSpPr/>
          <p:nvPr/>
        </p:nvSpPr>
        <p:spPr>
          <a:xfrm>
            <a:off x="4565520" y="9997920"/>
            <a:ext cx="347580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1EA54CA1-B413-4215-A0DB-C0AF793B9EBF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2</a:t>
            </a:fld>
            <a:endParaRPr/>
          </a:p>
        </p:txBody>
      </p:sp>
      <p:sp>
        <p:nvSpPr>
          <p:cNvPr id="129" name="CustomShape 7"/>
          <p:cNvSpPr/>
          <p:nvPr/>
        </p:nvSpPr>
        <p:spPr>
          <a:xfrm>
            <a:off x="4565520" y="9997920"/>
            <a:ext cx="3490200" cy="5169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F6D08269-C50B-4672-80E1-90981B569280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2</a:t>
            </a:fld>
            <a:endParaRPr/>
          </a:p>
        </p:txBody>
      </p:sp>
      <p:sp>
        <p:nvSpPr>
          <p:cNvPr id="130" name="PlaceHolder 8"/>
          <p:cNvSpPr>
            <a:spLocks noGrp="1"/>
          </p:cNvSpPr>
          <p:nvPr>
            <p:ph type="body"/>
          </p:nvPr>
        </p:nvSpPr>
        <p:spPr>
          <a:xfrm>
            <a:off x="0" y="563400"/>
            <a:ext cx="720" cy="13715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CustomShape 1"/>
          <p:cNvSpPr/>
          <p:nvPr/>
        </p:nvSpPr>
        <p:spPr>
          <a:xfrm>
            <a:off x="4565520" y="9996480"/>
            <a:ext cx="3455280" cy="482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>
              <a:lnSpc>
                <a:spcPct val="100000"/>
              </a:lnSpc>
            </a:pPr>
            <a:fld id="{E4DC904A-69D6-41EC-82E2-4FB39585DF93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3</a:t>
            </a:fld>
            <a:endParaRPr/>
          </a:p>
        </p:txBody>
      </p:sp>
      <p:sp>
        <p:nvSpPr>
          <p:cNvPr id="124" name="CustomShape 2"/>
          <p:cNvSpPr/>
          <p:nvPr/>
        </p:nvSpPr>
        <p:spPr>
          <a:xfrm>
            <a:off x="4565520" y="9996480"/>
            <a:ext cx="3466440" cy="4928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58C30C90-AD61-4BED-B466-AE8298D0CA59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3</a:t>
            </a:fld>
            <a:endParaRPr/>
          </a:p>
        </p:txBody>
      </p:sp>
      <p:sp>
        <p:nvSpPr>
          <p:cNvPr id="125" name="CustomShape 3"/>
          <p:cNvSpPr/>
          <p:nvPr/>
        </p:nvSpPr>
        <p:spPr>
          <a:xfrm>
            <a:off x="4565520" y="9996480"/>
            <a:ext cx="3467880" cy="4946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F761B735-989A-4387-ABBD-FE5F4CA72D86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3</a:t>
            </a:fld>
            <a:endParaRPr/>
          </a:p>
        </p:txBody>
      </p:sp>
      <p:sp>
        <p:nvSpPr>
          <p:cNvPr id="126" name="CustomShape 4"/>
          <p:cNvSpPr/>
          <p:nvPr/>
        </p:nvSpPr>
        <p:spPr>
          <a:xfrm>
            <a:off x="4565520" y="9996480"/>
            <a:ext cx="3471120" cy="497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D8A95579-02CB-4926-A5FD-3677859FE111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3</a:t>
            </a:fld>
            <a:endParaRPr/>
          </a:p>
        </p:txBody>
      </p:sp>
      <p:sp>
        <p:nvSpPr>
          <p:cNvPr id="127" name="CustomShape 5"/>
          <p:cNvSpPr/>
          <p:nvPr/>
        </p:nvSpPr>
        <p:spPr>
          <a:xfrm>
            <a:off x="4565520" y="9997920"/>
            <a:ext cx="3472560" cy="4993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B812ABB8-C192-480A-9393-53855DCECDAD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3</a:t>
            </a:fld>
            <a:endParaRPr/>
          </a:p>
        </p:txBody>
      </p:sp>
      <p:sp>
        <p:nvSpPr>
          <p:cNvPr id="128" name="CustomShape 6"/>
          <p:cNvSpPr/>
          <p:nvPr/>
        </p:nvSpPr>
        <p:spPr>
          <a:xfrm>
            <a:off x="4565520" y="9997920"/>
            <a:ext cx="347580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1EA54CA1-B413-4215-A0DB-C0AF793B9EBF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3</a:t>
            </a:fld>
            <a:endParaRPr/>
          </a:p>
        </p:txBody>
      </p:sp>
      <p:sp>
        <p:nvSpPr>
          <p:cNvPr id="129" name="CustomShape 7"/>
          <p:cNvSpPr/>
          <p:nvPr/>
        </p:nvSpPr>
        <p:spPr>
          <a:xfrm>
            <a:off x="4565520" y="9997920"/>
            <a:ext cx="3490200" cy="5169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F6D08269-C50B-4672-80E1-90981B569280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3</a:t>
            </a:fld>
            <a:endParaRPr/>
          </a:p>
        </p:txBody>
      </p:sp>
      <p:sp>
        <p:nvSpPr>
          <p:cNvPr id="130" name="PlaceHolder 8"/>
          <p:cNvSpPr>
            <a:spLocks noGrp="1"/>
          </p:cNvSpPr>
          <p:nvPr>
            <p:ph type="body"/>
          </p:nvPr>
        </p:nvSpPr>
        <p:spPr>
          <a:xfrm>
            <a:off x="0" y="563400"/>
            <a:ext cx="720" cy="13715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228040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CustomShape 1"/>
          <p:cNvSpPr/>
          <p:nvPr/>
        </p:nvSpPr>
        <p:spPr>
          <a:xfrm>
            <a:off x="4565520" y="9996480"/>
            <a:ext cx="3455280" cy="482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>
              <a:lnSpc>
                <a:spcPct val="100000"/>
              </a:lnSpc>
            </a:pPr>
            <a:fld id="{E4DC904A-69D6-41EC-82E2-4FB39585DF93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4</a:t>
            </a:fld>
            <a:endParaRPr/>
          </a:p>
        </p:txBody>
      </p:sp>
      <p:sp>
        <p:nvSpPr>
          <p:cNvPr id="124" name="CustomShape 2"/>
          <p:cNvSpPr/>
          <p:nvPr/>
        </p:nvSpPr>
        <p:spPr>
          <a:xfrm>
            <a:off x="4565520" y="9996480"/>
            <a:ext cx="3466440" cy="4928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58C30C90-AD61-4BED-B466-AE8298D0CA59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4</a:t>
            </a:fld>
            <a:endParaRPr/>
          </a:p>
        </p:txBody>
      </p:sp>
      <p:sp>
        <p:nvSpPr>
          <p:cNvPr id="125" name="CustomShape 3"/>
          <p:cNvSpPr/>
          <p:nvPr/>
        </p:nvSpPr>
        <p:spPr>
          <a:xfrm>
            <a:off x="4565520" y="9996480"/>
            <a:ext cx="3467880" cy="4946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F761B735-989A-4387-ABBD-FE5F4CA72D86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4</a:t>
            </a:fld>
            <a:endParaRPr/>
          </a:p>
        </p:txBody>
      </p:sp>
      <p:sp>
        <p:nvSpPr>
          <p:cNvPr id="126" name="CustomShape 4"/>
          <p:cNvSpPr/>
          <p:nvPr/>
        </p:nvSpPr>
        <p:spPr>
          <a:xfrm>
            <a:off x="4565520" y="9996480"/>
            <a:ext cx="3471120" cy="497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D8A95579-02CB-4926-A5FD-3677859FE111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4</a:t>
            </a:fld>
            <a:endParaRPr/>
          </a:p>
        </p:txBody>
      </p:sp>
      <p:sp>
        <p:nvSpPr>
          <p:cNvPr id="127" name="CustomShape 5"/>
          <p:cNvSpPr/>
          <p:nvPr/>
        </p:nvSpPr>
        <p:spPr>
          <a:xfrm>
            <a:off x="4565520" y="9997920"/>
            <a:ext cx="3472560" cy="4993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B812ABB8-C192-480A-9393-53855DCECDAD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4</a:t>
            </a:fld>
            <a:endParaRPr/>
          </a:p>
        </p:txBody>
      </p:sp>
      <p:sp>
        <p:nvSpPr>
          <p:cNvPr id="128" name="CustomShape 6"/>
          <p:cNvSpPr/>
          <p:nvPr/>
        </p:nvSpPr>
        <p:spPr>
          <a:xfrm>
            <a:off x="4565520" y="9997920"/>
            <a:ext cx="347580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1EA54CA1-B413-4215-A0DB-C0AF793B9EBF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4</a:t>
            </a:fld>
            <a:endParaRPr/>
          </a:p>
        </p:txBody>
      </p:sp>
      <p:sp>
        <p:nvSpPr>
          <p:cNvPr id="129" name="CustomShape 7"/>
          <p:cNvSpPr/>
          <p:nvPr/>
        </p:nvSpPr>
        <p:spPr>
          <a:xfrm>
            <a:off x="4565520" y="9997920"/>
            <a:ext cx="3490200" cy="5169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F6D08269-C50B-4672-80E1-90981B569280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4</a:t>
            </a:fld>
            <a:endParaRPr/>
          </a:p>
        </p:txBody>
      </p:sp>
      <p:sp>
        <p:nvSpPr>
          <p:cNvPr id="130" name="PlaceHolder 8"/>
          <p:cNvSpPr>
            <a:spLocks noGrp="1"/>
          </p:cNvSpPr>
          <p:nvPr>
            <p:ph type="body"/>
          </p:nvPr>
        </p:nvSpPr>
        <p:spPr>
          <a:xfrm>
            <a:off x="0" y="563400"/>
            <a:ext cx="720" cy="13715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971906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33">
            <a:extLst>
              <a:ext uri="{FF2B5EF4-FFF2-40B4-BE49-F238E27FC236}">
                <a16:creationId xmlns:a16="http://schemas.microsoft.com/office/drawing/2014/main" id="{6EB796C5-1D20-4B0B-9E30-87F60931A76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/>
            <a:fld id="{210F9BD3-6BED-4B90-8454-7497761F806A}" type="slidenum">
              <a:rPr lang="pt-BR" altLang="pt-BR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pPr eaLnBrk="1"/>
              <a:t>5</a:t>
            </a:fld>
            <a:endParaRPr lang="pt-BR" altLang="pt-BR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</p:txBody>
      </p:sp>
      <p:sp>
        <p:nvSpPr>
          <p:cNvPr id="62467" name="Text Box 1">
            <a:extLst>
              <a:ext uri="{FF2B5EF4-FFF2-40B4-BE49-F238E27FC236}">
                <a16:creationId xmlns:a16="http://schemas.microsoft.com/office/drawing/2014/main" id="{3E7C8857-FD2B-4B33-A2F3-4C4C266A76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5650" y="9996488"/>
            <a:ext cx="3467100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r" eaLnBrk="1">
              <a:lnSpc>
                <a:spcPct val="95000"/>
              </a:lnSpc>
              <a:buClrTx/>
              <a:buFontTx/>
              <a:buNone/>
            </a:pPr>
            <a:fld id="{7FF4F6E6-1388-4946-BAAC-B1055EE3A292}" type="slidenum">
              <a:rPr lang="pt-BR" altLang="pt-BR" sz="14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algn="r" eaLnBrk="1">
                <a:lnSpc>
                  <a:spcPct val="95000"/>
                </a:lnSpc>
                <a:buClrTx/>
                <a:buFontTx/>
                <a:buNone/>
              </a:pPr>
              <a:t>5</a:t>
            </a:fld>
            <a:endParaRPr lang="pt-BR" altLang="pt-BR" sz="1400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2468" name="Text Box 2">
            <a:extLst>
              <a:ext uri="{FF2B5EF4-FFF2-40B4-BE49-F238E27FC236}">
                <a16:creationId xmlns:a16="http://schemas.microsoft.com/office/drawing/2014/main" id="{B9FA4B05-F0FB-4597-AAD1-1D52FED4CE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5650" y="9996488"/>
            <a:ext cx="3468688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r" eaLnBrk="1">
              <a:lnSpc>
                <a:spcPct val="95000"/>
              </a:lnSpc>
              <a:buClrTx/>
              <a:buFontTx/>
              <a:buNone/>
            </a:pPr>
            <a:fld id="{6BD40F41-BFD5-458A-A1A4-C09A4433EF39}" type="slidenum">
              <a:rPr lang="pt-BR" altLang="pt-BR" sz="14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algn="r" eaLnBrk="1">
                <a:lnSpc>
                  <a:spcPct val="95000"/>
                </a:lnSpc>
                <a:buClrTx/>
                <a:buFontTx/>
                <a:buNone/>
              </a:pPr>
              <a:t>5</a:t>
            </a:fld>
            <a:endParaRPr lang="pt-BR" altLang="pt-BR" sz="1400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2469" name="Text Box 3">
            <a:extLst>
              <a:ext uri="{FF2B5EF4-FFF2-40B4-BE49-F238E27FC236}">
                <a16:creationId xmlns:a16="http://schemas.microsoft.com/office/drawing/2014/main" id="{C86E2E5C-7B07-4E4A-A3E4-C584D7C16F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5650" y="9996488"/>
            <a:ext cx="3471863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r" eaLnBrk="1">
              <a:lnSpc>
                <a:spcPct val="95000"/>
              </a:lnSpc>
              <a:buClrTx/>
              <a:buFontTx/>
              <a:buNone/>
            </a:pPr>
            <a:fld id="{EF983A13-200B-4C05-89EB-C70A31D9D1AF}" type="slidenum">
              <a:rPr lang="pt-BR" altLang="pt-BR" sz="14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algn="r" eaLnBrk="1">
                <a:lnSpc>
                  <a:spcPct val="95000"/>
                </a:lnSpc>
                <a:buClrTx/>
                <a:buFontTx/>
                <a:buNone/>
              </a:pPr>
              <a:t>5</a:t>
            </a:fld>
            <a:endParaRPr lang="pt-BR" altLang="pt-BR" sz="1400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2470" name="Text Box 4">
            <a:extLst>
              <a:ext uri="{FF2B5EF4-FFF2-40B4-BE49-F238E27FC236}">
                <a16:creationId xmlns:a16="http://schemas.microsoft.com/office/drawing/2014/main" id="{67C7EDB5-18FB-4CBA-8C92-BFF08D6F33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5650" y="9998075"/>
            <a:ext cx="3473450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r" eaLnBrk="1">
              <a:lnSpc>
                <a:spcPct val="95000"/>
              </a:lnSpc>
              <a:buClrTx/>
              <a:buFontTx/>
              <a:buNone/>
            </a:pPr>
            <a:fld id="{EBD1ED02-1318-4E3A-A0C5-7AA5CB20E40C}" type="slidenum">
              <a:rPr lang="pt-BR" altLang="pt-BR" sz="14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algn="r" eaLnBrk="1">
                <a:lnSpc>
                  <a:spcPct val="95000"/>
                </a:lnSpc>
                <a:buClrTx/>
                <a:buFontTx/>
                <a:buNone/>
              </a:pPr>
              <a:t>5</a:t>
            </a:fld>
            <a:endParaRPr lang="pt-BR" altLang="pt-BR" sz="1400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2471" name="Text Box 5">
            <a:extLst>
              <a:ext uri="{FF2B5EF4-FFF2-40B4-BE49-F238E27FC236}">
                <a16:creationId xmlns:a16="http://schemas.microsoft.com/office/drawing/2014/main" id="{67B82324-3130-4AE4-BC09-EBF9CC7FFC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5650" y="9998075"/>
            <a:ext cx="347662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r" eaLnBrk="1">
              <a:lnSpc>
                <a:spcPct val="95000"/>
              </a:lnSpc>
              <a:buClrTx/>
              <a:buFontTx/>
              <a:buNone/>
            </a:pPr>
            <a:fld id="{6C1EC561-B25A-4018-8B3F-775A5F1AA41B}" type="slidenum">
              <a:rPr lang="pt-BR" altLang="pt-BR" sz="14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algn="r" eaLnBrk="1">
                <a:lnSpc>
                  <a:spcPct val="95000"/>
                </a:lnSpc>
                <a:buClrTx/>
                <a:buFontTx/>
                <a:buNone/>
              </a:pPr>
              <a:t>5</a:t>
            </a:fld>
            <a:endParaRPr lang="pt-BR" altLang="pt-BR" sz="1400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2472" name="Text Box 6">
            <a:extLst>
              <a:ext uri="{FF2B5EF4-FFF2-40B4-BE49-F238E27FC236}">
                <a16:creationId xmlns:a16="http://schemas.microsoft.com/office/drawing/2014/main" id="{AF652358-BA0B-4A5D-BD0D-81EDEA3F73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5650" y="9998075"/>
            <a:ext cx="349091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r" eaLnBrk="1">
              <a:lnSpc>
                <a:spcPct val="95000"/>
              </a:lnSpc>
              <a:buClrTx/>
              <a:buFontTx/>
              <a:buNone/>
            </a:pPr>
            <a:fld id="{8B19FC47-D1BB-47E4-A3D9-8CC57B6FD129}" type="slidenum">
              <a:rPr lang="pt-BR" altLang="pt-BR" sz="14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algn="r" eaLnBrk="1">
                <a:lnSpc>
                  <a:spcPct val="95000"/>
                </a:lnSpc>
                <a:buClrTx/>
                <a:buFontTx/>
                <a:buNone/>
              </a:pPr>
              <a:t>5</a:t>
            </a:fld>
            <a:endParaRPr lang="pt-BR" altLang="pt-BR" sz="1400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2473" name="Rectangle 7">
            <a:extLst>
              <a:ext uri="{FF2B5EF4-FFF2-40B4-BE49-F238E27FC236}">
                <a16:creationId xmlns:a16="http://schemas.microsoft.com/office/drawing/2014/main" id="{BE7DE22D-D248-40FD-B2B5-CC8EBA9952E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74" name="Rectangle 8">
            <a:extLst>
              <a:ext uri="{FF2B5EF4-FFF2-40B4-BE49-F238E27FC236}">
                <a16:creationId xmlns:a16="http://schemas.microsoft.com/office/drawing/2014/main" id="{B6F580CE-98E6-4F85-B46F-DE7BEA13C0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563563"/>
            <a:ext cx="1588" cy="13716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 altLang="pt-BR"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319666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CustomShape 1"/>
          <p:cNvSpPr/>
          <p:nvPr/>
        </p:nvSpPr>
        <p:spPr>
          <a:xfrm>
            <a:off x="4565520" y="9996480"/>
            <a:ext cx="3455280" cy="482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>
              <a:lnSpc>
                <a:spcPct val="100000"/>
              </a:lnSpc>
            </a:pPr>
            <a:fld id="{E4DC904A-69D6-41EC-82E2-4FB39585DF93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6</a:t>
            </a:fld>
            <a:endParaRPr/>
          </a:p>
        </p:txBody>
      </p:sp>
      <p:sp>
        <p:nvSpPr>
          <p:cNvPr id="124" name="CustomShape 2"/>
          <p:cNvSpPr/>
          <p:nvPr/>
        </p:nvSpPr>
        <p:spPr>
          <a:xfrm>
            <a:off x="4565520" y="9996480"/>
            <a:ext cx="3466440" cy="4928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58C30C90-AD61-4BED-B466-AE8298D0CA59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6</a:t>
            </a:fld>
            <a:endParaRPr/>
          </a:p>
        </p:txBody>
      </p:sp>
      <p:sp>
        <p:nvSpPr>
          <p:cNvPr id="125" name="CustomShape 3"/>
          <p:cNvSpPr/>
          <p:nvPr/>
        </p:nvSpPr>
        <p:spPr>
          <a:xfrm>
            <a:off x="4565520" y="9996480"/>
            <a:ext cx="3467880" cy="4946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F761B735-989A-4387-ABBD-FE5F4CA72D86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6</a:t>
            </a:fld>
            <a:endParaRPr/>
          </a:p>
        </p:txBody>
      </p:sp>
      <p:sp>
        <p:nvSpPr>
          <p:cNvPr id="126" name="CustomShape 4"/>
          <p:cNvSpPr/>
          <p:nvPr/>
        </p:nvSpPr>
        <p:spPr>
          <a:xfrm>
            <a:off x="4565520" y="9996480"/>
            <a:ext cx="3471120" cy="497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D8A95579-02CB-4926-A5FD-3677859FE111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6</a:t>
            </a:fld>
            <a:endParaRPr/>
          </a:p>
        </p:txBody>
      </p:sp>
      <p:sp>
        <p:nvSpPr>
          <p:cNvPr id="127" name="CustomShape 5"/>
          <p:cNvSpPr/>
          <p:nvPr/>
        </p:nvSpPr>
        <p:spPr>
          <a:xfrm>
            <a:off x="4565520" y="9997920"/>
            <a:ext cx="3472560" cy="4993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B812ABB8-C192-480A-9393-53855DCECDAD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6</a:t>
            </a:fld>
            <a:endParaRPr/>
          </a:p>
        </p:txBody>
      </p:sp>
      <p:sp>
        <p:nvSpPr>
          <p:cNvPr id="128" name="CustomShape 6"/>
          <p:cNvSpPr/>
          <p:nvPr/>
        </p:nvSpPr>
        <p:spPr>
          <a:xfrm>
            <a:off x="4565520" y="9997920"/>
            <a:ext cx="347580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1EA54CA1-B413-4215-A0DB-C0AF793B9EBF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6</a:t>
            </a:fld>
            <a:endParaRPr/>
          </a:p>
        </p:txBody>
      </p:sp>
      <p:sp>
        <p:nvSpPr>
          <p:cNvPr id="129" name="CustomShape 7"/>
          <p:cNvSpPr/>
          <p:nvPr/>
        </p:nvSpPr>
        <p:spPr>
          <a:xfrm>
            <a:off x="4565520" y="9997920"/>
            <a:ext cx="3490200" cy="5169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F6D08269-C50B-4672-80E1-90981B569280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6</a:t>
            </a:fld>
            <a:endParaRPr/>
          </a:p>
        </p:txBody>
      </p:sp>
      <p:sp>
        <p:nvSpPr>
          <p:cNvPr id="130" name="PlaceHolder 8"/>
          <p:cNvSpPr>
            <a:spLocks noGrp="1"/>
          </p:cNvSpPr>
          <p:nvPr>
            <p:ph type="body"/>
          </p:nvPr>
        </p:nvSpPr>
        <p:spPr>
          <a:xfrm>
            <a:off x="0" y="563400"/>
            <a:ext cx="720" cy="13715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167165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CustomShape 1"/>
          <p:cNvSpPr/>
          <p:nvPr/>
        </p:nvSpPr>
        <p:spPr>
          <a:xfrm>
            <a:off x="4565520" y="9996480"/>
            <a:ext cx="3455280" cy="482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>
              <a:lnSpc>
                <a:spcPct val="100000"/>
              </a:lnSpc>
            </a:pPr>
            <a:fld id="{E4DC904A-69D6-41EC-82E2-4FB39585DF93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7</a:t>
            </a:fld>
            <a:endParaRPr/>
          </a:p>
        </p:txBody>
      </p:sp>
      <p:sp>
        <p:nvSpPr>
          <p:cNvPr id="124" name="CustomShape 2"/>
          <p:cNvSpPr/>
          <p:nvPr/>
        </p:nvSpPr>
        <p:spPr>
          <a:xfrm>
            <a:off x="4565520" y="9996480"/>
            <a:ext cx="3466440" cy="4928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58C30C90-AD61-4BED-B466-AE8298D0CA59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7</a:t>
            </a:fld>
            <a:endParaRPr/>
          </a:p>
        </p:txBody>
      </p:sp>
      <p:sp>
        <p:nvSpPr>
          <p:cNvPr id="125" name="CustomShape 3"/>
          <p:cNvSpPr/>
          <p:nvPr/>
        </p:nvSpPr>
        <p:spPr>
          <a:xfrm>
            <a:off x="4565520" y="9996480"/>
            <a:ext cx="3467880" cy="4946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F761B735-989A-4387-ABBD-FE5F4CA72D86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7</a:t>
            </a:fld>
            <a:endParaRPr/>
          </a:p>
        </p:txBody>
      </p:sp>
      <p:sp>
        <p:nvSpPr>
          <p:cNvPr id="126" name="CustomShape 4"/>
          <p:cNvSpPr/>
          <p:nvPr/>
        </p:nvSpPr>
        <p:spPr>
          <a:xfrm>
            <a:off x="4565520" y="9996480"/>
            <a:ext cx="3471120" cy="497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D8A95579-02CB-4926-A5FD-3677859FE111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7</a:t>
            </a:fld>
            <a:endParaRPr/>
          </a:p>
        </p:txBody>
      </p:sp>
      <p:sp>
        <p:nvSpPr>
          <p:cNvPr id="127" name="CustomShape 5"/>
          <p:cNvSpPr/>
          <p:nvPr/>
        </p:nvSpPr>
        <p:spPr>
          <a:xfrm>
            <a:off x="4565520" y="9997920"/>
            <a:ext cx="3472560" cy="4993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B812ABB8-C192-480A-9393-53855DCECDAD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7</a:t>
            </a:fld>
            <a:endParaRPr/>
          </a:p>
        </p:txBody>
      </p:sp>
      <p:sp>
        <p:nvSpPr>
          <p:cNvPr id="128" name="CustomShape 6"/>
          <p:cNvSpPr/>
          <p:nvPr/>
        </p:nvSpPr>
        <p:spPr>
          <a:xfrm>
            <a:off x="4565520" y="9997920"/>
            <a:ext cx="347580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1EA54CA1-B413-4215-A0DB-C0AF793B9EBF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7</a:t>
            </a:fld>
            <a:endParaRPr/>
          </a:p>
        </p:txBody>
      </p:sp>
      <p:sp>
        <p:nvSpPr>
          <p:cNvPr id="129" name="CustomShape 7"/>
          <p:cNvSpPr/>
          <p:nvPr/>
        </p:nvSpPr>
        <p:spPr>
          <a:xfrm>
            <a:off x="4565520" y="9997920"/>
            <a:ext cx="3490200" cy="5169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F6D08269-C50B-4672-80E1-90981B569280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7</a:t>
            </a:fld>
            <a:endParaRPr/>
          </a:p>
        </p:txBody>
      </p:sp>
      <p:sp>
        <p:nvSpPr>
          <p:cNvPr id="130" name="PlaceHolder 8"/>
          <p:cNvSpPr>
            <a:spLocks noGrp="1"/>
          </p:cNvSpPr>
          <p:nvPr>
            <p:ph type="body"/>
          </p:nvPr>
        </p:nvSpPr>
        <p:spPr>
          <a:xfrm>
            <a:off x="0" y="563400"/>
            <a:ext cx="720" cy="13715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803627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CustomShape 1"/>
          <p:cNvSpPr/>
          <p:nvPr/>
        </p:nvSpPr>
        <p:spPr>
          <a:xfrm>
            <a:off x="4565520" y="9996480"/>
            <a:ext cx="3455280" cy="482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>
              <a:lnSpc>
                <a:spcPct val="100000"/>
              </a:lnSpc>
            </a:pPr>
            <a:fld id="{E4DC904A-69D6-41EC-82E2-4FB39585DF93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8</a:t>
            </a:fld>
            <a:endParaRPr/>
          </a:p>
        </p:txBody>
      </p:sp>
      <p:sp>
        <p:nvSpPr>
          <p:cNvPr id="124" name="CustomShape 2"/>
          <p:cNvSpPr/>
          <p:nvPr/>
        </p:nvSpPr>
        <p:spPr>
          <a:xfrm>
            <a:off x="4565520" y="9996480"/>
            <a:ext cx="3466440" cy="4928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58C30C90-AD61-4BED-B466-AE8298D0CA59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8</a:t>
            </a:fld>
            <a:endParaRPr/>
          </a:p>
        </p:txBody>
      </p:sp>
      <p:sp>
        <p:nvSpPr>
          <p:cNvPr id="125" name="CustomShape 3"/>
          <p:cNvSpPr/>
          <p:nvPr/>
        </p:nvSpPr>
        <p:spPr>
          <a:xfrm>
            <a:off x="4565520" y="9996480"/>
            <a:ext cx="3467880" cy="4946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F761B735-989A-4387-ABBD-FE5F4CA72D86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8</a:t>
            </a:fld>
            <a:endParaRPr/>
          </a:p>
        </p:txBody>
      </p:sp>
      <p:sp>
        <p:nvSpPr>
          <p:cNvPr id="126" name="CustomShape 4"/>
          <p:cNvSpPr/>
          <p:nvPr/>
        </p:nvSpPr>
        <p:spPr>
          <a:xfrm>
            <a:off x="4565520" y="9996480"/>
            <a:ext cx="3471120" cy="497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D8A95579-02CB-4926-A5FD-3677859FE111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8</a:t>
            </a:fld>
            <a:endParaRPr/>
          </a:p>
        </p:txBody>
      </p:sp>
      <p:sp>
        <p:nvSpPr>
          <p:cNvPr id="127" name="CustomShape 5"/>
          <p:cNvSpPr/>
          <p:nvPr/>
        </p:nvSpPr>
        <p:spPr>
          <a:xfrm>
            <a:off x="4565520" y="9997920"/>
            <a:ext cx="3472560" cy="4993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B812ABB8-C192-480A-9393-53855DCECDAD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8</a:t>
            </a:fld>
            <a:endParaRPr/>
          </a:p>
        </p:txBody>
      </p:sp>
      <p:sp>
        <p:nvSpPr>
          <p:cNvPr id="128" name="CustomShape 6"/>
          <p:cNvSpPr/>
          <p:nvPr/>
        </p:nvSpPr>
        <p:spPr>
          <a:xfrm>
            <a:off x="4565520" y="9997920"/>
            <a:ext cx="347580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1EA54CA1-B413-4215-A0DB-C0AF793B9EBF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8</a:t>
            </a:fld>
            <a:endParaRPr/>
          </a:p>
        </p:txBody>
      </p:sp>
      <p:sp>
        <p:nvSpPr>
          <p:cNvPr id="129" name="CustomShape 7"/>
          <p:cNvSpPr/>
          <p:nvPr/>
        </p:nvSpPr>
        <p:spPr>
          <a:xfrm>
            <a:off x="4565520" y="9997920"/>
            <a:ext cx="3490200" cy="5169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F6D08269-C50B-4672-80E1-90981B569280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8</a:t>
            </a:fld>
            <a:endParaRPr/>
          </a:p>
        </p:txBody>
      </p:sp>
      <p:sp>
        <p:nvSpPr>
          <p:cNvPr id="130" name="PlaceHolder 8"/>
          <p:cNvSpPr>
            <a:spLocks noGrp="1"/>
          </p:cNvSpPr>
          <p:nvPr>
            <p:ph type="body"/>
          </p:nvPr>
        </p:nvSpPr>
        <p:spPr>
          <a:xfrm>
            <a:off x="0" y="563400"/>
            <a:ext cx="720" cy="13715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884113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CustomShape 1"/>
          <p:cNvSpPr/>
          <p:nvPr/>
        </p:nvSpPr>
        <p:spPr>
          <a:xfrm>
            <a:off x="4565520" y="9996480"/>
            <a:ext cx="3455280" cy="482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>
              <a:lnSpc>
                <a:spcPct val="100000"/>
              </a:lnSpc>
            </a:pPr>
            <a:fld id="{E4DC904A-69D6-41EC-82E2-4FB39585DF93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9</a:t>
            </a:fld>
            <a:endParaRPr/>
          </a:p>
        </p:txBody>
      </p:sp>
      <p:sp>
        <p:nvSpPr>
          <p:cNvPr id="124" name="CustomShape 2"/>
          <p:cNvSpPr/>
          <p:nvPr/>
        </p:nvSpPr>
        <p:spPr>
          <a:xfrm>
            <a:off x="4565520" y="9996480"/>
            <a:ext cx="3466440" cy="4928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58C30C90-AD61-4BED-B466-AE8298D0CA59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9</a:t>
            </a:fld>
            <a:endParaRPr/>
          </a:p>
        </p:txBody>
      </p:sp>
      <p:sp>
        <p:nvSpPr>
          <p:cNvPr id="125" name="CustomShape 3"/>
          <p:cNvSpPr/>
          <p:nvPr/>
        </p:nvSpPr>
        <p:spPr>
          <a:xfrm>
            <a:off x="4565520" y="9996480"/>
            <a:ext cx="3467880" cy="4946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F761B735-989A-4387-ABBD-FE5F4CA72D86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9</a:t>
            </a:fld>
            <a:endParaRPr/>
          </a:p>
        </p:txBody>
      </p:sp>
      <p:sp>
        <p:nvSpPr>
          <p:cNvPr id="126" name="CustomShape 4"/>
          <p:cNvSpPr/>
          <p:nvPr/>
        </p:nvSpPr>
        <p:spPr>
          <a:xfrm>
            <a:off x="4565520" y="9996480"/>
            <a:ext cx="3471120" cy="497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D8A95579-02CB-4926-A5FD-3677859FE111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9</a:t>
            </a:fld>
            <a:endParaRPr/>
          </a:p>
        </p:txBody>
      </p:sp>
      <p:sp>
        <p:nvSpPr>
          <p:cNvPr id="127" name="CustomShape 5"/>
          <p:cNvSpPr/>
          <p:nvPr/>
        </p:nvSpPr>
        <p:spPr>
          <a:xfrm>
            <a:off x="4565520" y="9997920"/>
            <a:ext cx="3472560" cy="4993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B812ABB8-C192-480A-9393-53855DCECDAD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9</a:t>
            </a:fld>
            <a:endParaRPr/>
          </a:p>
        </p:txBody>
      </p:sp>
      <p:sp>
        <p:nvSpPr>
          <p:cNvPr id="128" name="CustomShape 6"/>
          <p:cNvSpPr/>
          <p:nvPr/>
        </p:nvSpPr>
        <p:spPr>
          <a:xfrm>
            <a:off x="4565520" y="9997920"/>
            <a:ext cx="347580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1EA54CA1-B413-4215-A0DB-C0AF793B9EBF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9</a:t>
            </a:fld>
            <a:endParaRPr/>
          </a:p>
        </p:txBody>
      </p:sp>
      <p:sp>
        <p:nvSpPr>
          <p:cNvPr id="129" name="CustomShape 7"/>
          <p:cNvSpPr/>
          <p:nvPr/>
        </p:nvSpPr>
        <p:spPr>
          <a:xfrm>
            <a:off x="4565520" y="9997920"/>
            <a:ext cx="3490200" cy="5169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F6D08269-C50B-4672-80E1-90981B569280}" type="slidenum">
              <a:rPr lang="pt-BR" sz="1400">
                <a:solidFill>
                  <a:srgbClr val="000000"/>
                </a:solidFill>
                <a:latin typeface="Times New Roman"/>
                <a:ea typeface="Arial Unicode MS"/>
              </a:rPr>
              <a:t>9</a:t>
            </a:fld>
            <a:endParaRPr/>
          </a:p>
        </p:txBody>
      </p:sp>
      <p:sp>
        <p:nvSpPr>
          <p:cNvPr id="130" name="PlaceHolder 8"/>
          <p:cNvSpPr>
            <a:spLocks noGrp="1"/>
          </p:cNvSpPr>
          <p:nvPr>
            <p:ph type="body"/>
          </p:nvPr>
        </p:nvSpPr>
        <p:spPr>
          <a:xfrm>
            <a:off x="0" y="563400"/>
            <a:ext cx="720" cy="13715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08904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2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36" name="Imagem 35"/>
          <p:cNvPicPr/>
          <p:nvPr/>
        </p:nvPicPr>
        <p:blipFill>
          <a:blip r:embed="rId2"/>
          <a:stretch>
            <a:fillRect/>
          </a:stretch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37" name="Imagem 36"/>
          <p:cNvPicPr/>
          <p:nvPr/>
        </p:nvPicPr>
        <p:blipFill>
          <a:blip r:embed="rId2"/>
          <a:stretch>
            <a:fillRect/>
          </a:stretch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2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3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9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73" name="Imagem 72"/>
          <p:cNvPicPr/>
          <p:nvPr/>
        </p:nvPicPr>
        <p:blipFill>
          <a:blip r:embed="rId2"/>
          <a:stretch>
            <a:fillRect/>
          </a:stretch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74" name="Imagem 73"/>
          <p:cNvPicPr/>
          <p:nvPr/>
        </p:nvPicPr>
        <p:blipFill>
          <a:blip r:embed="rId2"/>
          <a:stretch>
            <a:fillRect/>
          </a:stretch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1"/>
          <p:cNvSpPr/>
          <p:nvPr/>
        </p:nvSpPr>
        <p:spPr>
          <a:xfrm>
            <a:off x="3124080" y="6356520"/>
            <a:ext cx="2894760" cy="364320"/>
          </a:xfrm>
          <a:prstGeom prst="rect">
            <a:avLst/>
          </a:prstGeom>
          <a:noFill/>
          <a:ln>
            <a:noFill/>
          </a:ln>
        </p:spPr>
      </p:sp>
      <p:pic>
        <p:nvPicPr>
          <p:cNvPr id="5" name="Picture 5"/>
          <p:cNvPicPr/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1618560" cy="904320"/>
          </a:xfrm>
          <a:prstGeom prst="rect">
            <a:avLst/>
          </a:prstGeom>
          <a:ln>
            <a:noFill/>
          </a:ln>
        </p:spPr>
      </p:pic>
      <p:sp>
        <p:nvSpPr>
          <p:cNvPr id="2" name="PlaceHolder 2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pt-BR" sz="4400">
                <a:latin typeface="Arial"/>
              </a:rPr>
              <a:t>Clique para editar o formato do texto do título</a:t>
            </a:r>
            <a:endParaRPr/>
          </a:p>
        </p:txBody>
      </p:sp>
      <p:sp>
        <p:nvSpPr>
          <p:cNvPr id="3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pt-BR" sz="3200">
                <a:latin typeface="Arial"/>
              </a:rPr>
              <a:t>Clique para editar o formato do texto da estrutura de tópicos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pt-BR" sz="2800">
                <a:latin typeface="Arial"/>
              </a:rPr>
              <a:t>2.º Nível da estrutura de tópicos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pt-BR" sz="2400">
                <a:latin typeface="Arial"/>
              </a:rPr>
              <a:t>3.º Nível da estrutura de tópicos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pt-BR" sz="2000">
                <a:latin typeface="Arial"/>
              </a:rPr>
              <a:t>4.º Nível da estrutura de tópicos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pt-BR" sz="2000">
                <a:latin typeface="Arial"/>
              </a:rPr>
              <a:t>5.º Nível da estrutura de tópicos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pt-BR" sz="2000">
                <a:latin typeface="Arial"/>
              </a:rPr>
              <a:t>6.º Nível da estrutura de tópicos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pt-BR" sz="2000">
                <a:latin typeface="Arial"/>
              </a:rPr>
              <a:t>7.º Nível da estrutura de tópicos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ustomShape 1"/>
          <p:cNvSpPr/>
          <p:nvPr/>
        </p:nvSpPr>
        <p:spPr>
          <a:xfrm>
            <a:off x="3124080" y="6356520"/>
            <a:ext cx="2894760" cy="364320"/>
          </a:xfrm>
          <a:prstGeom prst="rect">
            <a:avLst/>
          </a:prstGeom>
          <a:noFill/>
          <a:ln>
            <a:noFill/>
          </a:ln>
        </p:spPr>
      </p:sp>
      <p:sp>
        <p:nvSpPr>
          <p:cNvPr id="39" name="PlaceHolder 2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pt-BR" sz="4400">
                <a:latin typeface="Arial"/>
              </a:rPr>
              <a:t>Clique para editar o formato do texto do título</a:t>
            </a:r>
            <a:endParaRPr/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pt-BR" sz="3200">
                <a:latin typeface="Arial"/>
              </a:rPr>
              <a:t>Clique para editar o formato do texto da estrutura de tópicos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pt-BR" sz="2800">
                <a:latin typeface="Arial"/>
              </a:rPr>
              <a:t>2.º Nível da estrutura de tópicos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pt-BR" sz="2400">
                <a:latin typeface="Arial"/>
              </a:rPr>
              <a:t>3.º Nível da estrutura de tópicos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pt-BR" sz="2000">
                <a:latin typeface="Arial"/>
              </a:rPr>
              <a:t>4.º Nível da estrutura de tópicos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pt-BR" sz="2000">
                <a:latin typeface="Arial"/>
              </a:rPr>
              <a:t>5.º Nível da estrutura de tópicos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pt-BR" sz="2000">
                <a:latin typeface="Arial"/>
              </a:rPr>
              <a:t>6.º Nível da estrutura de tópicos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pt-BR" sz="2000">
                <a:latin typeface="Arial"/>
              </a:rPr>
              <a:t>7.º Nível da estrutura de tópicos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blogdopg.blogspot.com/2008/10/o-sopro-protetor.html" TargetMode="External"/><Relationship Id="rId5" Type="http://schemas.openxmlformats.org/officeDocument/2006/relationships/hyperlink" Target="https://human.biodigital.com/" TargetMode="External"/><Relationship Id="rId4" Type="http://schemas.openxmlformats.org/officeDocument/2006/relationships/hyperlink" Target="https://www.zygotebody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CustomShape 1"/>
          <p:cNvSpPr/>
          <p:nvPr/>
        </p:nvSpPr>
        <p:spPr>
          <a:xfrm>
            <a:off x="971280" y="1516680"/>
            <a:ext cx="7200720" cy="399996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endParaRPr dirty="0"/>
          </a:p>
          <a:p>
            <a:pPr algn="ctr">
              <a:lnSpc>
                <a:spcPct val="100000"/>
              </a:lnSpc>
            </a:pPr>
            <a:r>
              <a:rPr lang="pt-BR" sz="5400" b="1" dirty="0">
                <a:solidFill>
                  <a:srgbClr val="CC0099"/>
                </a:solidFill>
                <a:latin typeface="Andalus"/>
                <a:ea typeface="SimSun"/>
              </a:rPr>
              <a:t>Anatomia e fisiologia humana – </a:t>
            </a:r>
          </a:p>
          <a:p>
            <a:pPr algn="ctr">
              <a:lnSpc>
                <a:spcPct val="100000"/>
              </a:lnSpc>
            </a:pPr>
            <a:r>
              <a:rPr lang="pt-BR" sz="5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ndalus"/>
                <a:ea typeface="SimSun"/>
              </a:rPr>
              <a:t>Sistema imunitário</a:t>
            </a:r>
            <a:endParaRPr sz="54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1" name="CustomShape 2"/>
          <p:cNvSpPr/>
          <p:nvPr/>
        </p:nvSpPr>
        <p:spPr>
          <a:xfrm>
            <a:off x="1546200" y="5003640"/>
            <a:ext cx="6368400" cy="1553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80000"/>
              </a:lnSpc>
            </a:pPr>
            <a:endParaRPr dirty="0"/>
          </a:p>
          <a:p>
            <a:pPr algn="ctr">
              <a:lnSpc>
                <a:spcPct val="80000"/>
              </a:lnSpc>
            </a:pPr>
            <a:r>
              <a:rPr lang="pt-BR" sz="2600" dirty="0" err="1">
                <a:solidFill>
                  <a:srgbClr val="898989"/>
                </a:solidFill>
                <a:latin typeface="Arial"/>
                <a:ea typeface="SimSun"/>
              </a:rPr>
              <a:t>Profª</a:t>
            </a:r>
            <a:r>
              <a:rPr lang="pt-BR" sz="2600" dirty="0">
                <a:solidFill>
                  <a:srgbClr val="898989"/>
                </a:solidFill>
                <a:latin typeface="Arial"/>
                <a:ea typeface="SimSun"/>
              </a:rPr>
              <a:t> Luciana </a:t>
            </a:r>
            <a:r>
              <a:rPr lang="pt-BR" sz="2600" dirty="0" err="1">
                <a:solidFill>
                  <a:srgbClr val="898989"/>
                </a:solidFill>
                <a:latin typeface="Arial"/>
                <a:ea typeface="SimSun"/>
              </a:rPr>
              <a:t>Senter</a:t>
            </a:r>
            <a:endParaRPr dirty="0"/>
          </a:p>
          <a:p>
            <a:pPr algn="ctr">
              <a:lnSpc>
                <a:spcPct val="80000"/>
              </a:lnSpc>
            </a:pPr>
            <a:endParaRPr lang="pt-BR" sz="1300" dirty="0">
              <a:solidFill>
                <a:srgbClr val="898989"/>
              </a:solidFill>
              <a:latin typeface="Arial"/>
              <a:ea typeface="SimSun"/>
            </a:endParaRPr>
          </a:p>
          <a:p>
            <a:pPr algn="ctr">
              <a:lnSpc>
                <a:spcPct val="80000"/>
              </a:lnSpc>
            </a:pPr>
            <a:r>
              <a:rPr lang="pt-BR" sz="1300" dirty="0">
                <a:solidFill>
                  <a:srgbClr val="898989"/>
                </a:solidFill>
                <a:latin typeface="Arial"/>
                <a:ea typeface="SimSun"/>
              </a:rPr>
              <a:t>Bióloga UNOESC/SMO</a:t>
            </a:r>
            <a:endParaRPr dirty="0"/>
          </a:p>
          <a:p>
            <a:pPr algn="ctr">
              <a:lnSpc>
                <a:spcPct val="80000"/>
              </a:lnSpc>
            </a:pPr>
            <a:r>
              <a:rPr lang="pt-BR" sz="1300" dirty="0">
                <a:solidFill>
                  <a:srgbClr val="898989"/>
                </a:solidFill>
                <a:latin typeface="Arial"/>
                <a:ea typeface="SimSun"/>
              </a:rPr>
              <a:t>Mestre e Doutora em  Microbiologia Agrícola e do Ambiente UFRGS</a:t>
            </a:r>
          </a:p>
          <a:p>
            <a:pPr algn="ctr">
              <a:lnSpc>
                <a:spcPct val="80000"/>
              </a:lnSpc>
            </a:pPr>
            <a:r>
              <a:rPr lang="pt-BR" sz="1300" dirty="0">
                <a:solidFill>
                  <a:srgbClr val="898989"/>
                </a:solidFill>
                <a:latin typeface="Arial"/>
                <a:ea typeface="SimSun"/>
              </a:rPr>
              <a:t>Especialista em Educação Profissional e Tecnológica - IFSC</a:t>
            </a:r>
            <a:endParaRPr dirty="0"/>
          </a:p>
          <a:p>
            <a:pPr algn="ctr">
              <a:lnSpc>
                <a:spcPct val="80000"/>
              </a:lnSpc>
            </a:pPr>
            <a:r>
              <a:rPr lang="pt-BR" sz="1300" dirty="0">
                <a:solidFill>
                  <a:srgbClr val="898989"/>
                </a:solidFill>
                <a:latin typeface="Arial"/>
                <a:ea typeface="SimSun"/>
              </a:rPr>
              <a:t>luciana.senter@ifsc.edu.br </a:t>
            </a:r>
            <a:endParaRPr dirty="0"/>
          </a:p>
          <a:p>
            <a:pPr algn="ctr">
              <a:lnSpc>
                <a:spcPct val="80000"/>
              </a:lnSpc>
            </a:pPr>
            <a:endParaRPr dirty="0"/>
          </a:p>
          <a:p>
            <a:pPr algn="ctr">
              <a:lnSpc>
                <a:spcPct val="80000"/>
              </a:lnSpc>
            </a:pPr>
            <a:endParaRPr dirty="0"/>
          </a:p>
        </p:txBody>
      </p:sp>
      <p:sp>
        <p:nvSpPr>
          <p:cNvPr id="82" name="CustomShape 3"/>
          <p:cNvSpPr/>
          <p:nvPr/>
        </p:nvSpPr>
        <p:spPr>
          <a:xfrm>
            <a:off x="1730520" y="236520"/>
            <a:ext cx="7089120" cy="13716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pt-BR" sz="1400" dirty="0">
                <a:solidFill>
                  <a:srgbClr val="000000"/>
                </a:solidFill>
                <a:latin typeface="Arial"/>
                <a:ea typeface="SimSun"/>
              </a:rPr>
              <a:t>MINISTÉRIO DA EDUCAÇÃO</a:t>
            </a:r>
            <a:endParaRPr dirty="0"/>
          </a:p>
          <a:p>
            <a:pPr>
              <a:lnSpc>
                <a:spcPct val="100000"/>
              </a:lnSpc>
            </a:pPr>
            <a:r>
              <a:rPr lang="pt-BR" sz="1400" dirty="0">
                <a:solidFill>
                  <a:srgbClr val="000000"/>
                </a:solidFill>
                <a:latin typeface="Arial"/>
                <a:ea typeface="SimSun"/>
              </a:rPr>
              <a:t>SECRETARIA DE EDUCAÇÃO PROFISSIONAL E TECNOLÓGICA</a:t>
            </a:r>
            <a:endParaRPr dirty="0"/>
          </a:p>
          <a:p>
            <a:pPr>
              <a:lnSpc>
                <a:spcPct val="100000"/>
              </a:lnSpc>
            </a:pPr>
            <a:r>
              <a:rPr lang="pt-BR" sz="1400" dirty="0">
                <a:solidFill>
                  <a:srgbClr val="000000"/>
                </a:solidFill>
                <a:latin typeface="Arial"/>
                <a:ea typeface="SimSun"/>
              </a:rPr>
              <a:t>INSTITUTO FEDERAL DE SANTA CATARINA</a:t>
            </a:r>
            <a:endParaRPr dirty="0"/>
          </a:p>
          <a:p>
            <a:pPr>
              <a:lnSpc>
                <a:spcPct val="100000"/>
              </a:lnSpc>
            </a:pPr>
            <a:r>
              <a:rPr lang="pt-BR" sz="1400" dirty="0">
                <a:solidFill>
                  <a:srgbClr val="000000"/>
                </a:solidFill>
                <a:latin typeface="Arial"/>
                <a:ea typeface="SimSun"/>
              </a:rPr>
              <a:t>CAMPUS SÃO MIGUEL DO OESTE</a:t>
            </a:r>
            <a:endParaRPr dirty="0"/>
          </a:p>
          <a:p>
            <a:pPr>
              <a:lnSpc>
                <a:spcPct val="100000"/>
              </a:lnSpc>
            </a:pPr>
            <a:r>
              <a:rPr lang="pt-BR" sz="1400" dirty="0">
                <a:solidFill>
                  <a:srgbClr val="000000"/>
                </a:solidFill>
                <a:latin typeface="Arial"/>
                <a:ea typeface="SimSun"/>
              </a:rPr>
              <a:t>CURSO TÉCNICO INTEGRADO AO ENSINO MÉDIO</a:t>
            </a:r>
            <a:endParaRPr dirty="0"/>
          </a:p>
          <a:p>
            <a:pPr>
              <a:lnSpc>
                <a:spcPct val="100000"/>
              </a:lnSpc>
            </a:pPr>
            <a:r>
              <a:rPr lang="pt-BR" sz="1400" dirty="0">
                <a:solidFill>
                  <a:srgbClr val="000000"/>
                </a:solidFill>
                <a:latin typeface="Arial"/>
                <a:ea typeface="SimSun"/>
              </a:rPr>
              <a:t>Unidade Curricular: BIOLOGIA 2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CustomShape 1"/>
          <p:cNvSpPr/>
          <p:nvPr/>
        </p:nvSpPr>
        <p:spPr>
          <a:xfrm>
            <a:off x="1475656" y="428040"/>
            <a:ext cx="7292864" cy="713520"/>
          </a:xfrm>
          <a:prstGeom prst="rect">
            <a:avLst/>
          </a:prstGeom>
          <a:noFill/>
          <a:ln>
            <a:noFill/>
          </a:ln>
        </p:spPr>
        <p:txBody>
          <a:bodyPr lIns="90000" tIns="91440" rIns="90000" bIns="46800"/>
          <a:lstStyle/>
          <a:p>
            <a:pPr algn="ctr">
              <a:lnSpc>
                <a:spcPct val="100000"/>
              </a:lnSpc>
            </a:pPr>
            <a:r>
              <a:rPr lang="pt-BR" sz="3200" dirty="0">
                <a:solidFill>
                  <a:srgbClr val="00B050"/>
                </a:solidFill>
                <a:ea typeface="SimSun"/>
              </a:rPr>
              <a:t>Memória</a:t>
            </a:r>
            <a:endParaRPr lang="pt-BR" sz="3200" dirty="0">
              <a:solidFill>
                <a:srgbClr val="00B050"/>
              </a:solidFill>
            </a:endParaRPr>
          </a:p>
        </p:txBody>
      </p:sp>
      <p:pic>
        <p:nvPicPr>
          <p:cNvPr id="85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618560" cy="904320"/>
          </a:xfrm>
          <a:prstGeom prst="rect">
            <a:avLst/>
          </a:prstGeom>
          <a:ln>
            <a:noFill/>
          </a:ln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0A50E6F4-1902-4D95-86A8-0289453C85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0072" y="35168"/>
            <a:ext cx="77175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9180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CustomShape 1"/>
          <p:cNvSpPr/>
          <p:nvPr/>
        </p:nvSpPr>
        <p:spPr>
          <a:xfrm>
            <a:off x="1475656" y="428040"/>
            <a:ext cx="7292864" cy="713520"/>
          </a:xfrm>
          <a:prstGeom prst="rect">
            <a:avLst/>
          </a:prstGeom>
          <a:noFill/>
          <a:ln>
            <a:noFill/>
          </a:ln>
        </p:spPr>
        <p:txBody>
          <a:bodyPr lIns="90000" tIns="91440" rIns="90000" bIns="46800"/>
          <a:lstStyle/>
          <a:p>
            <a:pPr algn="ctr">
              <a:lnSpc>
                <a:spcPct val="100000"/>
              </a:lnSpc>
            </a:pPr>
            <a:r>
              <a:rPr lang="pt-BR" sz="3200" dirty="0">
                <a:solidFill>
                  <a:srgbClr val="00B050"/>
                </a:solidFill>
                <a:ea typeface="SimSun"/>
              </a:rPr>
              <a:t>Imunização</a:t>
            </a:r>
            <a:endParaRPr lang="pt-BR" sz="3200" dirty="0">
              <a:solidFill>
                <a:srgbClr val="00B050"/>
              </a:solidFill>
            </a:endParaRPr>
          </a:p>
        </p:txBody>
      </p:sp>
      <p:pic>
        <p:nvPicPr>
          <p:cNvPr id="85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618560" cy="904320"/>
          </a:xfrm>
          <a:prstGeom prst="rect">
            <a:avLst/>
          </a:prstGeom>
          <a:ln>
            <a:noFill/>
          </a:ln>
        </p:spPr>
      </p:pic>
      <p:sp>
        <p:nvSpPr>
          <p:cNvPr id="7" name="CustomShape 2">
            <a:extLst>
              <a:ext uri="{FF2B5EF4-FFF2-40B4-BE49-F238E27FC236}">
                <a16:creationId xmlns:a16="http://schemas.microsoft.com/office/drawing/2014/main" id="{AD9C74CE-645A-4B15-8313-1A3587B8B701}"/>
              </a:ext>
            </a:extLst>
          </p:cNvPr>
          <p:cNvSpPr/>
          <p:nvPr/>
        </p:nvSpPr>
        <p:spPr>
          <a:xfrm>
            <a:off x="593170" y="1569600"/>
            <a:ext cx="7957660" cy="4589832"/>
          </a:xfrm>
          <a:prstGeom prst="rect">
            <a:avLst/>
          </a:prstGeom>
          <a:noFill/>
          <a:ln>
            <a:noFill/>
          </a:ln>
        </p:spPr>
        <p:txBody>
          <a:bodyPr lIns="90000" tIns="91440" rIns="90000" bIns="46800"/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sz="2800" dirty="0">
                <a:solidFill>
                  <a:schemeClr val="accent1"/>
                </a:solidFill>
              </a:rPr>
              <a:t>Imunologia: </a:t>
            </a:r>
            <a:r>
              <a:rPr lang="pt-BR" sz="2800" dirty="0"/>
              <a:t>ciência que estuda o sistema imunitário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pt-BR" sz="2800" dirty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sz="2800" dirty="0"/>
              <a:t>Primeiras noções de imunologia </a:t>
            </a:r>
            <a:r>
              <a:rPr lang="pt-BR" sz="2800" dirty="0">
                <a:sym typeface="Wingdings" panose="05000000000000000000" pitchFamily="2" charset="2"/>
              </a:rPr>
              <a:t> 1796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pt-BR" sz="2800" dirty="0">
                <a:sym typeface="Wingdings" panose="05000000000000000000" pitchFamily="2" charset="2"/>
              </a:rPr>
              <a:t>Varíola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37508536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CustomShape 1"/>
          <p:cNvSpPr/>
          <p:nvPr/>
        </p:nvSpPr>
        <p:spPr>
          <a:xfrm>
            <a:off x="1475656" y="428040"/>
            <a:ext cx="7292864" cy="713520"/>
          </a:xfrm>
          <a:prstGeom prst="rect">
            <a:avLst/>
          </a:prstGeom>
          <a:noFill/>
          <a:ln>
            <a:noFill/>
          </a:ln>
        </p:spPr>
        <p:txBody>
          <a:bodyPr lIns="90000" tIns="91440" rIns="90000" bIns="46800"/>
          <a:lstStyle/>
          <a:p>
            <a:pPr algn="ctr">
              <a:lnSpc>
                <a:spcPct val="100000"/>
              </a:lnSpc>
            </a:pPr>
            <a:r>
              <a:rPr lang="pt-BR" sz="3200" dirty="0">
                <a:solidFill>
                  <a:srgbClr val="00B050"/>
                </a:solidFill>
                <a:ea typeface="SimSun"/>
              </a:rPr>
              <a:t>Imunização</a:t>
            </a:r>
            <a:endParaRPr lang="pt-BR" sz="3200" dirty="0">
              <a:solidFill>
                <a:srgbClr val="00B050"/>
              </a:solidFill>
            </a:endParaRPr>
          </a:p>
        </p:txBody>
      </p:sp>
      <p:pic>
        <p:nvPicPr>
          <p:cNvPr id="85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618560" cy="904320"/>
          </a:xfrm>
          <a:prstGeom prst="rect">
            <a:avLst/>
          </a:prstGeom>
          <a:ln>
            <a:noFill/>
          </a:ln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AB8DEC04-FE91-492D-977A-D5F8AC60B245}"/>
              </a:ext>
            </a:extLst>
          </p:cNvPr>
          <p:cNvSpPr/>
          <p:nvPr/>
        </p:nvSpPr>
        <p:spPr>
          <a:xfrm>
            <a:off x="395536" y="1332360"/>
            <a:ext cx="806489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rgbClr val="000000"/>
                </a:solidFill>
                <a:latin typeface="Arial" panose="020B0604020202020204" pitchFamily="34" charset="0"/>
              </a:rPr>
              <a:t>O que faz uma vacina? </a:t>
            </a:r>
            <a:endParaRPr lang="pt-BR" sz="2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pt-BR" sz="2800" dirty="0">
                <a:solidFill>
                  <a:srgbClr val="000000"/>
                </a:solidFill>
                <a:latin typeface="Arial" panose="020B0604020202020204" pitchFamily="34" charset="0"/>
              </a:rPr>
              <a:t>•Mimetiza uma infecção natural para que o organismo produza imunidade de maneira semelhante (“imunidade natural”)</a:t>
            </a:r>
          </a:p>
          <a:p>
            <a:endParaRPr lang="pt-BR" sz="2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pt-BR" sz="2800" dirty="0">
                <a:solidFill>
                  <a:srgbClr val="000000"/>
                </a:solidFill>
                <a:latin typeface="Arial" panose="020B0604020202020204" pitchFamily="34" charset="0"/>
              </a:rPr>
              <a:t>•Estimula uma resposta imunológica protetora do hospedeiro para combater um patógeno invasor</a:t>
            </a:r>
          </a:p>
          <a:p>
            <a:endParaRPr lang="pt-BR" sz="2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pt-BR" sz="2800" dirty="0">
                <a:solidFill>
                  <a:srgbClr val="000000"/>
                </a:solidFill>
                <a:latin typeface="Arial" panose="020B0604020202020204" pitchFamily="34" charset="0"/>
              </a:rPr>
              <a:t>•Necessidade de entender o ciclo do patógeno e a resposta imune do hospedeiro (celular e </a:t>
            </a:r>
            <a:r>
              <a:rPr lang="pt-BR" sz="2800" dirty="0" err="1">
                <a:solidFill>
                  <a:srgbClr val="000000"/>
                </a:solidFill>
                <a:latin typeface="Arial" panose="020B0604020202020204" pitchFamily="34" charset="0"/>
              </a:rPr>
              <a:t>humonal</a:t>
            </a:r>
            <a:r>
              <a:rPr lang="pt-BR" sz="2800" dirty="0">
                <a:solidFill>
                  <a:srgbClr val="000000"/>
                </a:solidFill>
                <a:latin typeface="Arial" panose="020B0604020202020204" pitchFamily="34" charset="0"/>
              </a:rPr>
              <a:t>).</a:t>
            </a:r>
          </a:p>
          <a:p>
            <a:r>
              <a:rPr lang="pt-BR" sz="28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303441311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CustomShape 1"/>
          <p:cNvSpPr/>
          <p:nvPr/>
        </p:nvSpPr>
        <p:spPr>
          <a:xfrm>
            <a:off x="1475656" y="428040"/>
            <a:ext cx="7292864" cy="713520"/>
          </a:xfrm>
          <a:prstGeom prst="rect">
            <a:avLst/>
          </a:prstGeom>
          <a:noFill/>
          <a:ln>
            <a:noFill/>
          </a:ln>
        </p:spPr>
        <p:txBody>
          <a:bodyPr lIns="90000" tIns="91440" rIns="90000" bIns="46800"/>
          <a:lstStyle/>
          <a:p>
            <a:pPr algn="ctr">
              <a:lnSpc>
                <a:spcPct val="100000"/>
              </a:lnSpc>
            </a:pPr>
            <a:r>
              <a:rPr lang="pt-BR" sz="3200" dirty="0">
                <a:solidFill>
                  <a:srgbClr val="00B050"/>
                </a:solidFill>
                <a:ea typeface="SimSun"/>
              </a:rPr>
              <a:t>Imunização</a:t>
            </a:r>
            <a:endParaRPr lang="pt-BR" sz="3200" dirty="0">
              <a:solidFill>
                <a:srgbClr val="00B050"/>
              </a:solidFill>
            </a:endParaRPr>
          </a:p>
        </p:txBody>
      </p:sp>
      <p:pic>
        <p:nvPicPr>
          <p:cNvPr id="85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618560" cy="904320"/>
          </a:xfrm>
          <a:prstGeom prst="rect">
            <a:avLst/>
          </a:prstGeom>
          <a:ln>
            <a:noFill/>
          </a:ln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AB8DEC04-FE91-492D-977A-D5F8AC60B245}"/>
              </a:ext>
            </a:extLst>
          </p:cNvPr>
          <p:cNvSpPr/>
          <p:nvPr/>
        </p:nvSpPr>
        <p:spPr>
          <a:xfrm>
            <a:off x="395536" y="1332360"/>
            <a:ext cx="6336704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rgbClr val="000000"/>
                </a:solidFill>
                <a:latin typeface="Arial" panose="020B0604020202020204" pitchFamily="34" charset="0"/>
              </a:rPr>
              <a:t>Quando começou? </a:t>
            </a:r>
            <a:endParaRPr lang="pt-BR" sz="2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pt-BR" sz="2800" dirty="0">
                <a:solidFill>
                  <a:srgbClr val="000000"/>
                </a:solidFill>
              </a:rPr>
              <a:t>• </a:t>
            </a:r>
            <a:r>
              <a:rPr lang="pt-BR" sz="2800" dirty="0" err="1"/>
              <a:t>Variolação</a:t>
            </a:r>
            <a:r>
              <a:rPr lang="pt-BR" sz="2800" dirty="0"/>
              <a:t> – China (século11), Lady </a:t>
            </a:r>
            <a:r>
              <a:rPr lang="pt-BR" sz="2800" dirty="0" err="1"/>
              <a:t>Montagu</a:t>
            </a:r>
            <a:r>
              <a:rPr lang="pt-BR" sz="2800" dirty="0"/>
              <a:t> (1700s)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/>
              <a:t>Não havia conhecimento sobre o agente</a:t>
            </a:r>
          </a:p>
          <a:p>
            <a:r>
              <a:rPr lang="pt-BR" sz="2800" dirty="0"/>
              <a:t>• Os sobreviventes da varíola ficavam protegidos contra a doença</a:t>
            </a:r>
          </a:p>
          <a:p>
            <a:r>
              <a:rPr lang="pt-BR" sz="2800" dirty="0"/>
              <a:t>•1790s – experimentos de Edward Jenner na Inglaterra estabelecem a vacinação </a:t>
            </a:r>
          </a:p>
          <a:p>
            <a:endParaRPr lang="pt-BR" dirty="0"/>
          </a:p>
          <a:p>
            <a:r>
              <a:rPr lang="pt-BR" sz="28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pt-BR" sz="28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F5F8FAE-2E52-4419-95BF-181B5F1F21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000" y="1141560"/>
            <a:ext cx="2209800" cy="269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4025AD3E-92EA-499E-BB6E-70AAC9A139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13439" y="3951383"/>
            <a:ext cx="2268169" cy="2906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85260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CustomShape 1"/>
          <p:cNvSpPr/>
          <p:nvPr/>
        </p:nvSpPr>
        <p:spPr>
          <a:xfrm>
            <a:off x="1475656" y="428040"/>
            <a:ext cx="7292864" cy="713520"/>
          </a:xfrm>
          <a:prstGeom prst="rect">
            <a:avLst/>
          </a:prstGeom>
          <a:noFill/>
          <a:ln>
            <a:noFill/>
          </a:ln>
        </p:spPr>
        <p:txBody>
          <a:bodyPr lIns="90000" tIns="91440" rIns="90000" bIns="46800"/>
          <a:lstStyle/>
          <a:p>
            <a:pPr algn="ctr">
              <a:lnSpc>
                <a:spcPct val="100000"/>
              </a:lnSpc>
            </a:pPr>
            <a:r>
              <a:rPr lang="pt-BR" sz="3200" dirty="0">
                <a:solidFill>
                  <a:srgbClr val="00B050"/>
                </a:solidFill>
                <a:ea typeface="SimSun"/>
              </a:rPr>
              <a:t>Imunização</a:t>
            </a:r>
            <a:endParaRPr lang="pt-BR" sz="3200" dirty="0">
              <a:solidFill>
                <a:srgbClr val="00B050"/>
              </a:solidFill>
            </a:endParaRPr>
          </a:p>
        </p:txBody>
      </p:sp>
      <p:pic>
        <p:nvPicPr>
          <p:cNvPr id="85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618560" cy="904320"/>
          </a:xfrm>
          <a:prstGeom prst="rect">
            <a:avLst/>
          </a:prstGeom>
          <a:ln>
            <a:noFill/>
          </a:ln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AB8DEC04-FE91-492D-977A-D5F8AC60B245}"/>
              </a:ext>
            </a:extLst>
          </p:cNvPr>
          <p:cNvSpPr/>
          <p:nvPr/>
        </p:nvSpPr>
        <p:spPr>
          <a:xfrm>
            <a:off x="395536" y="1332360"/>
            <a:ext cx="8064896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rgbClr val="000000"/>
                </a:solidFill>
                <a:latin typeface="Arial" panose="020B0604020202020204" pitchFamily="34" charset="0"/>
              </a:rPr>
              <a:t>Histórico da vacinação</a:t>
            </a:r>
            <a:endParaRPr lang="pt-BR" sz="2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pt-BR" sz="2800" dirty="0"/>
              <a:t>•1798 – experimentos de Edward Jenner na Inglaterra estabelecem a vacinação </a:t>
            </a:r>
          </a:p>
          <a:p>
            <a:r>
              <a:rPr lang="pt-BR" sz="2800" dirty="0"/>
              <a:t>Vacina contra varíola – </a:t>
            </a:r>
            <a:r>
              <a:rPr lang="pt-BR" sz="2800" dirty="0" err="1"/>
              <a:t>Cowpox</a:t>
            </a:r>
            <a:endParaRPr lang="pt-BR" sz="2800" dirty="0"/>
          </a:p>
          <a:p>
            <a:endParaRPr lang="pt-BR" dirty="0"/>
          </a:p>
          <a:p>
            <a:r>
              <a:rPr lang="pt-BR" sz="28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pt-BR" sz="2800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BB0AA010-EF19-4484-B5B6-CC0E24E9E9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36" y="3547624"/>
            <a:ext cx="2810571" cy="2013301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482F2900-72D0-4075-A032-BEA297CA2B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79912" y="3514128"/>
            <a:ext cx="1800200" cy="2431125"/>
          </a:xfrm>
          <a:prstGeom prst="rect">
            <a:avLst/>
          </a:prstGeom>
        </p:spPr>
      </p:pic>
      <p:sp>
        <p:nvSpPr>
          <p:cNvPr id="17" name="Retângulo 16">
            <a:extLst>
              <a:ext uri="{FF2B5EF4-FFF2-40B4-BE49-F238E27FC236}">
                <a16:creationId xmlns:a16="http://schemas.microsoft.com/office/drawing/2014/main" id="{9E343F03-8F9F-4505-8E77-57E314199CA3}"/>
              </a:ext>
            </a:extLst>
          </p:cNvPr>
          <p:cNvSpPr/>
          <p:nvPr/>
        </p:nvSpPr>
        <p:spPr>
          <a:xfrm>
            <a:off x="3563887" y="5869429"/>
            <a:ext cx="244827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>
                <a:solidFill>
                  <a:srgbClr val="000000"/>
                </a:solidFill>
                <a:latin typeface="Arial" panose="020B0604020202020204" pitchFamily="34" charset="0"/>
              </a:rPr>
              <a:t>Edward Jenner</a:t>
            </a:r>
          </a:p>
          <a:p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</a:rPr>
              <a:t>The entire book of </a:t>
            </a:r>
            <a:r>
              <a:rPr lang="en-US" sz="1200" i="1" dirty="0">
                <a:solidFill>
                  <a:srgbClr val="000000"/>
                </a:solidFill>
                <a:latin typeface="Arial" panose="020B0604020202020204" pitchFamily="34" charset="0"/>
              </a:rPr>
              <a:t>Cow Pox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</a:rPr>
              <a:t>(1798) is available Digitalized by Mary Parker </a:t>
            </a:r>
            <a:endParaRPr lang="pt-BR" sz="1200" dirty="0"/>
          </a:p>
        </p:txBody>
      </p:sp>
      <p:pic>
        <p:nvPicPr>
          <p:cNvPr id="18" name="Imagem 17">
            <a:extLst>
              <a:ext uri="{FF2B5EF4-FFF2-40B4-BE49-F238E27FC236}">
                <a16:creationId xmlns:a16="http://schemas.microsoft.com/office/drawing/2014/main" id="{DE980021-9A59-4B4F-91BF-997346AE16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46684" y="3489904"/>
            <a:ext cx="1913748" cy="2396158"/>
          </a:xfrm>
          <a:prstGeom prst="rect">
            <a:avLst/>
          </a:prstGeom>
        </p:spPr>
      </p:pic>
      <p:sp>
        <p:nvSpPr>
          <p:cNvPr id="19" name="Retângulo 18">
            <a:extLst>
              <a:ext uri="{FF2B5EF4-FFF2-40B4-BE49-F238E27FC236}">
                <a16:creationId xmlns:a16="http://schemas.microsoft.com/office/drawing/2014/main" id="{4A058A40-DD85-41A8-877E-2CBECEB24948}"/>
              </a:ext>
            </a:extLst>
          </p:cNvPr>
          <p:cNvSpPr/>
          <p:nvPr/>
        </p:nvSpPr>
        <p:spPr>
          <a:xfrm>
            <a:off x="6518759" y="5977150"/>
            <a:ext cx="23737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>
                <a:solidFill>
                  <a:srgbClr val="000000"/>
                </a:solidFill>
                <a:latin typeface="Arial" panose="020B0604020202020204" pitchFamily="34" charset="0"/>
              </a:rPr>
              <a:t>Fonte: web.educastur.princast.es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34902043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618560" cy="904320"/>
          </a:xfrm>
          <a:prstGeom prst="rect">
            <a:avLst/>
          </a:prstGeom>
          <a:ln>
            <a:noFill/>
          </a:ln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726CAC18-CE5E-468D-84D7-1E8A9E780E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112568" cy="6802751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0E3871EF-8354-4F98-8BE6-AAD7BEE67D1C}"/>
              </a:ext>
            </a:extLst>
          </p:cNvPr>
          <p:cNvSpPr/>
          <p:nvPr/>
        </p:nvSpPr>
        <p:spPr>
          <a:xfrm>
            <a:off x="5328592" y="980728"/>
            <a:ext cx="3707904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1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pt-BR" sz="2800" dirty="0">
                <a:solidFill>
                  <a:srgbClr val="000000"/>
                </a:solidFill>
                <a:latin typeface="Arial" panose="020B0604020202020204" pitchFamily="34" charset="0"/>
              </a:rPr>
              <a:t>•Vacinação  tem auxiliado no controle de difteria, </a:t>
            </a:r>
            <a:r>
              <a:rPr lang="pt-BR" sz="2800" i="1" dirty="0" err="1">
                <a:solidFill>
                  <a:srgbClr val="000000"/>
                </a:solidFill>
                <a:latin typeface="Arial" panose="020B0604020202020204" pitchFamily="34" charset="0"/>
              </a:rPr>
              <a:t>Haemophilus</a:t>
            </a:r>
            <a:r>
              <a:rPr lang="pt-BR" sz="2800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pt-BR" sz="2800" i="1" dirty="0" err="1">
                <a:solidFill>
                  <a:srgbClr val="000000"/>
                </a:solidFill>
                <a:latin typeface="Arial" panose="020B0604020202020204" pitchFamily="34" charset="0"/>
              </a:rPr>
              <a:t>influenzae</a:t>
            </a:r>
            <a:r>
              <a:rPr lang="pt-BR" sz="2800" dirty="0">
                <a:solidFill>
                  <a:srgbClr val="000000"/>
                </a:solidFill>
                <a:latin typeface="Arial" panose="020B0604020202020204" pitchFamily="34" charset="0"/>
              </a:rPr>
              <a:t>, hepatite A e B, sarampo, caxumba, tosse comprida, meningite bacteriana, poliomielite, rubéola varíola, tétano, catapora</a:t>
            </a:r>
          </a:p>
        </p:txBody>
      </p:sp>
    </p:spTree>
    <p:extLst>
      <p:ext uri="{BB962C8B-B14F-4D97-AF65-F5344CB8AC3E}">
        <p14:creationId xmlns:p14="http://schemas.microsoft.com/office/powerpoint/2010/main" val="127743295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CustomShape 1"/>
          <p:cNvSpPr/>
          <p:nvPr/>
        </p:nvSpPr>
        <p:spPr>
          <a:xfrm>
            <a:off x="1475656" y="428040"/>
            <a:ext cx="7292864" cy="713520"/>
          </a:xfrm>
          <a:prstGeom prst="rect">
            <a:avLst/>
          </a:prstGeom>
          <a:noFill/>
          <a:ln>
            <a:noFill/>
          </a:ln>
        </p:spPr>
        <p:txBody>
          <a:bodyPr lIns="90000" tIns="91440" rIns="90000" bIns="46800"/>
          <a:lstStyle/>
          <a:p>
            <a:pPr algn="ctr">
              <a:lnSpc>
                <a:spcPct val="100000"/>
              </a:lnSpc>
            </a:pPr>
            <a:r>
              <a:rPr lang="pt-BR" sz="3200" dirty="0">
                <a:solidFill>
                  <a:srgbClr val="00B050"/>
                </a:solidFill>
                <a:ea typeface="SimSun"/>
              </a:rPr>
              <a:t>Memória</a:t>
            </a:r>
            <a:endParaRPr lang="pt-BR" sz="3200" dirty="0">
              <a:solidFill>
                <a:srgbClr val="00B050"/>
              </a:solidFill>
            </a:endParaRPr>
          </a:p>
        </p:txBody>
      </p:sp>
      <p:pic>
        <p:nvPicPr>
          <p:cNvPr id="85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618560" cy="904320"/>
          </a:xfrm>
          <a:prstGeom prst="rect">
            <a:avLst/>
          </a:prstGeom>
          <a:ln>
            <a:noFill/>
          </a:ln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F8DA3E47-3309-4603-A064-B0E5088F58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9038" y="0"/>
            <a:ext cx="49259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60663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CustomShape 1"/>
          <p:cNvSpPr/>
          <p:nvPr/>
        </p:nvSpPr>
        <p:spPr>
          <a:xfrm>
            <a:off x="1475656" y="428040"/>
            <a:ext cx="7292864" cy="713520"/>
          </a:xfrm>
          <a:prstGeom prst="rect">
            <a:avLst/>
          </a:prstGeom>
          <a:noFill/>
          <a:ln>
            <a:noFill/>
          </a:ln>
        </p:spPr>
        <p:txBody>
          <a:bodyPr lIns="90000" tIns="91440" rIns="90000" bIns="46800"/>
          <a:lstStyle/>
          <a:p>
            <a:pPr algn="ctr">
              <a:lnSpc>
                <a:spcPct val="100000"/>
              </a:lnSpc>
            </a:pPr>
            <a:r>
              <a:rPr lang="pt-BR" sz="3200" dirty="0">
                <a:solidFill>
                  <a:srgbClr val="00B050"/>
                </a:solidFill>
                <a:ea typeface="SimSun"/>
              </a:rPr>
              <a:t>Material complementar de estudos</a:t>
            </a:r>
            <a:endParaRPr dirty="0">
              <a:solidFill>
                <a:srgbClr val="00B050"/>
              </a:solidFill>
            </a:endParaRPr>
          </a:p>
        </p:txBody>
      </p:sp>
      <p:pic>
        <p:nvPicPr>
          <p:cNvPr id="85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618560" cy="904320"/>
          </a:xfrm>
          <a:prstGeom prst="rect">
            <a:avLst/>
          </a:prstGeom>
          <a:ln>
            <a:noFill/>
          </a:ln>
        </p:spPr>
      </p:pic>
      <p:sp>
        <p:nvSpPr>
          <p:cNvPr id="6" name="Retângulo 1">
            <a:extLst>
              <a:ext uri="{FF2B5EF4-FFF2-40B4-BE49-F238E27FC236}">
                <a16:creationId xmlns:a16="http://schemas.microsoft.com/office/drawing/2014/main" id="{04AB271F-F219-4848-8C67-5B672C900D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5616" y="1844824"/>
            <a:ext cx="7652904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pt-BR" sz="2400" dirty="0">
                <a:hlinkClick r:id="rId4"/>
              </a:rPr>
              <a:t>https://www.zygotebody.com/</a:t>
            </a:r>
            <a:endParaRPr lang="en-US" altLang="pt-BR" sz="2400" dirty="0"/>
          </a:p>
          <a:p>
            <a:endParaRPr lang="en-US" altLang="pt-BR" sz="2400" dirty="0"/>
          </a:p>
          <a:p>
            <a:r>
              <a:rPr lang="pt-BR" sz="2400" dirty="0">
                <a:hlinkClick r:id="rId5"/>
              </a:rPr>
              <a:t>https://human.biodigital.com</a:t>
            </a:r>
            <a:endParaRPr lang="pt-BR" sz="2400" dirty="0"/>
          </a:p>
          <a:p>
            <a:endParaRPr lang="pt-BR" sz="2400" dirty="0"/>
          </a:p>
          <a:p>
            <a:r>
              <a:rPr lang="pt-BR" sz="2400" dirty="0">
                <a:hlinkClick r:id="rId6"/>
              </a:rPr>
              <a:t>http://blogdopg.blogspot.com/2008/10/o-sopro-protetor.html</a:t>
            </a:r>
            <a:endParaRPr lang="pt-BR" sz="2400" dirty="0"/>
          </a:p>
          <a:p>
            <a:endParaRPr lang="pt-BR" sz="2400" dirty="0"/>
          </a:p>
          <a:p>
            <a:r>
              <a:rPr lang="pt-BR" sz="2400" dirty="0"/>
              <a:t>LOPES, S.; ROSSO, S. </a:t>
            </a:r>
            <a:r>
              <a:rPr lang="pt-BR" sz="2400" b="1" dirty="0" err="1"/>
              <a:t>Bio</a:t>
            </a:r>
            <a:r>
              <a:rPr lang="pt-BR" sz="2400" b="1" dirty="0"/>
              <a:t> </a:t>
            </a:r>
            <a:r>
              <a:rPr lang="pt-BR" sz="2400" b="1" dirty="0" err="1"/>
              <a:t>vol</a:t>
            </a:r>
            <a:r>
              <a:rPr lang="pt-BR" sz="2400" b="1" dirty="0"/>
              <a:t> 2. </a:t>
            </a:r>
            <a:r>
              <a:rPr lang="pt-BR" sz="2400" dirty="0"/>
              <a:t>2 ed., São Paulo, Saraiva, 2010. </a:t>
            </a:r>
            <a:r>
              <a:rPr lang="pt-BR" sz="2400" b="1" dirty="0"/>
              <a:t>  </a:t>
            </a:r>
            <a:endParaRPr lang="pt-BR" sz="2400" dirty="0"/>
          </a:p>
          <a:p>
            <a:endParaRPr lang="pt-BR" sz="2400" dirty="0"/>
          </a:p>
          <a:p>
            <a:r>
              <a:rPr lang="pt-BR" sz="2400" dirty="0"/>
              <a:t> </a:t>
            </a:r>
            <a:endParaRPr lang="en-US" altLang="pt-BR" sz="2400" dirty="0"/>
          </a:p>
        </p:txBody>
      </p:sp>
    </p:spTree>
    <p:extLst>
      <p:ext uri="{BB962C8B-B14F-4D97-AF65-F5344CB8AC3E}">
        <p14:creationId xmlns:p14="http://schemas.microsoft.com/office/powerpoint/2010/main" val="174201744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CustomShape 1"/>
          <p:cNvSpPr/>
          <p:nvPr/>
        </p:nvSpPr>
        <p:spPr>
          <a:xfrm>
            <a:off x="539640" y="428040"/>
            <a:ext cx="8228880" cy="713520"/>
          </a:xfrm>
          <a:prstGeom prst="rect">
            <a:avLst/>
          </a:prstGeom>
          <a:noFill/>
          <a:ln>
            <a:noFill/>
          </a:ln>
        </p:spPr>
        <p:txBody>
          <a:bodyPr lIns="90000" tIns="91440" rIns="90000" bIns="46800"/>
          <a:lstStyle/>
          <a:p>
            <a:pPr algn="ctr">
              <a:lnSpc>
                <a:spcPct val="100000"/>
              </a:lnSpc>
            </a:pPr>
            <a:r>
              <a:rPr lang="pt-BR" sz="3200" b="1" dirty="0">
                <a:solidFill>
                  <a:srgbClr val="33CC33"/>
                </a:solidFill>
                <a:latin typeface="Calibri"/>
                <a:ea typeface="SimSun"/>
              </a:rPr>
              <a:t>Sumário</a:t>
            </a:r>
            <a:endParaRPr dirty="0"/>
          </a:p>
        </p:txBody>
      </p:sp>
      <p:sp>
        <p:nvSpPr>
          <p:cNvPr id="84" name="CustomShape 2"/>
          <p:cNvSpPr/>
          <p:nvPr/>
        </p:nvSpPr>
        <p:spPr>
          <a:xfrm>
            <a:off x="285840" y="1557360"/>
            <a:ext cx="8714520" cy="3671280"/>
          </a:xfrm>
          <a:prstGeom prst="rect">
            <a:avLst/>
          </a:prstGeom>
          <a:noFill/>
          <a:ln>
            <a:noFill/>
          </a:ln>
        </p:spPr>
        <p:txBody>
          <a:bodyPr lIns="90000" tIns="91440" rIns="90000" bIns="46800"/>
          <a:lstStyle/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pt-BR" sz="2400" dirty="0">
                <a:solidFill>
                  <a:srgbClr val="000000"/>
                </a:solidFill>
                <a:latin typeface="Arial"/>
                <a:ea typeface="SimSun"/>
              </a:rPr>
              <a:t>Sistema imunitário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pt-BR" sz="2400" dirty="0">
                <a:solidFill>
                  <a:srgbClr val="000000"/>
                </a:solidFill>
                <a:latin typeface="Arial"/>
                <a:ea typeface="SimSun"/>
              </a:rPr>
              <a:t>Mecanismos de defesa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pt-BR" sz="2400" dirty="0">
                <a:solidFill>
                  <a:srgbClr val="000000"/>
                </a:solidFill>
                <a:latin typeface="Arial"/>
                <a:ea typeface="SimSun"/>
              </a:rPr>
              <a:t>Mecanismos inespecíficos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pt-BR" sz="2400" dirty="0">
                <a:solidFill>
                  <a:srgbClr val="000000"/>
                </a:solidFill>
                <a:latin typeface="Arial"/>
                <a:ea typeface="SimSun"/>
              </a:rPr>
              <a:t>Mecanismos específicos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pt-BR" sz="2400" dirty="0">
                <a:solidFill>
                  <a:srgbClr val="000000"/>
                </a:solidFill>
                <a:latin typeface="Arial"/>
                <a:ea typeface="SimSun"/>
              </a:rPr>
              <a:t>Imunização</a:t>
            </a:r>
          </a:p>
          <a:p>
            <a:pPr>
              <a:lnSpc>
                <a:spcPct val="100000"/>
              </a:lnSpc>
            </a:pPr>
            <a:r>
              <a:rPr lang="pt-BR" sz="2400" dirty="0">
                <a:solidFill>
                  <a:srgbClr val="33CC33"/>
                </a:solidFill>
                <a:latin typeface="Arial"/>
                <a:ea typeface="SimSun"/>
              </a:rPr>
              <a:t>	</a:t>
            </a:r>
            <a:endParaRPr dirty="0"/>
          </a:p>
        </p:txBody>
      </p:sp>
      <p:pic>
        <p:nvPicPr>
          <p:cNvPr id="85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618560" cy="904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CustomShape 1"/>
          <p:cNvSpPr/>
          <p:nvPr/>
        </p:nvSpPr>
        <p:spPr>
          <a:xfrm>
            <a:off x="1475656" y="428040"/>
            <a:ext cx="7292864" cy="713520"/>
          </a:xfrm>
          <a:prstGeom prst="rect">
            <a:avLst/>
          </a:prstGeom>
          <a:noFill/>
          <a:ln>
            <a:noFill/>
          </a:ln>
        </p:spPr>
        <p:txBody>
          <a:bodyPr lIns="90000" tIns="91440" rIns="90000" bIns="46800"/>
          <a:lstStyle/>
          <a:p>
            <a:pPr algn="ctr">
              <a:lnSpc>
                <a:spcPct val="100000"/>
              </a:lnSpc>
            </a:pPr>
            <a:r>
              <a:rPr lang="pt-BR" sz="3200" dirty="0">
                <a:solidFill>
                  <a:srgbClr val="00B050"/>
                </a:solidFill>
                <a:ea typeface="SimSun"/>
              </a:rPr>
              <a:t>Sistema imunitário</a:t>
            </a:r>
            <a:endParaRPr lang="pt-BR" sz="3200" dirty="0">
              <a:solidFill>
                <a:srgbClr val="00B050"/>
              </a:solidFill>
            </a:endParaRPr>
          </a:p>
        </p:txBody>
      </p:sp>
      <p:pic>
        <p:nvPicPr>
          <p:cNvPr id="85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618560" cy="904320"/>
          </a:xfrm>
          <a:prstGeom prst="rect">
            <a:avLst/>
          </a:prstGeom>
          <a:ln>
            <a:noFill/>
          </a:ln>
        </p:spPr>
      </p:pic>
      <p:sp>
        <p:nvSpPr>
          <p:cNvPr id="7" name="CustomShape 2">
            <a:extLst>
              <a:ext uri="{FF2B5EF4-FFF2-40B4-BE49-F238E27FC236}">
                <a16:creationId xmlns:a16="http://schemas.microsoft.com/office/drawing/2014/main" id="{AD9C74CE-645A-4B15-8313-1A3587B8B701}"/>
              </a:ext>
            </a:extLst>
          </p:cNvPr>
          <p:cNvSpPr/>
          <p:nvPr/>
        </p:nvSpPr>
        <p:spPr>
          <a:xfrm>
            <a:off x="593170" y="1569600"/>
            <a:ext cx="7957660" cy="4589832"/>
          </a:xfrm>
          <a:prstGeom prst="rect">
            <a:avLst/>
          </a:prstGeom>
          <a:noFill/>
          <a:ln>
            <a:noFill/>
          </a:ln>
        </p:spPr>
        <p:txBody>
          <a:bodyPr lIns="90000" tIns="91440" rIns="90000" bIns="46800"/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sz="2800" dirty="0"/>
              <a:t>Mecanismos de </a:t>
            </a:r>
            <a:r>
              <a:rPr lang="pt-BR" sz="2800" b="1" dirty="0"/>
              <a:t>defesa </a:t>
            </a:r>
            <a:r>
              <a:rPr lang="pt-BR" sz="2800" dirty="0"/>
              <a:t>do corpo contra agentes infecciosos.</a:t>
            </a:r>
            <a:endParaRPr lang="pt-BR" sz="2800" baseline="30000" dirty="0"/>
          </a:p>
        </p:txBody>
      </p:sp>
    </p:spTree>
    <p:extLst>
      <p:ext uri="{BB962C8B-B14F-4D97-AF65-F5344CB8AC3E}">
        <p14:creationId xmlns:p14="http://schemas.microsoft.com/office/powerpoint/2010/main" val="323027531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CustomShape 1"/>
          <p:cNvSpPr/>
          <p:nvPr/>
        </p:nvSpPr>
        <p:spPr>
          <a:xfrm>
            <a:off x="1475656" y="428040"/>
            <a:ext cx="7292864" cy="713520"/>
          </a:xfrm>
          <a:prstGeom prst="rect">
            <a:avLst/>
          </a:prstGeom>
          <a:noFill/>
          <a:ln>
            <a:noFill/>
          </a:ln>
        </p:spPr>
        <p:txBody>
          <a:bodyPr lIns="90000" tIns="91440" rIns="90000" bIns="46800"/>
          <a:lstStyle/>
          <a:p>
            <a:pPr algn="ctr">
              <a:lnSpc>
                <a:spcPct val="100000"/>
              </a:lnSpc>
            </a:pPr>
            <a:r>
              <a:rPr lang="pt-BR" sz="3200" dirty="0">
                <a:solidFill>
                  <a:srgbClr val="00B050"/>
                </a:solidFill>
                <a:ea typeface="SimSun"/>
              </a:rPr>
              <a:t>Mecanismos de defesa</a:t>
            </a:r>
            <a:endParaRPr dirty="0">
              <a:solidFill>
                <a:srgbClr val="00B050"/>
              </a:solidFill>
            </a:endParaRPr>
          </a:p>
        </p:txBody>
      </p:sp>
      <p:pic>
        <p:nvPicPr>
          <p:cNvPr id="85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618560" cy="904320"/>
          </a:xfrm>
          <a:prstGeom prst="rect">
            <a:avLst/>
          </a:prstGeom>
          <a:ln>
            <a:noFill/>
          </a:ln>
        </p:spPr>
      </p:pic>
      <p:sp>
        <p:nvSpPr>
          <p:cNvPr id="9" name="Fluxograma: Processo 8">
            <a:extLst>
              <a:ext uri="{FF2B5EF4-FFF2-40B4-BE49-F238E27FC236}">
                <a16:creationId xmlns:a16="http://schemas.microsoft.com/office/drawing/2014/main" id="{B28430DB-DB57-46EC-9AC3-32F32E3F5072}"/>
              </a:ext>
            </a:extLst>
          </p:cNvPr>
          <p:cNvSpPr/>
          <p:nvPr/>
        </p:nvSpPr>
        <p:spPr>
          <a:xfrm>
            <a:off x="1475656" y="1340768"/>
            <a:ext cx="2736304" cy="864096"/>
          </a:xfrm>
          <a:prstGeom prst="flowChartProcess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Inespecíficos ou inato</a:t>
            </a:r>
          </a:p>
        </p:txBody>
      </p:sp>
      <p:sp>
        <p:nvSpPr>
          <p:cNvPr id="15" name="Fluxograma: Processo 14">
            <a:extLst>
              <a:ext uri="{FF2B5EF4-FFF2-40B4-BE49-F238E27FC236}">
                <a16:creationId xmlns:a16="http://schemas.microsoft.com/office/drawing/2014/main" id="{C1D4232D-6085-4C53-9E96-64481C659847}"/>
              </a:ext>
            </a:extLst>
          </p:cNvPr>
          <p:cNvSpPr/>
          <p:nvPr/>
        </p:nvSpPr>
        <p:spPr>
          <a:xfrm>
            <a:off x="5122088" y="1340768"/>
            <a:ext cx="2736304" cy="864096"/>
          </a:xfrm>
          <a:prstGeom prst="flowChartProcess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Específicos ou adaptativo</a:t>
            </a:r>
          </a:p>
        </p:txBody>
      </p:sp>
      <p:sp>
        <p:nvSpPr>
          <p:cNvPr id="17" name="Fluxograma: Processo 16">
            <a:extLst>
              <a:ext uri="{FF2B5EF4-FFF2-40B4-BE49-F238E27FC236}">
                <a16:creationId xmlns:a16="http://schemas.microsoft.com/office/drawing/2014/main" id="{17571DE7-20A7-40E8-ACFF-248A2D2ACE7D}"/>
              </a:ext>
            </a:extLst>
          </p:cNvPr>
          <p:cNvSpPr/>
          <p:nvPr/>
        </p:nvSpPr>
        <p:spPr>
          <a:xfrm>
            <a:off x="3090901" y="2492896"/>
            <a:ext cx="1435130" cy="1224136"/>
          </a:xfrm>
          <a:prstGeom prst="flowChartProcess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2ª linha</a:t>
            </a:r>
          </a:p>
          <a:p>
            <a:pPr algn="ctr"/>
            <a:r>
              <a:rPr lang="pt-BR" dirty="0"/>
              <a:t>Substâncias químicas e células</a:t>
            </a:r>
          </a:p>
        </p:txBody>
      </p:sp>
      <p:cxnSp>
        <p:nvCxnSpPr>
          <p:cNvPr id="28" name="Conector de Seta Reta 27">
            <a:extLst>
              <a:ext uri="{FF2B5EF4-FFF2-40B4-BE49-F238E27FC236}">
                <a16:creationId xmlns:a16="http://schemas.microsoft.com/office/drawing/2014/main" id="{81537A25-82D5-41DF-9DFA-0AFBAB09658A}"/>
              </a:ext>
            </a:extLst>
          </p:cNvPr>
          <p:cNvCxnSpPr>
            <a:cxnSpLocks/>
          </p:cNvCxnSpPr>
          <p:nvPr/>
        </p:nvCxnSpPr>
        <p:spPr>
          <a:xfrm flipH="1">
            <a:off x="2195736" y="2204864"/>
            <a:ext cx="144018" cy="19920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Fluxograma: Processo 30">
            <a:extLst>
              <a:ext uri="{FF2B5EF4-FFF2-40B4-BE49-F238E27FC236}">
                <a16:creationId xmlns:a16="http://schemas.microsoft.com/office/drawing/2014/main" id="{D07765F5-C05E-41E5-9B5C-29730EC12F1E}"/>
              </a:ext>
            </a:extLst>
          </p:cNvPr>
          <p:cNvSpPr/>
          <p:nvPr/>
        </p:nvSpPr>
        <p:spPr>
          <a:xfrm>
            <a:off x="1187624" y="2492896"/>
            <a:ext cx="1429411" cy="1224136"/>
          </a:xfrm>
          <a:prstGeom prst="flowChartProcess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1ª linha</a:t>
            </a:r>
          </a:p>
          <a:p>
            <a:pPr algn="ctr"/>
            <a:r>
              <a:rPr lang="pt-BR" dirty="0"/>
              <a:t>Pele</a:t>
            </a:r>
          </a:p>
          <a:p>
            <a:pPr algn="ctr"/>
            <a:r>
              <a:rPr lang="pt-BR" dirty="0"/>
              <a:t>Membranas mucosas</a:t>
            </a:r>
          </a:p>
        </p:txBody>
      </p:sp>
      <p:cxnSp>
        <p:nvCxnSpPr>
          <p:cNvPr id="35" name="Conector de Seta Reta 34">
            <a:extLst>
              <a:ext uri="{FF2B5EF4-FFF2-40B4-BE49-F238E27FC236}">
                <a16:creationId xmlns:a16="http://schemas.microsoft.com/office/drawing/2014/main" id="{8B898432-F875-4AA4-9C5D-97CBB5446004}"/>
              </a:ext>
            </a:extLst>
          </p:cNvPr>
          <p:cNvCxnSpPr>
            <a:cxnSpLocks/>
          </p:cNvCxnSpPr>
          <p:nvPr/>
        </p:nvCxnSpPr>
        <p:spPr>
          <a:xfrm>
            <a:off x="3347864" y="2204864"/>
            <a:ext cx="144016" cy="19920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Fluxograma: Processo 44">
            <a:extLst>
              <a:ext uri="{FF2B5EF4-FFF2-40B4-BE49-F238E27FC236}">
                <a16:creationId xmlns:a16="http://schemas.microsoft.com/office/drawing/2014/main" id="{29C3267B-377A-407E-87F9-A758F8D9F99F}"/>
              </a:ext>
            </a:extLst>
          </p:cNvPr>
          <p:cNvSpPr/>
          <p:nvPr/>
        </p:nvSpPr>
        <p:spPr>
          <a:xfrm>
            <a:off x="5122088" y="2492896"/>
            <a:ext cx="2736304" cy="1728192"/>
          </a:xfrm>
          <a:prstGeom prst="flowChartProcess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3ª linha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pt-BR" dirty="0"/>
              <a:t>Timo, baço, tonsilas e linfonodos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pt-BR" dirty="0"/>
              <a:t>Linfócitos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pt-BR" dirty="0"/>
              <a:t>Plasmócitos</a:t>
            </a:r>
          </a:p>
        </p:txBody>
      </p:sp>
    </p:spTree>
    <p:extLst>
      <p:ext uri="{BB962C8B-B14F-4D97-AF65-F5344CB8AC3E}">
        <p14:creationId xmlns:p14="http://schemas.microsoft.com/office/powerpoint/2010/main" val="281224756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>
            <a:extLst>
              <a:ext uri="{FF2B5EF4-FFF2-40B4-BE49-F238E27FC236}">
                <a16:creationId xmlns:a16="http://schemas.microsoft.com/office/drawing/2014/main" id="{A990D28F-30F9-48EB-8535-F00AAD5DF4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9250" cy="9048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0244" name="CaixaDeTexto 3">
            <a:extLst>
              <a:ext uri="{FF2B5EF4-FFF2-40B4-BE49-F238E27FC236}">
                <a16:creationId xmlns:a16="http://schemas.microsoft.com/office/drawing/2014/main" id="{C0370C5A-2883-46A3-ADB2-48A606EC20D3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6484144" y="4210944"/>
            <a:ext cx="489743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altLang="pt-BR" sz="1400" dirty="0">
                <a:solidFill>
                  <a:srgbClr val="0070C0"/>
                </a:solidFill>
              </a:rPr>
              <a:t>Fonte: </a:t>
            </a:r>
            <a:r>
              <a:rPr lang="pt-BR" altLang="pt-BR" sz="1400" dirty="0" err="1">
                <a:solidFill>
                  <a:srgbClr val="0070C0"/>
                </a:solidFill>
              </a:rPr>
              <a:t>Levinson</a:t>
            </a:r>
            <a:r>
              <a:rPr lang="pt-BR" altLang="pt-BR" sz="1400" dirty="0">
                <a:solidFill>
                  <a:srgbClr val="0070C0"/>
                </a:solidFill>
              </a:rPr>
              <a:t>., 2016</a:t>
            </a:r>
          </a:p>
        </p:txBody>
      </p:sp>
      <p:sp>
        <p:nvSpPr>
          <p:cNvPr id="10245" name="Text Box 1">
            <a:extLst>
              <a:ext uri="{FF2B5EF4-FFF2-40B4-BE49-F238E27FC236}">
                <a16:creationId xmlns:a16="http://schemas.microsoft.com/office/drawing/2014/main" id="{D322C99F-0B65-4FC4-96B2-022DB590BE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5029" y="365125"/>
            <a:ext cx="6833944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91440" rIns="90000" bIns="4680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pt-BR" sz="3200" dirty="0">
                <a:solidFill>
                  <a:srgbClr val="00B050"/>
                </a:solidFill>
                <a:ea typeface="SimSun"/>
              </a:rPr>
              <a:t>Mecanismos de defesa</a:t>
            </a:r>
            <a:endParaRPr lang="pt-BR" sz="3200" dirty="0">
              <a:solidFill>
                <a:srgbClr val="00B050"/>
              </a:solidFill>
            </a:endParaRPr>
          </a:p>
        </p:txBody>
      </p:sp>
      <p:graphicFrame>
        <p:nvGraphicFramePr>
          <p:cNvPr id="2" name="Tabela 2">
            <a:extLst>
              <a:ext uri="{FF2B5EF4-FFF2-40B4-BE49-F238E27FC236}">
                <a16:creationId xmlns:a16="http://schemas.microsoft.com/office/drawing/2014/main" id="{9A5B554D-9695-4355-9F44-5998E41E58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3275726"/>
              </p:ext>
            </p:extLst>
          </p:nvPr>
        </p:nvGraphicFramePr>
        <p:xfrm>
          <a:off x="755576" y="1460649"/>
          <a:ext cx="7848872" cy="484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4416">
                  <a:extLst>
                    <a:ext uri="{9D8B030D-6E8A-4147-A177-3AD203B41FA5}">
                      <a16:colId xmlns:a16="http://schemas.microsoft.com/office/drawing/2014/main" val="3294067403"/>
                    </a:ext>
                  </a:extLst>
                </a:gridCol>
                <a:gridCol w="4104456">
                  <a:extLst>
                    <a:ext uri="{9D8B030D-6E8A-4147-A177-3AD203B41FA5}">
                      <a16:colId xmlns:a16="http://schemas.microsoft.com/office/drawing/2014/main" val="3123245679"/>
                    </a:ext>
                  </a:extLst>
                </a:gridCol>
              </a:tblGrid>
              <a:tr h="360535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Inata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Adaptativa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9651980"/>
                  </a:ext>
                </a:extLst>
              </a:tr>
              <a:tr h="360535">
                <a:tc>
                  <a:txBody>
                    <a:bodyPr/>
                    <a:lstStyle/>
                    <a:p>
                      <a:r>
                        <a:rPr lang="pt-BR" sz="2400" dirty="0"/>
                        <a:t>Natural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/>
                        <a:t>Adquirida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8090005"/>
                  </a:ext>
                </a:extLst>
              </a:tr>
              <a:tr h="360535">
                <a:tc>
                  <a:txBody>
                    <a:bodyPr/>
                    <a:lstStyle/>
                    <a:p>
                      <a:r>
                        <a:rPr lang="pt-BR" sz="2400" dirty="0"/>
                        <a:t>Não específica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/>
                        <a:t>Específica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1545317"/>
                  </a:ext>
                </a:extLst>
              </a:tr>
              <a:tr h="1712541">
                <a:tc>
                  <a:txBody>
                    <a:bodyPr/>
                    <a:lstStyle/>
                    <a:p>
                      <a:r>
                        <a:rPr lang="pt-BR" sz="2400" dirty="0"/>
                        <a:t>Barreiras físicas:</a:t>
                      </a:r>
                    </a:p>
                    <a:p>
                      <a:r>
                        <a:rPr lang="pt-BR" sz="2400" dirty="0"/>
                        <a:t>Pele, mucosas (respiratório, digestório e urogenital), células </a:t>
                      </a:r>
                      <a:r>
                        <a:rPr lang="pt-BR" sz="2400" i="1" dirty="0"/>
                        <a:t>natural killer</a:t>
                      </a:r>
                      <a:r>
                        <a:rPr lang="pt-BR" sz="2400" i="0" dirty="0"/>
                        <a:t>, proteínas (interferons), processos como fagocitose e inflamação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/>
                        <a:t>Ocorre após exposição a um agente. Induz a produção de anticorpos (linfócitos B, linfócitos T e C).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2400" dirty="0"/>
                        <a:t>Imunidade ativa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2400" dirty="0"/>
                        <a:t>Imunidade passiva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417915"/>
                  </a:ext>
                </a:extLst>
              </a:tr>
              <a:tr h="360535">
                <a:tc>
                  <a:txBody>
                    <a:bodyPr/>
                    <a:lstStyle/>
                    <a:p>
                      <a:r>
                        <a:rPr lang="pt-BR" sz="2400" dirty="0"/>
                        <a:t>Não apresentam memória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/>
                        <a:t>Memória de longa duração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00709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953535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CustomShape 1"/>
          <p:cNvSpPr/>
          <p:nvPr/>
        </p:nvSpPr>
        <p:spPr>
          <a:xfrm>
            <a:off x="1475656" y="428040"/>
            <a:ext cx="7292864" cy="713520"/>
          </a:xfrm>
          <a:prstGeom prst="rect">
            <a:avLst/>
          </a:prstGeom>
          <a:noFill/>
          <a:ln>
            <a:noFill/>
          </a:ln>
        </p:spPr>
        <p:txBody>
          <a:bodyPr lIns="90000" tIns="91440" rIns="90000" bIns="46800"/>
          <a:lstStyle/>
          <a:p>
            <a:pPr algn="ctr">
              <a:lnSpc>
                <a:spcPct val="100000"/>
              </a:lnSpc>
            </a:pPr>
            <a:r>
              <a:rPr lang="pt-BR" sz="3200" dirty="0">
                <a:solidFill>
                  <a:schemeClr val="accent1"/>
                </a:solidFill>
                <a:ea typeface="SimSun"/>
              </a:rPr>
              <a:t>Imunidade específica (adaptativa)</a:t>
            </a:r>
            <a:endParaRPr dirty="0">
              <a:solidFill>
                <a:schemeClr val="accent1"/>
              </a:solidFill>
            </a:endParaRPr>
          </a:p>
        </p:txBody>
      </p:sp>
      <p:pic>
        <p:nvPicPr>
          <p:cNvPr id="85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618560" cy="904320"/>
          </a:xfrm>
          <a:prstGeom prst="rect">
            <a:avLst/>
          </a:prstGeom>
          <a:ln>
            <a:noFill/>
          </a:ln>
        </p:spPr>
      </p:pic>
      <p:sp>
        <p:nvSpPr>
          <p:cNvPr id="10" name="CustomShape 2">
            <a:extLst>
              <a:ext uri="{FF2B5EF4-FFF2-40B4-BE49-F238E27FC236}">
                <a16:creationId xmlns:a16="http://schemas.microsoft.com/office/drawing/2014/main" id="{69C865E7-87EA-48C4-8665-3FBDF389B382}"/>
              </a:ext>
            </a:extLst>
          </p:cNvPr>
          <p:cNvSpPr/>
          <p:nvPr/>
        </p:nvSpPr>
        <p:spPr>
          <a:xfrm>
            <a:off x="593170" y="1569600"/>
            <a:ext cx="7957660" cy="4589832"/>
          </a:xfrm>
          <a:prstGeom prst="rect">
            <a:avLst/>
          </a:prstGeom>
          <a:noFill/>
          <a:ln>
            <a:noFill/>
          </a:ln>
        </p:spPr>
        <p:txBody>
          <a:bodyPr lIns="90000" tIns="91440" rIns="90000" bIns="46800"/>
          <a:lstStyle/>
          <a:p>
            <a:pPr algn="just"/>
            <a:r>
              <a:rPr lang="pt-BR" sz="2400" b="1" dirty="0"/>
              <a:t>Especificidade: </a:t>
            </a:r>
            <a:r>
              <a:rPr lang="pt-BR" sz="2400" dirty="0"/>
              <a:t>capacidade do sistema imunitário reconhecer e eliminar certos micro-organismos ou substâncias estranhas.</a:t>
            </a:r>
            <a:r>
              <a:rPr lang="pt-BR" sz="2400" baseline="30000" dirty="0"/>
              <a:t> </a:t>
            </a:r>
            <a:endParaRPr lang="pt-BR" sz="2400" dirty="0"/>
          </a:p>
          <a:p>
            <a:pPr algn="just"/>
            <a:endParaRPr lang="pt-BR" sz="2400" dirty="0"/>
          </a:p>
          <a:p>
            <a:pPr algn="just"/>
            <a:r>
              <a:rPr lang="pt-BR" sz="2400" b="1" dirty="0"/>
              <a:t>Antígeno</a:t>
            </a:r>
            <a:r>
              <a:rPr lang="pt-BR" sz="2400" dirty="0"/>
              <a:t>: elemento estranho capaz de estimular uma resposta imune. Podem estar presentes nos envoltórios de vírus, bactérias, fungos, protistas, vermes mas também no pólen e tecidos transplantados. </a:t>
            </a:r>
          </a:p>
          <a:p>
            <a:pPr algn="just"/>
            <a:endParaRPr lang="pt-BR" sz="2400" dirty="0"/>
          </a:p>
          <a:p>
            <a:pPr algn="just"/>
            <a:r>
              <a:rPr lang="pt-BR" sz="2400" b="1" dirty="0"/>
              <a:t>Anticorpo</a:t>
            </a:r>
            <a:r>
              <a:rPr lang="pt-BR" sz="2400" dirty="0"/>
              <a:t>: proteína específica para determinado antígeno. Conhecidos como imunoglobulinas.</a:t>
            </a:r>
          </a:p>
        </p:txBody>
      </p:sp>
    </p:spTree>
    <p:extLst>
      <p:ext uri="{BB962C8B-B14F-4D97-AF65-F5344CB8AC3E}">
        <p14:creationId xmlns:p14="http://schemas.microsoft.com/office/powerpoint/2010/main" val="344650397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7B8C0590-B6CB-48BE-B4D4-639709B12B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8710" y="1635360"/>
            <a:ext cx="4665289" cy="4673960"/>
          </a:xfrm>
          <a:prstGeom prst="rect">
            <a:avLst/>
          </a:prstGeom>
        </p:spPr>
      </p:pic>
      <p:pic>
        <p:nvPicPr>
          <p:cNvPr id="85" name="Picture 3"/>
          <p:cNvPicPr/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618560" cy="904320"/>
          </a:xfrm>
          <a:prstGeom prst="rect">
            <a:avLst/>
          </a:prstGeom>
          <a:ln>
            <a:noFill/>
          </a:ln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C7B03383-38FE-4F42-B708-B501CCD263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28" y="1635360"/>
            <a:ext cx="4320480" cy="4209292"/>
          </a:xfrm>
          <a:prstGeom prst="rect">
            <a:avLst/>
          </a:prstGeom>
        </p:spPr>
      </p:pic>
      <p:sp>
        <p:nvSpPr>
          <p:cNvPr id="8" name="CustomShape 1">
            <a:extLst>
              <a:ext uri="{FF2B5EF4-FFF2-40B4-BE49-F238E27FC236}">
                <a16:creationId xmlns:a16="http://schemas.microsoft.com/office/drawing/2014/main" id="{099407F5-3DE5-4159-9830-419B41CDCD2E}"/>
              </a:ext>
            </a:extLst>
          </p:cNvPr>
          <p:cNvSpPr/>
          <p:nvPr/>
        </p:nvSpPr>
        <p:spPr>
          <a:xfrm>
            <a:off x="1475656" y="428040"/>
            <a:ext cx="7292864" cy="713520"/>
          </a:xfrm>
          <a:prstGeom prst="rect">
            <a:avLst/>
          </a:prstGeom>
          <a:noFill/>
          <a:ln>
            <a:noFill/>
          </a:ln>
        </p:spPr>
        <p:txBody>
          <a:bodyPr lIns="90000" tIns="91440" rIns="90000" bIns="46800"/>
          <a:lstStyle/>
          <a:p>
            <a:pPr algn="ctr">
              <a:lnSpc>
                <a:spcPct val="100000"/>
              </a:lnSpc>
            </a:pPr>
            <a:r>
              <a:rPr lang="pt-BR" sz="3200" dirty="0">
                <a:solidFill>
                  <a:schemeClr val="accent1"/>
                </a:solidFill>
                <a:ea typeface="SimSun"/>
              </a:rPr>
              <a:t>Imunidade específica (adaptativa)</a:t>
            </a:r>
            <a:endParaRPr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02135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CustomShape 1"/>
          <p:cNvSpPr/>
          <p:nvPr/>
        </p:nvSpPr>
        <p:spPr>
          <a:xfrm>
            <a:off x="1475656" y="188640"/>
            <a:ext cx="7292864" cy="713520"/>
          </a:xfrm>
          <a:prstGeom prst="rect">
            <a:avLst/>
          </a:prstGeom>
          <a:noFill/>
          <a:ln>
            <a:noFill/>
          </a:ln>
        </p:spPr>
        <p:txBody>
          <a:bodyPr lIns="90000" tIns="91440" rIns="90000" bIns="46800"/>
          <a:lstStyle/>
          <a:p>
            <a:pPr algn="ctr">
              <a:lnSpc>
                <a:spcPct val="100000"/>
              </a:lnSpc>
            </a:pPr>
            <a:r>
              <a:rPr lang="pt-BR" sz="3200" dirty="0">
                <a:solidFill>
                  <a:schemeClr val="accent1"/>
                </a:solidFill>
                <a:ea typeface="SimSun"/>
              </a:rPr>
              <a:t>Imunoglobulinas (anticorpos)</a:t>
            </a:r>
            <a:endParaRPr dirty="0">
              <a:solidFill>
                <a:schemeClr val="accent1"/>
              </a:solidFill>
            </a:endParaRPr>
          </a:p>
        </p:txBody>
      </p:sp>
      <p:pic>
        <p:nvPicPr>
          <p:cNvPr id="85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618560" cy="904320"/>
          </a:xfrm>
          <a:prstGeom prst="rect">
            <a:avLst/>
          </a:prstGeom>
          <a:ln>
            <a:noFill/>
          </a:ln>
        </p:spPr>
      </p:pic>
      <p:graphicFrame>
        <p:nvGraphicFramePr>
          <p:cNvPr id="9" name="Tabela 16">
            <a:extLst>
              <a:ext uri="{FF2B5EF4-FFF2-40B4-BE49-F238E27FC236}">
                <a16:creationId xmlns:a16="http://schemas.microsoft.com/office/drawing/2014/main" id="{18DEB752-35C0-4F71-AB18-F19A988611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2249090"/>
              </p:ext>
            </p:extLst>
          </p:nvPr>
        </p:nvGraphicFramePr>
        <p:xfrm>
          <a:off x="539552" y="938597"/>
          <a:ext cx="8352928" cy="56004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2328">
                  <a:extLst>
                    <a:ext uri="{9D8B030D-6E8A-4147-A177-3AD203B41FA5}">
                      <a16:colId xmlns:a16="http://schemas.microsoft.com/office/drawing/2014/main" val="54772514"/>
                    </a:ext>
                  </a:extLst>
                </a:gridCol>
                <a:gridCol w="5400600">
                  <a:extLst>
                    <a:ext uri="{9D8B030D-6E8A-4147-A177-3AD203B41FA5}">
                      <a16:colId xmlns:a16="http://schemas.microsoft.com/office/drawing/2014/main" val="1420713230"/>
                    </a:ext>
                  </a:extLst>
                </a:gridCol>
              </a:tblGrid>
              <a:tr h="479819">
                <a:tc>
                  <a:txBody>
                    <a:bodyPr/>
                    <a:lstStyle/>
                    <a:p>
                      <a:r>
                        <a:rPr lang="pt-BR" sz="2400" dirty="0"/>
                        <a:t>Classe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/>
                        <a:t>Principais funções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0838629"/>
                  </a:ext>
                </a:extLst>
              </a:tr>
              <a:tr h="479819">
                <a:tc>
                  <a:txBody>
                    <a:bodyPr/>
                    <a:lstStyle/>
                    <a:p>
                      <a:r>
                        <a:rPr lang="pt-BR" sz="1800" b="1" i="0" u="none" strike="noStrike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IgA </a:t>
                      </a:r>
                      <a:r>
                        <a:rPr lang="pt-BR" sz="1800" b="0" i="0" u="none" strike="noStrike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— imunoglobulinas </a:t>
                      </a:r>
                      <a:r>
                        <a:rPr lang="pt-BR" sz="1800" b="1" i="0" u="none" strike="noStrike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b="0" i="0" u="none" strike="noStrike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Atuam sobre antígenos presentes na superfície de mucosas do corpo. Estão presentes também</a:t>
                      </a:r>
                    </a:p>
                    <a:p>
                      <a:r>
                        <a:rPr lang="pt-BR" sz="1800" b="0" i="0" u="none" strike="noStrike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 colostro (o primeiro leite formado no início da amamentação), sendo fundamentais</a:t>
                      </a:r>
                    </a:p>
                    <a:p>
                      <a:r>
                        <a:rPr lang="pt-BR" sz="1800" b="0" i="0" u="none" strike="noStrike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para evitar infecções gastrointestinais no bebê.</a:t>
                      </a:r>
                      <a:endParaRPr lang="pt-BR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4772611"/>
                  </a:ext>
                </a:extLst>
              </a:tr>
              <a:tr h="486484">
                <a:tc>
                  <a:txBody>
                    <a:bodyPr/>
                    <a:lstStyle/>
                    <a:p>
                      <a:r>
                        <a:rPr lang="pt-BR" sz="1800" b="1" i="0" u="none" strike="noStrike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IgD</a:t>
                      </a:r>
                      <a:r>
                        <a:rPr lang="pt-BR" sz="1800" b="1" i="0" u="none" strike="noStrike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1800" b="0" i="0" u="none" strike="noStrike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— imunoglobulinas </a:t>
                      </a:r>
                      <a:r>
                        <a:rPr lang="pt-BR" sz="1800" b="1" i="0" u="none" strike="noStrike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b="0" i="0" u="none" strike="noStrike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Participam da estimulação do sistema imunitário específico relacionado aos linfócitos </a:t>
                      </a:r>
                      <a:r>
                        <a:rPr lang="pt-BR" sz="1800" b="1" i="0" u="none" strike="noStrike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  <a:r>
                        <a:rPr lang="pt-BR" sz="1800" b="0" i="0" u="none" strike="noStrike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pt-BR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4873402"/>
                  </a:ext>
                </a:extLst>
              </a:tr>
              <a:tr h="486484">
                <a:tc>
                  <a:txBody>
                    <a:bodyPr/>
                    <a:lstStyle/>
                    <a:p>
                      <a:r>
                        <a:rPr lang="pt-BR" sz="1800" b="1" i="0" u="none" strike="noStrike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IgE </a:t>
                      </a:r>
                      <a:r>
                        <a:rPr lang="pt-BR" sz="1800" b="0" i="0" u="none" strike="noStrike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— imunoglobulinas </a:t>
                      </a:r>
                      <a:r>
                        <a:rPr lang="pt-BR" sz="1800" b="1" i="0" u="none" strike="noStrike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b="0" i="0" u="none" strike="noStrike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Importantes nos processos alérgicos e contra parasitas como os pertencentes aos grupos dos</a:t>
                      </a:r>
                    </a:p>
                    <a:p>
                      <a:r>
                        <a:rPr lang="pt-BR" sz="1800" b="0" i="0" u="none" strike="noStrike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protistas e vermes.</a:t>
                      </a:r>
                      <a:endParaRPr lang="pt-BR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5535759"/>
                  </a:ext>
                </a:extLst>
              </a:tr>
              <a:tr h="638594">
                <a:tc>
                  <a:txBody>
                    <a:bodyPr/>
                    <a:lstStyle/>
                    <a:p>
                      <a:r>
                        <a:rPr lang="pt-BR" sz="1800" b="1" i="0" u="none" strike="noStrike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IgG </a:t>
                      </a:r>
                      <a:r>
                        <a:rPr lang="pt-BR" sz="1800" b="0" i="0" u="none" strike="noStrike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— imunoglobulinas </a:t>
                      </a:r>
                      <a:r>
                        <a:rPr lang="pt-BR" sz="1800" b="1" i="0" u="none" strike="noStrike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b="0" i="0" u="none" strike="noStrike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Única classe de anticorpos que atravessa a placenta e passa para o feto, protegendo-o. Quando a criança nasce, ela já tem parte dos anticorpos </a:t>
                      </a:r>
                      <a:r>
                        <a:rPr lang="pt-BR" sz="1800" b="1" i="0" u="none" strike="noStrike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 </a:t>
                      </a:r>
                      <a:r>
                        <a:rPr lang="pt-BR" sz="1800" b="0" i="0" u="none" strike="noStrike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produzidos pela mãe. Esses anticorpos facilitam a fagocitose.</a:t>
                      </a:r>
                      <a:endParaRPr lang="pt-BR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5247671"/>
                  </a:ext>
                </a:extLst>
              </a:tr>
              <a:tr h="486484">
                <a:tc>
                  <a:txBody>
                    <a:bodyPr/>
                    <a:lstStyle/>
                    <a:p>
                      <a:r>
                        <a:rPr lang="pt-BR" sz="1800" b="1" i="0" u="none" strike="noStrike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IgM</a:t>
                      </a:r>
                      <a:r>
                        <a:rPr lang="pt-BR" sz="1800" b="1" i="0" u="none" strike="noStrike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1800" b="0" i="0" u="none" strike="noStrike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— imunoglobulinas </a:t>
                      </a:r>
                      <a:r>
                        <a:rPr lang="pt-BR" sz="1800" b="1" i="0" u="none" strike="noStrike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b="0" i="0" u="none" strike="noStrike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Uma das primeiras a serem produzidas na resposta imunitária específica.</a:t>
                      </a:r>
                      <a:endParaRPr lang="pt-BR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54056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502711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CustomShape 1"/>
          <p:cNvSpPr/>
          <p:nvPr/>
        </p:nvSpPr>
        <p:spPr>
          <a:xfrm>
            <a:off x="1475656" y="428040"/>
            <a:ext cx="7292864" cy="713520"/>
          </a:xfrm>
          <a:prstGeom prst="rect">
            <a:avLst/>
          </a:prstGeom>
          <a:noFill/>
          <a:ln>
            <a:noFill/>
          </a:ln>
        </p:spPr>
        <p:txBody>
          <a:bodyPr lIns="90000" tIns="91440" rIns="90000" bIns="46800"/>
          <a:lstStyle/>
          <a:p>
            <a:pPr algn="ctr">
              <a:lnSpc>
                <a:spcPct val="100000"/>
              </a:lnSpc>
            </a:pPr>
            <a:r>
              <a:rPr lang="pt-BR" sz="3200" dirty="0">
                <a:solidFill>
                  <a:srgbClr val="00B050"/>
                </a:solidFill>
                <a:ea typeface="SimSun"/>
              </a:rPr>
              <a:t>Memória</a:t>
            </a:r>
            <a:endParaRPr lang="pt-BR" sz="3200" dirty="0">
              <a:solidFill>
                <a:srgbClr val="00B050"/>
              </a:solidFill>
            </a:endParaRPr>
          </a:p>
        </p:txBody>
      </p:sp>
      <p:pic>
        <p:nvPicPr>
          <p:cNvPr id="85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618560" cy="904320"/>
          </a:xfrm>
          <a:prstGeom prst="rect">
            <a:avLst/>
          </a:prstGeom>
          <a:ln>
            <a:noFill/>
          </a:ln>
        </p:spPr>
      </p:pic>
      <p:sp>
        <p:nvSpPr>
          <p:cNvPr id="7" name="CustomShape 2">
            <a:extLst>
              <a:ext uri="{FF2B5EF4-FFF2-40B4-BE49-F238E27FC236}">
                <a16:creationId xmlns:a16="http://schemas.microsoft.com/office/drawing/2014/main" id="{AD9C74CE-645A-4B15-8313-1A3587B8B701}"/>
              </a:ext>
            </a:extLst>
          </p:cNvPr>
          <p:cNvSpPr/>
          <p:nvPr/>
        </p:nvSpPr>
        <p:spPr>
          <a:xfrm>
            <a:off x="593170" y="1569600"/>
            <a:ext cx="7957660" cy="4589832"/>
          </a:xfrm>
          <a:prstGeom prst="rect">
            <a:avLst/>
          </a:prstGeom>
          <a:noFill/>
          <a:ln>
            <a:noFill/>
          </a:ln>
        </p:spPr>
        <p:txBody>
          <a:bodyPr lIns="90000" tIns="91440" rIns="90000" bIns="46800"/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sz="2800" dirty="0">
                <a:solidFill>
                  <a:schemeClr val="accent1"/>
                </a:solidFill>
              </a:rPr>
              <a:t>Capacidade</a:t>
            </a:r>
            <a:r>
              <a:rPr lang="pt-BR" sz="2800" dirty="0"/>
              <a:t> que o sistema imunitário tem em </a:t>
            </a:r>
            <a:r>
              <a:rPr lang="pt-BR" sz="2800" dirty="0">
                <a:solidFill>
                  <a:schemeClr val="accent1"/>
                </a:solidFill>
              </a:rPr>
              <a:t>reconhecer</a:t>
            </a:r>
            <a:r>
              <a:rPr lang="pt-BR" sz="2800" dirty="0"/>
              <a:t> novamente um novo antígeno e reagir contra ele, </a:t>
            </a:r>
            <a:r>
              <a:rPr lang="pt-BR" sz="2800" dirty="0">
                <a:solidFill>
                  <a:schemeClr val="accent1"/>
                </a:solidFill>
              </a:rPr>
              <a:t>produzindo</a:t>
            </a:r>
            <a:r>
              <a:rPr lang="pt-BR" sz="2800" dirty="0"/>
              <a:t> rapidamente mais </a:t>
            </a:r>
            <a:r>
              <a:rPr lang="pt-BR" sz="2800" dirty="0">
                <a:solidFill>
                  <a:schemeClr val="accent1"/>
                </a:solidFill>
              </a:rPr>
              <a:t>anticorpos específicos</a:t>
            </a:r>
            <a:r>
              <a:rPr lang="pt-BR" sz="2800" dirty="0"/>
              <a:t>.</a:t>
            </a:r>
            <a:endParaRPr lang="pt-BR" sz="2800" baseline="30000" dirty="0"/>
          </a:p>
        </p:txBody>
      </p:sp>
    </p:spTree>
    <p:extLst>
      <p:ext uri="{BB962C8B-B14F-4D97-AF65-F5344CB8AC3E}">
        <p14:creationId xmlns:p14="http://schemas.microsoft.com/office/powerpoint/2010/main" val="23616882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3519</TotalTime>
  <Words>805</Words>
  <Application>Microsoft Office PowerPoint</Application>
  <PresentationFormat>Apresentação na tela (4:3)</PresentationFormat>
  <Paragraphs>234</Paragraphs>
  <Slides>17</Slides>
  <Notes>17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17</vt:i4>
      </vt:variant>
    </vt:vector>
  </HeadingPairs>
  <TitlesOfParts>
    <vt:vector size="25" baseType="lpstr">
      <vt:lpstr>Andalus</vt:lpstr>
      <vt:lpstr>Arial</vt:lpstr>
      <vt:lpstr>Calibri</vt:lpstr>
      <vt:lpstr>StarSymbol</vt:lpstr>
      <vt:lpstr>Times New Roman</vt:lpstr>
      <vt:lpstr>Wingdings</vt:lpstr>
      <vt:lpstr>Office Theme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win7</dc:creator>
  <cp:lastModifiedBy>Luciana Senter</cp:lastModifiedBy>
  <cp:revision>481</cp:revision>
  <dcterms:modified xsi:type="dcterms:W3CDTF">2020-04-06T02:57:02Z</dcterms:modified>
</cp:coreProperties>
</file>