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8.xml" ContentType="application/inkml+xml"/>
  <Override PartName="/ppt/notesSlides/notesSlide12.xml" ContentType="application/vnd.openxmlformats-officedocument.presentationml.notesSlide+xml"/>
  <Override PartName="/ppt/ink/ink19.xml" ContentType="application/inkml+xml"/>
  <Override PartName="/ppt/notesSlides/notesSlide13.xml" ContentType="application/vnd.openxmlformats-officedocument.presentationml.notesSlide+xml"/>
  <Override PartName="/ppt/ink/ink20.xml" ContentType="application/inkml+xml"/>
  <Override PartName="/ppt/notesSlides/notesSlide14.xml" ContentType="application/vnd.openxmlformats-officedocument.presentationml.notesSlide+xml"/>
  <Override PartName="/ppt/ink/ink21.xml" ContentType="application/inkml+xml"/>
  <Override PartName="/ppt/notesSlides/notesSlide15.xml" ContentType="application/vnd.openxmlformats-officedocument.presentationml.notesSlide+xml"/>
  <Override PartName="/ppt/ink/ink22.xml" ContentType="application/inkml+xml"/>
  <Override PartName="/ppt/notesSlides/notesSlide16.xml" ContentType="application/vnd.openxmlformats-officedocument.presentationml.notesSlide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307" r:id="rId5"/>
    <p:sldId id="317" r:id="rId6"/>
    <p:sldId id="298" r:id="rId7"/>
    <p:sldId id="308" r:id="rId8"/>
    <p:sldId id="310" r:id="rId9"/>
    <p:sldId id="311" r:id="rId10"/>
    <p:sldId id="318" r:id="rId11"/>
    <p:sldId id="309" r:id="rId12"/>
    <p:sldId id="312" r:id="rId13"/>
    <p:sldId id="314" r:id="rId14"/>
    <p:sldId id="315" r:id="rId15"/>
    <p:sldId id="316" r:id="rId16"/>
    <p:sldId id="313" r:id="rId17"/>
    <p:sldId id="303" r:id="rId18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>
      <p:cViewPr varScale="1">
        <p:scale>
          <a:sx n="63" d="100"/>
          <a:sy n="63" d="100"/>
        </p:scale>
        <p:origin x="12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1:01.96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0 195 0,'0'0'0'15,"0"0"-20"-15,0 0-7 16,0 0-84-16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2:12.71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15 766 11 0,'-8'-163'8'16,"1"0"-7"-16,7 4-1 15,0 16-1-15,0 5-18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2:23.618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 0,'0'0'18'0,"0"0"-8"0,0 0-2 16,0 0 10-16,0 0-11 16,0 0-7-16,0 0-37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51:11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12660 12250 109 0,'60'-117'0'15,"34"-9"-24"-15,20-4 6 16,6 6-49-16</inkml:trace>
  <inkml:trace contextRef="#ctx0" brushRef="#br0" timeOffset="3355.43">12855 12609 11 0,'0'0'32'16,"0"0"3"-16,0 0 0 16,0 0 8-16,0 0-4 15,0 0-8-15,0 0-9 16,4-84-7-16,-2 81-10 15,0 2-5-15,1-1 1 16,-1-1-1-16,0 3 0 0,-2 0 0 16,2 0 4-1,-2 0 3-15,0 0 9 0,0 0 3 16,0 0 0-16,0 0-1 16,0 0-5-16,0 0-6 15,0 0-2-15,2 0-1 16,-2 0 0-16,0-1 2 15,0 1 1-15,2 0 3 16,-2 0 4-16,0 0-4 16,0 0-5-16,0 0-5 15,8 0-3-15,7 0-2 16,10 0 4-16,12 1 1 0,10 20-1 16,12 4 1-1,3 10-1-15,9 5-1 0,5 10-1 16,4 6 2-16,3 6 1 15,-2 5 0-15,0-5-1 16,-10-6-11-16,-13-8 3 16,-9-8 6-16,-15-8-1 15,-7-6 4-15,-8-6 0 16,-5-8 1-16,-5-4 1 16,-5-2-2-16,-2-4 0 15,-2-2 0-15,0 0 6 16,0 0-4-16,0 0 5 15,0 0 6-15,-4 0-2 16,-25-12-11-16,-11-14-10 16,-12-6 2-16,-6-10 2 0,-8-4-1 15,-5-6 5-15,2 1 2 16,11 4-2-16,10 3-1 16,19 5-7-16,14 9 1 15,11 6 3-15,4 2-4 16,0 2-1-16,4 0 4 15,14 2 2-15,8 2-1 16,6 6 2-16,8 2 1 16,5 6-1-16,6 2 2 15,4 0-1-15,-1 0 3 16,-3 0 0-16,-9 8 0 16,-11-2 2-16,-6 0-5 0,-12-4 4 15,-3-2-1-15,-6 2 5 16,-4-2-1-16,0 0 24 15,0 0 10-15,0 0 12 16,-4 0-2-16,-23-22-17 16,-11-4-21-16,-11-8-8 15,-7-2 8-15,-6-3-5 16,-1 3-5-16,3 4-2 16,9 2-1-16,14 10 1 15,7 2-21-15,6 0-8 16,6 0-47-16,3-2-54 15,-1 2-132-15</inkml:trace>
  <inkml:trace contextRef="#ctx0" brushRef="#br0" timeOffset="3729.99">13296 12023 269 0,'0'0'0'0,"0"0"-24"15,0 0 20-15,0 0 4 16,0 0 6-16,0 0 9 0,109 52 3 16,-71-27-9-1,2 1 0-15,5 2-3 0,-1 4-5 16,5 0 0-16,0 0 0 15,0-2 3-15,-1-2-3 16,-2-4-2-16,-6 0-1 16,-5-4 2-16,0-6 2 15,2-4 1-15,-4-6-3 16,-4-2-2-16,-3-2 2 16,-5 0 5-16,-3-6-2 15,-3-14-2-15,1-6 5 16,-3-10-6-16,-6-4-6 0,-7-6-78 15</inkml:trace>
  <inkml:trace contextRef="#ctx0" brushRef="#br0" timeOffset="3949.29">13767 12133 327 0,'0'0'52'16,"0"0"-52"-16,0 0-3 15,0 0 3-15,0 0 3 16,0 0 10-16,21-123-13 16,-11 76-13-16,-7 1-97 0,-3 10-159 15</inkml:trace>
  <inkml:trace contextRef="#ctx0" brushRef="#br0" timeOffset="4119.99">13387 12053 397 0,'0'0'31'0,"0"0"-31"15,12-142-57-15,-4 68-12 16,5 4-49-16</inkml:trace>
  <inkml:trace contextRef="#ctx0" brushRef="#br0" timeOffset="4508.93">13626 11550 37 0,'0'0'33'0,"0"0"28"16,0 0 13-16,0 0-32 16,131 40-16-16,-87-30-16 15,8 4-1-15,-1-2-8 16,3-2 1-16,-1-2-2 0,-2 1 0 16,1-6 0-1,-6-1 0-15,-1-2-1 0,-7 0 1 16,-5 0-2-16,-8-10 2 15,-8-3 3-15,-7-4 3 16,-6-1 7-16,-4-4 15 16,0-4-2-16,0-4 9 15,-25-2-21-15,-6-2 10 16,-7-4 3-16,-7 3-12 16,-3 2 15-16,-2 1 8 15,6 6-13-15,4 1 5 16,6 7-30-16,5 6-5 15,8 6-17-15,2 4-6 16,9 2-51-16,0 0-29 0,4 14-14 16</inkml:trace>
  <inkml:trace contextRef="#ctx0" brushRef="#br0" timeOffset="5499.01">13859 11175 304 0,'0'0'17'0,"0"0"-4"15,0 0-10-15,0 0-1 16,0 0-2-16,0 0-3 16,85-10 3-16,-25 10 1 0,13 0-1 15,1 16 0-15,-5 2-1 16,-6 2 1-16,-14-4 0 15,-11 0 0-15,-9-6 1 16,-12-2-1-16,-7-4 0 16,-8-4 0-16,-2 0 0 15,0 0 7-15,0 0 1 16,-14 0-2-16,-15-2-5 16,-11-18-1-16,-9-6 17 15,-6-10-5-15,-10-8-11 16,-7-12-1-16,-3-8-1 15,1-7-2-15,7-1 1 0,16 0-11 16,15 0 0-16,23 6 5 16,13 8 1-16,0 13-29 15,23 15 32-15,1 16 2 16,2 14 2-16,5 0 1 16,4 14 3-16,-2 16-2 15,-9 6-2-15,-4 1 0 16,-9 1 0-16,-4-6 4 15,0 0 0-15,-3-6-1 16,5-2 3-16,3 0-5 16,5-4-1-16,14 0-2 15,10 0-2-15,9-6 4 16,6-3 0-16,2-10 2 0,-9-1 1 16,-6 0 0-1,-8-14-2-15,-6-6 8 0,-4-8 7 16,-5-10-9-16,-5-6-7 15,-2-6-15-15,-8 2-11 16,-5 1 1-16,0 6-8 16,-13 2 5-16,-16-1-12 15,-7 8-3-15,3 4-10 16,10 8 53-16,8 10 16 16,10 8-10-16,3 2 0 15,2 0-6-15,0 0 4 16,0 4 17-16,9 12 20 15,6 4 1-15,6 2-19 16,-1-2 7-16,7 0-14 16,4-8-9-16,-2-8-1 0,9-4 0 15,0 0 0-15,-1-22 5 16,3-12-2-16,-3-14 6 16,-6-6 4-16,-10-4-8 15,-5 2 13-15,-7 6-7 16,-9 4-2-16,0 5-9 15,-33 1 0-15,-19 2-1 16,-15 2-5-16,-6 0-6 16,-3 4 6-16,5 6 2 15,9 8 2-15,8 10 13 16,14 8 10-16,7 0-9 16,6 14-18-16,6 24-8 0,9 16-9 15,9 10 9-15,3 6 2 16,5-3-16-16,22-9-10 15,4-12-20-15,-2-14-24 16,-5-18-127-16</inkml:trace>
  <inkml:trace contextRef="#ctx0" brushRef="#br0" timeOffset="6031.74">13931 10078 41 0,'0'0'240'16,"0"0"-184"-16,0 0-18 0,0 0 46 16,0 0 3-1,0 0-29-15,-18-54-28 0,7 18-23 16,-1-4-4-16,1-4-1 15,3 1-2-15,0 6-1 16,4 2 1-16,2 6-1 16,2-2-5-16,0 1 2 15,0 4-9-15,0 2 3 16,2 8 6-16,8 8-1 16,5 4-2-16,7 4-6 15,9 0 6-15,11 0 7 16,10 0-1-16,0 2 2 15,-2 2 0-15,-7-2 0 16,-7-2-2-16,-5 0 1 16,-10 0-29-16,-2-14-30 0,-3-12-80 15,-12-2-104-15</inkml:trace>
  <inkml:trace contextRef="#ctx0" brushRef="#br0" timeOffset="6648.02">14238 9354 167 0,'0'0'1'0,"0"0"-1"0,121 34 5 15,-66-16 6-15,5 4 17 16,0 0-15-16,-4 0-1 15,-2 0-7-15,-8-3 2 16,-7-3-6-16,-8-1 0 16,-6-4 3-16,-12-1-4 15,-5-4 3-15,-6-4 1 16,-2-2 4-16,0 0 2 16,0 0 8-16,0 0 21 15,-23 0-10-15,-12-18-27 16,-9-6 4-16,-10-8 1 15,-1-4-6-15,-6-2 0 16,9-5 5-16,2 7-6 0,19 8-8 16,11 8 2-16,13 10 2 15,7 6-2-15,0 4-7 16,14 0-9-16,19 0 22 16,14 12 0-16,4 0 0 15,9 2 0-15,5-2 3 16,4-4-2-16,1-4 1 15,-4-4 0-15,-11 0-1 16,-5-16 0-16,-17-8 3 16,-8-4 7-16,-15-2 3 15,-5 0 17-15,-5-4 12 16,0-2 5-16,-30-2-14 0,-11-1-25 16,-13 3-3-1,-6 4-6-15,1 4 0 0,5 4 0 16,7 4 6-16,11 4-6 15,7 2 2-15,4 2-2 16,8 2-26-16,1-4-54 16,5-2-57-16,2-2-168 15</inkml:trace>
  <inkml:trace contextRef="#ctx0" brushRef="#br0" timeOffset="6858.82">14546 8528 280 0,'0'0'0'0,"0"0"9"15,0 0 8-15,0 0 33 16,127 100-4-16,-67-53-3 16,7-4-20-16,-1 2-19 15,-1-7-1-15,-3-6-3 16,-4-10-22-16,-2-8-68 15,-10-14-87-15</inkml:trace>
  <inkml:trace contextRef="#ctx0" brushRef="#br0" timeOffset="7239.94">14845 8364 306 0,'0'0'0'16,"0"0"0"-16,0 0 6 16,0 0 21-16,135 86 0 15,-77-62-1-15,7-2-14 16,2-6-3-16,1-8-7 16,1-8-1-16,-6-2 2 15,-3-30 2-15,-11-10-1 16,-13-6 4-16,-16-6 3 15,-16-5 12-15,-4-3 16 0,-22 2 6 16,-30 0 4-16,-21 4-36 16,-14 6-13-16,-4 9-2 15,5 14 2-15,5 8 0 16,14 15 13-16,11 4-2 16,11 6-11-16,11 31-2 15,16 17 2-15,13 20-5 16,5 14-4-16,20 9-5 15,27-3-74-15,9-12-126 16</inkml:trace>
  <inkml:trace contextRef="#ctx0" brushRef="#br0" timeOffset="16829.78">6714 5610 22 0,'0'0'16'0,"0"0"-16"0,0 0-3 16,0 0-6-16,0 0-6 16,0 0 15-16,0 0 0 15,0 0 1-15,-24-1 22 16,24 1 1-16,0-3-10 15,0 3-11-15,0 0-3 16,0 0-1-16,0 0-7 16,0 0 5-16,0 0-1 15,0 0-5-15,0 0 9 16,0 0 3-16,8 8-3 16,3 2 1-16,5 2-1 15,2 1 0-15,0-3 2 16,1-1-2-16,2-2 2 0,-1-1-1 15,-3-2-1-15,-1-3-6 16,-5-1 3-16,1 0 1 16,-3 0 2-16,-5 0 0 15,0 0 0-15,-4 0 8 16,0 0 19-16,0-1 1 16,0-7 1-16,-2-1-4 15,-11 4-24-15,6-1 8 16,0 3 31-16,1 3-21 15,4 0-11-15,-1 0 4 0,3 0-9 16,-2 0 1 0,2 0-4-16,0 0 0 0,0 0-2 15,0 0 2-15,0 0 0 16,0 0-8-16,0 0-3 16,0 0-45-16,0 0-29 15,2 3 21-15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52:25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20156 2510 7 0,'0'0'6'16,"0"0"0"-16,0 0-5 15,0 0 5-15,0 0-4 16,0 0 1-16,0 0 3 16,0 0 1-16,2 0 2 15,-2 0 0-15,0 0-1 16,0 0 1-16,0 0-7 0,0 0 3 16,0 0-4-16,2 0 1 15,-2 0-2-15,3 0 0 16,-1 0 4-16,0 0-3 15,-2 0-1-15,2-2 3 16,2 0-2-16,-2 2 0 16,4-2 3-16,0 0-3 15,-1 1 1-15,1-2 1 16,3-1-3-16,-2 0 1 16,0 0 1-16,-1 2-2 15,-4 0 1-15,3 0-1 16,-3 0 4-16,0 0-1 15,1 2-4-15,-3 0 1 0,0 0 0 16,0 0 0-16,0 0 0 16,0 0 1-16,2 0-1 15,0 0-1-15,0 0 1 16,3 0 0-16,-3-2 3 16,2-2-3-16,-2 4-3 15,3 0 3-15,-1-2 1 16,-1 0 2-16,1 2-3 15,1-2 1-15,-1 2-1 16,0 0 0-16,-1-2-1 16,1 2 0-16,-2-2 1 15,0 0 0-15,3 2-2 16,2 0 2-16,-3 0 0 0,1 0 0 16,-1 0-1-16,0 0-1 15,2 0 2-15,-2 0 0 16,-2 0 0-16,0 0 0 15,2 0-1-15,-1 0 1 16,1 0-2-16,0 0 5 16,2 0-6-16,-2 0 5 15,0 0-4-15,-2 0 2 16,0 0 0-16,-2 0 2 16,0 0-2-16,3 0 0 15,-3 0 0-15,0 0 3 16,2 0-2-16,0 0-1 0,2 0 4 15,1 0-4-15,-2 0 1 16,-1 0 0-16,2 2 1 16,3-2 1-16,-1 6-2 15,1-4-1-15,-2-2 3 16,1 2 0-16,-3-2-3 16,1 0 0-16,-2 4 1 15,2 0 3-15,1-2-3 16,-1 0 0-16,-1 0-1 15,1-2 5-15,1 0-4 16,-3 0 2-16,2 0-2 16,0 2 5-16,1 0-6 15,-1 0 1-15,-1-2 4 0,2 0-4 16,-1 0 4 0,0 2-3-16,1-2-1 0,-1 2 3 15,0-2-3-15,1 2 3 16,0-2 0-16,-1 2-2 15,0-2-2-15,-1 0 0 16,-1 3 2-16,0-3-2 16,-2 0 2-16,2 1 1 15,-2-1 0-15,0 2-1 16,3-2-2-16,-3 0 1 16,1 0-1-16,-1 0-1 15,3 0 1-15,2 0 0 16,-3 0 2-16,0 0-2 15,0 0 1-15,3 0 1 0,-5 0 0 16,2 0-1-16,-2 0-1 16,0 0 0-16,2 0 0 15,0 0 2-15,0 0-2 16,2 0 0-16,2 0 0 16,-4 0 4-16,2 0-4 15,1 0 0-15,-3 0 0 16,2 0-1-16,0 0 1 15,-1 0 2-15,2 0-1 16,-1-3-1-16,-2 3 3 16,-2-3 1-16,2 1-2 15,1 2-2-15,-1-2 1 16,0 2 0-16,0-2-1 0,0 0 0 16,0-2 0-16,1 2 1 15,-1 2 3-15,-2 0-4 16,0 0 2-16,0-2 0 15,3 2 1-15,-1-2 4 16,0 0 0-16,0 0-2 16,0 0 4-16,-2-2 0 15,3-2 0-15,-1 4-3 16,0-4-2-16,0 2-2 16,2-2-1-16,1 0 2 15,-3 2-3-15,3-2 0 16,-5 4 0-16,2-2 0 0,3 0 0 15,-3-2 1-15,2 2-1 16,0-2 0-16,-1 2 0 16,2 0 0-16,-1 2-1 15,-2-4 1-15,3 4 1 16,-3-4-1-16,0 2-4 16,2 4 4-16,-2-2-1 15,1 2 2-15,-1 0-1 16,-2 0 1-16,0 0 1 15,0 0-1-15,0 0-2 16,0-4 1-16,0 4 0 16,0-2 0-16,2 2 0 15,1 0 0-15,-2-2 0 0,2-4 1 16,2 2-2 0,-1 0-1-16,0 0 0 0,1 0 0 15,2 0 0-15,2 0 2 16,-5 2 2-16,0-2-2 15,-2 2-2-15,1 0 2 16,-1-2 4-16,0 4-4 16,-2-2 0-16,2 0 4 15,-2 2-3-15,0 0 0 16,2-2 1-16,-2 0-2 16,0 0 4-16,0-4-4 15,1 0 0-15,6 0 1 16,-5 0-2-16,2 2 2 15,1-2-2-15,-3 4 1 0,0-7 0 16,-2 4 0-16,2 0 0 16,-2-3 2-16,2 7-3 15,-2-1 1-15,0 0 0 16,0 0 4-16,0 2-2 16,0 0-1-16,0-3-1 15,0 3 0-15,0 0 0 16,0-1 0-16,0-3 1 15,2 0-1-15,-2 2 2 16,0-2-2-16,0-3 2 16,0 3-4-16,0-2 2 15,2-2-2-15,1 4 2 16,0 0 0-16,-3 1-1 0,0-1 0 16,0 0 2-16,0 0-2 15,0-1 2-15,2 5 0 16,-2 0-1-16,0-2 0 15,0 0-2-15,0-2 2 16,0 3 0-16,0-2 0 16,2 1 1-16,0 0-2 15,0-2 0-15,1-2 1 16,-3 2 2-16,2 0-1 16,0-2-1-16,0 1-1 15,0-2 0-15,0-1 1 16,0 2 0-16,2 0 0 0,-3 2-2 15,-1-2 2 1,0 4 0-16,0 2 1 0,3-4-1 16,-3 2 0-16,0-2 1 15,2 0-1-15,0 2 1 16,0-2-1-16,1-2-1 16,-1 2 1-16,2-2 0 15,-2 2 0-15,-2 0 0 16,2 0 1-16,-2 0-3 15,3 0 2-15,-3-2 0 16,2 0 2-16,1 2-2 16,1 0-1-16,-2-2 1 15,0 2-2-15,1 0 2 16,-1 0 0-16,0 0 0 16,2 0-2-16,-2 0 2 0,1 0 0 15,-1 0 2-15,0 2-4 16,-1-2 4-16,2 2-2 15,-3-2 1-15,3 0-1 16,2 0 1-16,-3-2 0 16,2 2 2-16,-2-2 0 15,0 4-2-15,1-2-1 16,-3 2 3-16,0-2-3 16,2-2 0-16,-2 4 0 15,2-4 1-15,0 2-1 16,-1 0 0-16,2 2 0 15,0 2 0-15,0-2 0 0,-3-1 1 16,0 2-1-16,0 1-1 16,0-2 1-16,2 0 0 15,-2-2 5-15,2 0-2 16,0-2 5-16,-2 2-5 16,2 0 0-16,0-2 0 15,-2 6-2-15,3-4-1 16,-3 1 0-16,0 2 0 15,0-1-1-15,0-5 1 16,2 3 2-16,0 0-2 16,0 0 0-16,-2 3 1 15,0-1 0-15,0 2 1 16,0-3 2-16,0 2 0 0,0-3 0 16,0-3-3-1,2 1-2-15,-2 1 1 0,0 1 0 16,0-3 2-16,0 1-1 15,0 2 3-15,0 0 0 16,0 0 3-16,0 1-5 16,0-4 2-16,0-1 1 15,0 2-1-15,0-2-3 16,0 4-1-16,0-2 0 16,0 0 0-16,0 4 0 15,0-2 0-15,0 2 5 16,0 0-1-16,0 0 2 0,0 2 1 15,0-2-4 1,0-2-1-16,0 4-2 0,0-4 0 16,0-2 0-16,0 2 1 15,0 0 3-15,0 0 2 16,0 2 1-16,0-2-6 16,0 0 0-16,0 2 4 15,0-4-4-15,0 2-1 16,0 0 0-16,-2 0 0 15,0 2 0-15,2 0 1 16,-2 0-1-16,0-4 0 16,-1 4 0-16,1-2 1 15,2 0-1-15,-4 0 5 16,4 2-5-16,-2 0-2 16,2-2 2-16,-2 0 0 0,2 0 0 15,-3 0 1-15,3 2-1 16,-3-2 0-16,3 0 0 15,0-4 0-15,-3 4 0 16,2-2 1-16,1-2 1 16,-2 4-2-16,2 0 0 15,-2-2-1-15,0 2 4 16,-1 0-3-16,1 0 1 16,2 0 0-16,0 0 1 15,-2-2 9-15,2 0-3 0,-2 4-4 16,0-5-1-1,2 4-2-15,-2-1 8 0,2-2-6 16,0 1 3-16,-3 4-6 16,1-5 1-16,-4-2-1 15,5 0 0-15,-1 2-1 16,2-1 2-16,-2 3-1 16,2 3 5-16,0-3-1 15,-3 2 1-15,3-1-3 16,-2 2 0-16,2-2-2 15,0-1 1-15,0 3 0 16,0-4-1-16,-2 5 0 16,0-4 0-16,2 0 2 15,-2 3-1-15,2-3-1 16,0-2 1-16,-2 2 1 0,2 0-2 16,-3 0 3-16,1 1-2 15,2-1 0-15,-2 4-1 16,2 0 1-16,0-2-1 15,-3-2 1-15,3 0-1 16,-1 0 1-16,-2 0 2 16,1 1 1-16,-3 0-1 15,3-1-2-15,0 0-1 16,0 0-1-16,2-2 1 16,-2 2 0-16,2 0 2 15,-3 0-2-15,3 2 1 16,-2 0 0-16,2 2 1 15,-2 0 0-15,2-2-1 0,-5 0 0 16,4 0 0-16,-5-6-1 16,4 6 0-16,0-2 0 15,0 0-1-15,0 0 2 16,0-2-1-16,-3 2 0 16,1 0-1-16,2 2 1 15,-1 0-1-15,0-2 1 16,1 0 4-16,0 2-4 15,0 0-2-15,2 0 2 16,-2 0 0-16,2-2 0 16,0 0 0-16,-2 0-2 15,2-2 2-15,-5 2 0 16,3-4 0-16,0 2 1 16,-2-2-1-16,2 6 0 0,-3 0 0 15,2-6 0-15,1 6 0 16,2-4 0-16,-2-2-1 15,0 4 0-15,-1-2 1 16,1 0 1-16,0 0-1 16,2 2-1-16,-2 0 1 15,0 0 0-15,0-2 0 16,0 0 0-16,-2-2-1 16,0 2 1-16,2-4 0 15,-2 2 0-15,1-2 2 16,1 2-2-16,0 1 0 15,0 6 1-15,0-1-1 0,2-2 0 16,-2 1 0-16,0 2-1 16,-1-2 1-16,3 3 2 15,-3-4-2-15,3 0 0 16,-1 1 0-16,-2-1 2 16,1 1-1-16,0 2-2 15,-3-2 1-15,5-2 0 16,-2 3 1-16,0-6-1 15,2 8 0-15,-2-3 0 16,-2-4 2-16,1 7-2 16,-2-4 0-16,4 0 3 15,-2 1-1-15,1 2 0 16,-1-6 1-16,-1 5-2 0,2-2 0 16,0-1 1-16,0 2-1 15,-1-4-1-15,1 4 3 16,0-1-2-16,0 2 1 15,-1 2 1-15,1-2 1 16,0 0-4-16,-3 2 3 16,3-2-1-16,0 0-2 15,-2 0 0-15,1-4 1 16,1 4 0-16,-2 0 0 16,4 2 1-16,-2 0 1 15,-1-2-2-15,1-2 0 16,-1 2-1-16,1-1 2 0,0 0-2 15,-2 1 0 1,2-4 0-16,-3 6 2 0,1-2-2 16,-1 0 0-16,0-2-2 15,-1 0 0-15,2-2 1 16,-1 4 0-16,-1 2 0 16,0-2 1-16,5 2 0 15,-4-4 1-15,1 2 1 16,2-4 0-16,-5 4-1 15,3 0 0-15,-1-2 0 16,-2 4-1-16,3-4 0 16,-1 4-1-16,1-2 1 15,-2 0-2-15,1 0 2 16,-2 0-2-16,0 2 1 16,1-2 1-16,-1 0 0 0,-2-2 0 15,2 2 0-15,-1 0 0 16,3 0-1-16,-2 2 0 15,3 0 1-15,-1 0 2 16,1 0-2-16,0-2-2 16,2 0 2-16,-3 0 1 15,3 2 0-15,-5-2-1 16,2 2 3-16,1-4-3 16,0 2 0-16,1 2 1 15,-1 0 0-15,2-2 1 16,0 0-2-16,-3 0 0 15,0 0 4-15,-1 0-8 0,1 2 8 16,1-2-7-16,0 0 3 16,0 2 0-16,-4 0 0 15,4 0 0-15,-1 0 2 16,-1 0-1-16,2-4-1 16,-2 0 0-16,0 0 0 15,2 2 2-15,-1 2-2 16,-1 0 0-16,1-2 0 15,0 2 2-15,3 0-2 16,0 0-4-16,-2 0 4 16,1 0-3-16,-1-4 3 15,2 4 0-15,0 0 0 16,0-2 3-16,-3 2-2 0,0 0 0 16,1 0-1-1,-3-2 1-15,3 2 0 0,0-4-1 16,-1 4-3-16,1 0 2 15,-1 0 1-15,0-2-3 16,1 0 1-16,0 0 1 16,2 2 1-16,-3 0-1 15,1 0 1-15,-1 0 4 16,0-2-4-16,-1 0 0 16,-3 0 0-16,3 2 2 15,-4 0-1-15,2 0-2 16,1 0 3-16,1-2-3 0,-4 2 2 15,3 0-2-15,1 0-5 16,0 0 5-16,0 0 1 16,0 0-1-16,1 0 1 15,1 0-2-15,2-6 4 16,0 6-4-16,0 0 2 16,0 0-2-16,2 0 1 15,0 0-3-15,0 0 3 16,0 0 1-16,0 0-2 15,-3 0-2-15,3 0 3 16,0 0 1-16,0 0-2 16,0 0 0-16,0 0 2 15,-2 0 0-15,-3 0 0 0,3 0 0 16,-3 0-3 0,3 0 4-16,-2 0-2 0,0 0-1 15,-1 0 1-15,1 0-6 16,1 0 0-16,-4 0 4 15,3 2 2-15,-5 0-2 16,5 0 3-16,-3 2 0 16,2 0-2-16,1-2 2 15,0 2 2-15,2 0-2 16,-3-2-3-16,1 2 1 16,0-4-2-16,1 0 1 15,0 2 2-15,1-2-2 16,0 4 2-16,0-2 1 15,2 0-4-15,-2-2 4 0,0 0 0 16,-1 4-2-16,-1-2 1 16,0 2 1-16,2-4 0 15,-4 4 1-15,2-4 1 16,2 2-2-16,0 2 0 16,0 0-2-16,-1 2 2 15,-1-4 0-15,2-2-1 16,0 2 1-16,0-2 0 15,-1 0 0-15,0 0 0 16,1 0 0-16,0 2 0 16,0 0 0-16,2 0 0 15,-2 0-2-15,2 2 1 16,-2-2 1-16,-1 2-4 0,1 2 2 16,-2-2 2-16,0 0-1 15,-1 0 1-15,2-2-3 16,0 2 2-16,2-4 0 15,-1 4 0-15,0 0-2 16,-3 2-2-16,3 0 5 16,0 0-2-16,-2 0 1 15,1 1-2-15,1-2-6 16,0 1 2-16,-1 2 7 16,0 2-3-16,2 1-2 15,-2 0 0-15,1-3 4 16,0 1-5-16,2-4 2 0,-2 2 1 15,2-1 1 1,-2 2 2-16,0 2-6 0,2-2 6 16,-2-2 0-16,-1-5-2 15,1 3-1-15,0-1 2 16,2 2 0-16,0 0 1 16,0-3-2-16,0-2 0 15,0 2 2-15,0-2 0 16,0 0-1-16,0 4 1 15,0-4 0-15,0 1 0 16,0 2 0-16,0-1 1 16,-2 0 1-16,2 2-2 15,0-1 0-15,0 0 1 0,0-2 0 16,0-1-1 0,-3 3 1-16,3-1-1 0,0-2 0 15,0 2 0-15,-3-2 0 16,3 0 0-16,0 6-1 15,0-4 1-15,0 1 0 16,-2 0-2-16,2-1 0 16,-2 0 2-16,2 4 0 15,-2-2 4-15,0 2-3 16,0-2-1-16,-2 2 1 16,-1 4-1-16,-4-2 3 15,0 0-1-15,0 2 0 16,1-6 0-16,0 8-2 15,0-4 0-15,1 2 1 0,-1 2-1 16,-2-4 0-16,1 4 0 16,3-8-1-16,-1 2 3 15,1 0-4-15,5-4 3 16,-1 2-2-16,0-2 1 16,2 0 0-16,0 0-3 15,0 0 3-15,-3-2-2 16,1 0 2-16,2 0 0 15,0 0-4-15,0 0 1 16,0 4-1-16,-4 0 0 16,4 0 2-16,0 0 1 15,0-2 0-15,0 2 1 16,0-2 0-16,-2-2 0 0,0 4 1 16,2-4-1-16,-2 4 0 15,-1-2 0-15,3 2-1 16,0 0-4-16,0 1 4 15,0 0 0-15,0-3-1 16,0 0 2-16,0 0 0 16,0 2-2-16,0 0 2 15,0 4 0-15,0-2 0 16,0 1 0-16,-2-2-1 16,2 1 1-16,0 1-2 15,0 3-1-15,0-2-1 16,0 3 4-16,0 2 0 0,0-4-3 15,0 2 2 1,0-1 1-16,0-6 0 0,0 3 0 16,0-3 0-16,0-1-1 15,0 3 0-15,0-2 1 16,0 0 0-16,0-3 0 16,0 2 2-16,0-3-4 15,0 0 4-15,0 2-4 16,0 0 1-16,0 0 1 15,0-2 0-15,0 2 0 16,0-2-3-16,0 2 3 16,2-2-1-16,-2 2 1 15,0-2-2-15,0 0-1 16,0 2 3-16,3-1-1 16,-1 4 1-16,0-1 0 0,-2 0 1 15,2-2-1-15,-2 2-1 16,2-2 1-16,0 4 1 15,3 0 1-15,-1 2-2 16,0 0-3-16,-1-2 3 16,0 0-1-16,-1 0-1 15,2 0-1-15,-2 0 3 16,0-2-2-16,-2 0 2 16,0 2 1-16,2-2 3 15,1 2-8-15,-3 0 9 16,2-2-6-16,-2 0 1 15,2-2 0-15,0 2 0 0,-2-2 0 16,1 2 0-16,-1 0 0 16,0-2 0-16,3 2 1 15,-3 0-2-15,4-2 3 16,-4 2-4-16,0-2 2 16,2 2 0-16,0 2 0 15,0-2-3-15,0-2 7 16,0 0-5-16,0 0 1 15,-2-2 0-15,3 0 0 16,-3 0 4-16,0 2-2 16,0-2-2-16,0 4-3 15,0-4 2-15,0 0 1 16,0 2-1-16,0-2 1 0,0 0 0 16,0 2 1-16,0 0-1 15,2-2-2-15,-2 4 2 16,0-4 1-16,0 4-1 15,0 0-7-15,0 0 6 16,0-2 1-16,0 0-4 16,0 0 4-16,0 0 2 15,0 7-2-15,0-4 2 16,0 4-2-16,0-4-3 16,0 1 3-16,0 1 0 15,0-3 3-15,0-1-6 16,0 1 4-16,0 3-1 0,0-2 2 15,0-1-1 1,0 2-2-16,0-2 2 0,0-1-4 16,0 3 5-16,0-2-2 15,0 0 0-15,0 0 0 16,0 0 2-16,0 0-2 16,0-2 0-16,0 3-2 15,0-1 0-15,0 3 1 16,0-4 1-16,0 0-5 15,0 1 4-15,0 2-1 16,0-4-1-16,0 2 0 16,0-1 1-16,0 0-1 15,2-1 3-15,-2 0 0 0,2 2-1 16,0 0-4 0,0-1 3-16,2 2 0 0,-4-3-1 15,2 0-3 1,0 0-1-16,0 2 4 0,0-1-3 15,0 0 4-15,3 1 2 16,-5-4-4-16,2 2 3 16,2-2-2-16,-2 4 2 15,3 0 1-15,0 0 0 16,-3 2-2-16,2-2-1 16,-1-4 3-16,-1 4 0 15,2-2 4-15,-2 2-4 16,0 2-5-16,0-4 5 15,0 2-1-15,4 0 2 0,-4 0-3 16,-2 0 0-16,2 0 2 16,-2 2 2-16,2-6-2 15,1 8-2-15,-3-2-3 16,0-4 2-16,0 4 0 16,0-2 3-16,2-2 2 15,-2 2-1-15,0-2-1 16,0 2 0-16,0 0 0 15,0 2 0-15,0-4-1 16,0 0 1-16,0 2-2 16,0-4 4-16,0 8-2 15,0-4 0-15,0 2 0 0,0 2 1 16,0-4-1-16,0 2 1 16,0-2-3-16,0 0 2 15,0 2-1-15,0 0 1 16,0-4 0-16,0 3 2 15,0-1-1-15,0-1 1 16,0 3-2-16,0-1-3 16,0-1 3-16,0 1 3 15,0-3-3-15,0 5 0 16,0-3 0-16,0 1 0 16,0 0 0-16,0-1 0 15,0 1 1-15,0-1-1 16,0 1-1-16,0 3 1 0,0-3-2 15,0 0 2 1,0 0 2-16,0-2-2 0,0-3 0 16,0 1 0-16,0-1 0 15,0 3 0-15,0 1 0 16,0-1 0-16,0 4 0 16,0 4-2-16,0-3 1 15,0 1 1-15,0-5 1 16,0-4 1-16,0 4-1 15,0 0-1-15,0 0-4 16,0 0 3-16,0-2-1 16,2-2 2-16,-2 0 3 0,2 0-3 15,-2 1-1 1,2-1 1-16,-2 3-2 16,0-1 2-16,0-2-2 0,0 2 1 15,4-2 1-15,-4 4 0 16,3-4 0-16,-3 2-1 15,1 0 0-15,2 0 1 16,2 2 2-16,-3 2-2 16,5-2-3-16,-3-2 3 15,1 2 1-15,0 0 0 16,-2-2-1-16,2 2 0 16,0 0 0-16,-3 0 2 15,0 0 0-15,0 0-2 16,-2-4 0-16,2 0 1 15,-2 0-1-15,0 0 3 0,0 0-3 16,0 2-4-16,3-2 4 16,-3 0 0-16,0 0-2 15,0 0 2-15,2 0 0 16,-2 0 0-16,2 2 4 16,0-2-8-16,-2 2 4 15,2-2 0-15,-2 2 3 16,2 0-3-16,-2 0 0 15,0-2 0-15,0 0-1 16,0 2 3-16,3-2-6 16,0 2 4-16,-3-2 0 15,0 0 0-15,0 2 3 16,0-2-3-16,2 2-4 0,-2-2 4 16,2 0 1-16,0 2 2 15,-2-2-3-15,2 0-3 16,-2 2 3-16,2-2 0 15,-2 0 2-15,0 0-1 16,0 0-1-16,0 0 1 16,0 0 0-16,0 0-1 15,0 0 0-15,0 0 0 16,0 0 1-16,0 2-1 16,0-2-1-16,0 0-4 15,0 0 5-15,0 0-10 16,0 0 0-16,0 0-15 0,0 0-6 15,5 0-11 1,-1 0-30-16,6 0 17 0</inkml:trace>
  <inkml:trace contextRef="#ctx0" brushRef="#br0" timeOffset="18338.28">20283 2482 9 0,'0'0'10'15,"0"0"-1"-15,0 0-1 16,0 0-2-16,0 0 0 15,0 0 0-15,0 0 2 16,0 0-4-16,0 2 3 16,0-2 6-16,0 0-4 15,0 0 2-15,0 0-3 0,0 0 0 16,0 2 1 0,0-2-3-16,0 0-6 0,0 2 0 15,0 2 0-15,0-2 0 16,-2 0 1-16,2 0-1 15,0-2 0-15,0 3-3 16,0 0 0-16,0 5 3 16,0 3 0-16,0-6 2 15,0 4 0-15,0 0 0 16,0 0 1-16,0 0-3 16,0 0 4-16,0-5-4 15,0 3-1-15,0-3 1 16,0 3 4-16,0-1-2 15,0-1-2-15,0 2 6 0,0-1-2 16,0-2 0-16,0-3-4 16,0 2 0-16,0-2 6 15,0 2-4-15,0-2 1 16,0-1-3-16,0 5-1 16,0-3 1-16,0 4 2 15,0-2 6-15,0 0-4 16,0 0-1-16,0-2-1 15,0 2-1-15,0 2-1 16,0 2 0-16,0 0 3 16,0 0-2-16,0-2-1 15,0-2 0-15,0 4 1 16,0-2 4-16,0 0-5 0,0 0-3 16,0 0 3-16,0-2 3 15,0 0 1-15,0 0 1 16,0 0-1-16,0 0-4 15,0 2-3-15,0-2 3 16,0 2 4-16,0 0-4 16,0 2 1-16,0-4 0 15,0 2-1-15,0-4 2 16,0 2-2-16,0 0 3 16,0 0-2-16,0 0 1 15,0 0-1-15,0-2-1 16,0 2 0-16,0 0-1 0,0 2 1 15,0-2-2-15,0 2 4 16,0-2-2-16,0 0 0 16,0 0 1-16,0-4 0 15,0 2-1-15,0-2 0 16,0 2 2-16,0 0 2 16,0 2-2-16,0 0 2 15,0 0-3-15,0 2-1 16,0-2 0-16,0 0 1 15,0 0-1-15,0-1 0 16,0-2 0-16,0 3 4 16,0-2-4-16,0 2 0 15,0-2 1-15,0-2 0 0,0 2 0 16,0-2 0 0,0 3 1-16,0-2-1 0,0-1 4 15,0 3-5-15,0-3 1 16,0 1 2-16,0 1 4 15,0-2-7-15,0 4 2 16,0-2 0-16,0 4-1 16,0-2 4-16,0-1-5 15,0-2-2-15,0 1 0 16,0 1 2-16,0 1 0 16,0-3 4-16,0 2-4 15,0-2 1-15,0 2-3 16,0 0 3-16,0 1-2 15,0-1 1-15,0 1 0 0,0 0 0 16,0-3-1-16,0 4 1 16,0-4 1-16,0 6 0 15,0-1-1-15,0 3 1 16,0 0-1-16,0-1 1 16,0-3-1-16,0 2 0 15,0-1 0-15,0 2 3 16,0-2-6-16,0-1 3 15,0 2 0-15,0-3 3 16,0 0-3-16,-2-2 0 16,2-2 0-16,-3 2 0 15,3 0 1-15,0 2 4 16,-2 0-4-16,2 0-1 0,0 0 0 16,-2 0 1-16,2-2-2 15,0 0 1-15,0 2 0 16,0 0 0-16,0-2 0 15,0 0 0-15,0-2 1 16,0 0-1-16,0 2 0 16,-3 0 1-16,3 2 0 15,0 0 1-15,0 0-2 16,-2 2 0-16,2 0 1 16,0 0-1-16,-2 0 0 15,0 2 0-15,2-2 1 16,-5 4 1-16,3-2-2 0,2 0 2 15,-2-2 0 1,0 0-2-16,2-2 0 0,-2 0 0 16,2 0 0-16,-3-2 3 15,1 0-3-15,2 0-3 16,0 0 3-16,0-2 0 16,0 2 0-16,0 0-1 15,0 0 1-15,0 0 0 16,0 2 0-16,-2 0 1 15,2-2-1-15,0 2 1 16,0-2-1-16,0 0 1 16,0 0 0-16,-2-2 1 15,2 0-1-15,0 2-1 16,-3 0 2-16,3-2 1 16,0 2-2-16,0 0 2 0,-2 0-1 15,2 0-2-15,0 1-2 16,0-2 2-16,0 3 0 15,0 2 0-15,0 1 0 16,-2-2 0-16,2-1 0 16,0-2 2-16,-3 2-2 15,3-1 0-15,0-2 0 16,0 3 3-16,0 0-3 16,0 2-2-16,0 1 2 15,0-2-1-15,0 4 1 0,0-5 0 16,0 1 0-1,0 1 0-15,0-2 0 0,0 5 0 16,0-4 1-16,0 3-2 16,0-1 1-16,0-1 0 15,0-1-2-15,0 0 2 16,0-1 0-16,0 1 0 16,0 4 3-16,0-1-3 15,0 0 0-15,0 0-3 16,0 2 3-16,0-2-1 15,0 0 2-15,0-2-1 16,0 0 0-16,0-2 0 16,0 2 0-16,0 2 2 15,0-4-2-15,0 0 0 16,0 0 0-16,0 2 0 0,0-2 0 16,0 4 1-1,0 0-1-15,0 0 0 0,0 0 0 16,0 2 0-16,0-4 0 15,0 0 2-15,0 2-2 16,0-4-1-16,0 0 1 16,0 0 0-16,0-2 1 15,0 0-3-15,0 0 8 16,0-2-6-16,0 2 2 16,0 0-2-16,0 2-1 15,0 0 0-15,0 4 1 16,0-2 1-16,0 0-1 0,0 0 0 15,0 0-1-15,0 0 1 16,0 1-2-16,0-2 2 16,0 1 0-16,0 1-1 15,0-3 1-15,0 0 1 16,0-1-1-16,0 1 0 16,0 3 0-16,0-2 0 15,0 4-1-15,0 0 1 16,0-3 0-16,0-2 0 15,0 0 0-15,0-1 0 16,0 1 0-16,0-1-2 16,0 1 2-16,0 5 0 15,0-5 0-15,0 1 0 0,0-1 1 16,0-1-1 0,0 1 1-16,0-2-2 0,0 0 2 15,0 1-1-15,0 1 1 16,0-1-1-16,0 1 0 15,0-4 0-15,0 2 0 16,0 0 2-16,0 0-2 16,0 4 0-16,0-6-2 15,0 0 4-15,0 0-4 16,0 2 1-16,0-2-5 16,3 0-2-16,1 0-35 15,5 0-30-15,7 0 18 0,0-16-50 16</inkml:trace>
  <inkml:trace contextRef="#ctx0" brushRef="#br0" timeOffset="21635.71">21577 2314 142 0,'0'0'36'16,"0"0"-36"-16,0 0 0 16,0 0 30-16,0 0 16 15,0 0-4-15,0 0-24 16,-4-8-5-16,4 8-2 16,0 0 2-16,0 0 5 15,0 0 0-15,0 0 4 16,0 0-2-16,0 0-3 15,0 0-8-15,0 0-5 16,0 0-4-16,0 0-4 0,0 0-8 16,4 0 1-16,10 6 7 15,6 14 0-15,2 6 8 16,5 10-3-16,-1 2-1 16,-1 4 0-16,2 8 0 15,-3 4 3-15,-1 5-3 16,-4 5 1-16,0-2-1 15,-4-2 1-15,-4-8 5 16,0-6-5-16,-2-5 0 16,-2-11 4-16,0-8-5 15,-3-6 0-15,0-4-2 16,-1-6 2-16,-1-2-4 16,1-2 4-16,-3-2-5 15,0 0 4-15,0 0 2 16,0 0-1-16,1 0 0 0,-1 0-2 15,3 0 2-15,-3-2 0 16,0-11 6-16,0-5-5 16,0-1-1-16,0 2-1 15,2-1 0-15,3 7 1 16,1-1-5-16,5-2 0 16,1 3 0-16,1 1 2 15,0 0-1-15,0 2 3 16,3 4 0-16,2 0-4 15,2 4 1-15,2 0-2 0,2 0 6 16,3 0-2 0,0 0 2-16,0 0 0 0,-4 4 0 15,-2-2 2-15,-5 0 1 16,-5-2-2-16,-5 0 2 16,2 0-3-16,-6 0 3 15,0 0 2-15,3 0 2 16,-1-4-5-16,-2-4 4 15,2-6-2-15,-4 2-4 16,0-4-27-16,0-2-29 16,0 2-161-16</inkml:trace>
  <inkml:trace contextRef="#ctx0" brushRef="#br0" timeOffset="22057.37">22066 2271 159 0,'0'0'41'16,"0"0"-36"-16,0 0 12 0,0 0 32 16,0 0-14-16,0 0-17 15,2-1-3-15,2 1-15 16,5 10 3-16,5 10-3 16,7 8 32-16,4 4-9 15,2 4-11-15,0 2 0 16,-3-4-3-16,1 2 10 15,-3-3-3-15,0-1-16 16,-2-5 4-16,-4 0 3 16,2-4-4-16,-7-5-3 15,-1 0 0-15,4-3-9 16,-5-7-47-16,-3 0-49 16,-2-8-62-16</inkml:trace>
  <inkml:trace contextRef="#ctx0" brushRef="#br0" timeOffset="22514.07">21849 2023 187 0,'0'0'43'0,"0"0"-35"16,0 0-8-16,0 0 47 15,0 0 15-15,0 0-19 16,-9 0-19-16,9 0-6 15,0 0-3-15,0 0 3 16,0 0 0-16,0 0 8 16,0-2 5-16,0 0-10 15,0-2-3-15,0-10-1 16,0-2-17-16,0-10 0 16,0-1 0-16,0 2-4 15,0 1 1-15,7 0-5 0,2 2-6 16,2-2 5-16,3-1-3 15,-4 1-5-15,6-2-7 16,-5 6-3-16,-2 0-47 16,-9 6-75-16</inkml:trace>
  <inkml:trace contextRef="#ctx0" brushRef="#br0" timeOffset="23886.16">22297 2231 9 0,'0'0'28'15,"0"0"24"-15,0 0-12 16,0 0-9-16,120 111-5 16,-93-99-11-16,-4-6 1 15,-1 0-3-15,-3-4 4 16,2-2-9-16,-2 0 3 16,2 0-8-16,-3 0-1 15,-1 0 2-15,-3-2 3 16,-1-8 7-16,-4-4 1 15,0-6 6-15,-7-2 0 16,-2-8 13-16,0-12 1 16,0-6-17-16,0-5 0 0,-11-3-9 15,-4 10 0-15,-1 0 6 16,-2 4-11-16,0 6-1 16,1 4 0-16,1 5 11 15,-2 8 10-15,0 2-4 16,0 7 1-16,3 1 0 15,-1 2 1-15,1 7-3 16,2-2-6-16,-1 2-11 16,-1 0-2-16,-1 0 1 15,1 9-2-15,-2 10-8 16,2 9 5-16,4 5-9 16,2 7-18-16,5 0 3 15,1 4 11-15,3-2-3 0,0-4-2 16,0-4 10-16,0-8-1 15,0-8-5-15,0-8 8 16,3-10-16-16,-1 0 1 16,0 0-7-16,2 0 13 15,5 0 13-15,3-14 1 16,-2-8 4-16,7 4-5 16,-7-6-1-16,1 2 6 15,3 0 1-15,-3 0 0 16,3 4 0-16,1 6-2 15,-5 4 0-15,5 6 1 16,-3 2 0-16,5 0-5 0,0 0 6 16,5 0 3-16,1 10-2 15,-2-2 6-15,4 2 0 16,-4-6 5-16,-1 0-6 16,-1-2 6-16,2-2-3 15,-4 0-4-15,3-2-2 16,1-14 3-16,-4-2 1 15,-3-2-3-15,-3 2 8 16,-7-2-3-16,-1 0 1 16,-3-5 10-16,0 0-4 15,0 0-7-15,0 2 8 16,-12 0 3-16,2 3 7 16,-2 2-10-16,3 2-17 15,1 4 8-15,3 2 1 0,-2 6-4 16,5 2 2-16,0 2-5 15,2 0-2-15,0 0-4 16,-3 0-8-16,3 0-4 16,0 6 6-16,0 14 3 15,0 10 7-15,14 5 0 16,6 1-12-16,2-6-8 16,5 0 5-16,0-6-12 15,2-4 5-15,-7-4 1 16,2-10-1-16,-3-6 20 15,-2 0 0-15,-1 0 2 0,1-18 9 16,-4-6 1 0,1-2 7-16,-8-6 4 0,-1-1 12 15,-7-5-10-15,0-6-3 16,0-2 9-16,-7-6-12 16,-11 2-12-16,-1 0 0 15,-2 3-3-15,-1 6 2 16,5 5-4-16,1 9-3 15,0 11-6-15,7 10-25 16,-2 6-48-16,0 2-83 16,-1 28-29-16</inkml:trace>
  <inkml:trace contextRef="#ctx0" brushRef="#br0" timeOffset="24298.11">22977 1319 188 0,'0'0'74'16,"0"0"-73"-16,0 0 30 16,0 0 37-16,0 0-32 15,0 0-28-15,0 0-4 16,0 0 3-16,0 0-3 15,1 0-2-15,3 0-1 16,2 0-1-16,3 14 4 0,7 6 4 16,5 8 8-16,2 3-8 15,2 1 0-15,-1 2-7 16,-4-4 0-16,0-2 5 16,-4-6-4-16,-1-4-1 15,-1 0 1-15,1-4-1 16,0 2 2-16,-3-4-3 15,-1-2 0-15,-1 0-3 16,-2-2 2-16,3-2-25 16,-2 0-38-16,0-2-9 15,-2-2-9-15,-3-2-15 16,0 0 22-16,-4 2 23 16</inkml:trace>
  <inkml:trace contextRef="#ctx0" brushRef="#br0" timeOffset="24794.24">23306 1684 10 0,'0'0'54'0,"0"0"2"0,0 0 8 15,0 0-26-15,0 0-11 16,0 0 1-16,0 4-4 16,2-4-4-16,-2 0 2 15,3 0-2-15,3 0-4 16,-1 0 3-16,4 0-3 16,2 0-6-16,3 0 1 15,-4-6 7-15,3-2-8 16,1-2 3-16,-1-2 4 15,-3-2-4-15,1-6 7 0,-1-6-4 16,-4-4-5 0,0-4-3-16,-4-2 3 0,-2 2 6 15,0-4-6-15,0-2 3 16,-8 1 0-16,-6 1-8 16,1 4 8-16,-3 6 7 15,1 6 0-15,-1 2-5 16,1 4-5-16,-2 2 4 15,2 2-1-15,-5-2 3 16,3 8-17-16,-4-3 0 16,3 4 0-16,7 3-5 15,-3 2 4-15,6 0-4 16,-1 0-5-16,-5 10-6 16,1 5 7-16,-5 6-5 15,1-7 4-15,3 4 6 0,-1-4-3 16,3-4 3-16,5 0 1 15,-1 0-1-15,6 2-10 16,-3 4-13-16,5 2 0 16,0 2-3-16,0 2-34 15,0 5-2-15,0-4-53 16,0 1-112-16</inkml:trace>
  <inkml:trace contextRef="#ctx0" brushRef="#br0" timeOffset="25724.12">23420 974 164 0,'0'0'62'16,"0"0"-62"-16,0 0-3 15,0 0 3-15,0 0 34 16,0 0-15-16,0 0 1 16,73 110 4-16,-52-79-12 15,-2-3 8-15,2 0-8 0,-3-2 3 16,-1-2 1-16,-3-2-5 15,-1-6 4-15,-1 2-13 16,-6-8 7-16,3-2-7 16,-3 0-2-16,-4-6 2 15,0-2-1-15,-2 0 3 16,0 0-3-16,3 0 3 16,-3 0 5-16,0 0 3 15,0 0 0-15,0-16 8 16,-7-10-14-16,-8-8-6 15,-5-8 1-15,1-4-2 16,2-8 1-16,3-5-5 16,4 5 0-16,1 0-8 0,7 14 3 15,2 10 5-15,0 6 4 16,0 10-2-16,0 0 3 16,0 6 0-16,0 4 0 15,2 4 0-15,4 0-1 16,1 0-5-16,5 0-1 15,-2 0 1-15,3 4-1 16,1 10 4-16,-3 4-8 16,-4 2 9-16,0 2-9 15,-5 6 4-15,-2-2-4 16,0 4 7-16,0 6-6 16,0 0-17-16,-2 4-8 15,-5 1 1-15,4-5-3 0,1-6-33 16,2-4-5-16,0-12 43 15,0-4 10-15,2-4 14 16,12-6 8-16,3 0 22 16,6 0 28-16,4-12-2 15,0 2-19-15,0-2-4 16,0 2 5-16,-4 0-5 16,2 0 4-16,0-4-5 15,-3 0-4-15,0 4 19 16,-4-1-8-16,-3 2-5 15,3 0 6-15,-2-2-4 16,-3 0-14-16,0 0-1 0,1-2 1 16,-1 4-10-16,-1-5 2 15,-3 3-5-15,-1 0 3 16,-1-2-1-16,-2 1-1 16,-1 1-2-16,-1-2-2 15,-3 3-16-15,0 2-38 16,0 4-61-16,0 4-101 15</inkml:trace>
  <inkml:trace contextRef="#ctx0" brushRef="#br0" timeOffset="48246.21">16208 3703 38 0,'0'0'61'15,"0"0"-53"-15,0 0 21 16,0 0 34-16,0 0-13 15,0 0-24-15,0 0-7 16,0 0-7-16,-5-4 5 16,5 4-7-16,0 0-3 15,0 0-7-15,0 0-1 16,0 0-10-16,12 10 3 16,7 15 8-16,8 5 5 0,6 12 8 15,2 8-5 1,2 2-2-16,1 2 8 0,-5 2-8 15,3-1-4-15,-5-1 1 16,0 0-2-16,-2-2-1 16,-4-4 1-16,-7-4-1 15,-3-6 0-15,-4-12-1 16,-4-6-1-16,-5-6 2 16,1-6-5-16,-3-5 10 15,0-2-2-15,0-1 7 16,0 0 2-16,0 0 6 15,0-1 23-15,-10-20-3 0,-9-5-29 16,-8-8 5 0,0-6 11-16,-4-6-16 0,2-6-6 15,2-4-1-15,5-3 3 16,4 3-5-16,5 2-2 16,3 4 2-16,4 6 0 15,4 8-7-15,2 8 7 16,0 6-10-16,0 10 3 15,0 3-6-15,6 6 3 16,15 3-1-16,6 2 1 16,8 22 6-16,7 12-2 15,1 2 2-15,-3 8 4 16,-3 0 1-16,-5-6-1 16,-6-2-1-16,-5-10 0 15,-8-10-7-15,-4-2-1 0,-7-10-5 16,-2-2-7-16,0-4 0 15,0 0 21-15,0 0 7 16,0-1 3-16,-13-17-8 16,-10-9 1-16,-1-5 9 15,-3-6 0-15,-4-12-5 16,-2-8-6-16,-3-6-1 16,2-2 2-16,7 4-4 15,10 9 2-15,5 11-7 16,10 12 2-16,2 8-1 15,0 6 0-15,0 4-3 16,16 2 8-16,9 4-5 0,6 4 4 16,7 2-7-16,4 0 7 15,5 8 1-15,1 18 1 16,2 10 6-16,-6 6 8 16,-3 2 0-16,-6-2-10 15,-8-3 0-15,-2-7-3 16,-8 0-1-16,-3-8-1 15,-5-4-25-15,-5-2-78 16,-4-10-141-16</inkml:trace>
  <inkml:trace contextRef="#ctx0" brushRef="#br0" timeOffset="48683.58">16803 3292 313 0,'0'0'69'16,"0"0"-68"-16,0 0-1 16,0 0 43-16,0 0 6 15,0 0-31-15,0-1-18 16,0 2-7-16,0 13 7 15,13 4 5-15,5 8-5 0,4 5 0 16,5 7 4 0,1 4 1-16,2 2 1 0,1-4-1 15,-2-4-3-15,0-4-1 16,-3-2-1-16,-1-7-1 16,2-5 1-16,-4-3-2 15,0-7-3-15,-2-3 5 16,1-4 2-16,0-1-2 15,3 0 0-15,1-18 0 16,1-2 0-16,-4-2 0 16,-4 0-3-16,-5 0-6 15,-3-2-18-15,-9 0-3 16,-2 0-37-16,0-4-28 16,-13 0-78-16</inkml:trace>
  <inkml:trace contextRef="#ctx0" brushRef="#br0" timeOffset="48864.24">17106 3465 138 0,'0'0'131'0,"0"0"-107"16,0 0 32-16,0 0 68 16,0 0-27-16,0 0-47 15,-4 2-29-15,4-2-5 16,0-12-16-16,0-12-35 15,0-8-117-15,0-4-79 16</inkml:trace>
  <inkml:trace contextRef="#ctx0" brushRef="#br0" timeOffset="49544.17">16801 3302 261 0,'0'0'75'15,"0"0"-75"-15,0 0 80 16,0 0 15-16,0 0-62 16,0 0-33-16,51-110-3 15,-18 68-12-15,-1 4-12 16,-1 4 6-16,-2 6-4 16,-3 6 1-16,1 1 2 0,-1 12 7 15,1 0 8 1,0 9 0-16,2 0 4 0,2 7 0 15,5 13 1-15,2 6 2 16,-1 4 0-16,0 4 6 16,-2 4 5-16,-4-2-8 15,-6-2 4-15,-8-8-6 16,-5-8 2-16,-8-7-6 16,-1-10 1-16,-3-1-15 15,0 0 7-15,0 0 0 16,-14 0-4-16,-6-14 11 15,-5-8 3-15,1 0 26 16,1-4-16-16,0 0 13 16,0-2-7-16,3 2 7 0,9 4-23 15,2 6 0-15,9 5-1 16,0 6-2-16,0 3-6 16,0 2 1-16,4 0-11 15,20 0 8-15,11 0 11 16,4 4-2-16,3 4 4 15,1 0-6-15,-1-6 7 16,-2-2-3-16,-5 0 0 16,-3-8 1-16,-5-14 1 15,-9-4 10-15,-10-5 12 16,-5-1 8-16,-3 0 5 16,0-2 11-16,-22 2-22 15,-5-2-7-15,-8 0-5 0,0-2-2 16,0 4-12-16,-1 2 1 15,5 4 3-15,6 8 0 16,4 5-3-16,3 5 1 16,7 5-4-16,-1 3-3 15,3 0-11-15,-1 0-57 16,-9 0-141-16</inkml:trace>
  <inkml:trace contextRef="#ctx0" brushRef="#br0" timeOffset="49837.21">17339 2452 362 0,'0'0'0'0,"0"0"-41"15,0 0 41-15,0 0 9 16,0 0 5-16,158 60 6 16,-108-26-3-16,1 4 3 15,-7 5-2-15,-6-6-4 16,-5 0 2-16,-4-7 0 16,-6-6-15-16,-7-4 0 0,-7-2-2 15,-5-4-49 1,-2-8-98-16</inkml:trace>
  <inkml:trace contextRef="#ctx0" brushRef="#br0" timeOffset="50451.59">17571 2159 383 0,'0'0'5'16,"0"0"2"-16,0 0 20 0,0 0 33 15,0 0-44-15,0 0-14 16,25-48-1-16,-10 36 0 16,3 2-1-16,-2 2 0 15,-5-2 1-15,0 4-1 16,0 0 2-16,-4 0 0 15,2 2 3-15,-7 2 17 16,0 0 11-16,-2 0 10 16,0 2 7-16,0 0 7 15,0 0-3-15,0 0-12 16,0 0-11-16,0 0-14 16,0 0-4-16,0 0-7 15,0 0 3-15,0 0-8 0,0 0 0 16,0 0-1-16,0 0-12 15,-2 0-14-15,-4 0 9 16,-4 8 7-16,1 8-6 16,-1 2 4-16,0 10-7 15,6 7 3-15,2 2 3 16,2 4 0-16,0 0 8 16,0-1-1-16,4 5 3 15,12-5 2-15,1-2 0 16,4-6-2-16,1-6 2 15,5-4-6-15,0-4 1 16,4-2 3-16,-2-5 3 0,2-2 0 16,-3-4 0-1,1-5 0-15,1 0-7 0,-4 0-10 16,3-13-31-16,-4-5-33 16,-2-6-30-16,-6 0-5 15,-10-2-38-15</inkml:trace>
  <inkml:trace contextRef="#ctx0" brushRef="#br0" timeOffset="50760.25">17788 2382 126 0,'0'0'78'0,"0"0"-49"16,0 0 72-16,0 0 0 15,0 0-36 1,0 0-38-16,17-26-19 0,10-10 1 15,11-10-9-15,0 3-48 16,-3 6-21-16,-3 12 14 16,-6 11 15-16,-1 7 13 15,-3 7 14-15,-2 0 3 16,-2 11 10-16,0 11 3 16,-4 0 18-16,-4-1 9 15,-3-1 8-15,0-4 2 16,-6-2-7-16,3-10-6 15,-4 0-16-15,2-4-11 16,-2 0-31-16,0 0-84 16,0 0-108-16</inkml:trace>
  <inkml:trace contextRef="#ctx0" brushRef="#br0" timeOffset="51074.24">17985 1783 31 0,'0'0'265'16,"0"0"-247"-16,0 0-11 15,0 0 73-15,0 0-5 0,0 0-58 16,3 1-16-16,17 16 7 15,7 2 16-15,6 7 1 16,0 2-18-16,3 1 11 16,-3-3 5-16,-4-4-19 15,-4-4 3-15,-2-2-4 16,-5-4-3-16,-3-2-13 16,-2-2-51-16,-4-4-39 15,0-2-100-15</inkml:trace>
  <inkml:trace contextRef="#ctx0" brushRef="#br0" timeOffset="51347.15">17988 1686 211 0,'0'0'209'0,"0"0"-196"16,0 0-12-16,0 0 37 16,0 0 5-16,0 0-37 15,60-100-6-15,-28 70-3 16,-4 2 3-16,1-1 0 16,-4 4-9-16,2-1-26 0,-5-1-17 15,-2 0-31 1,-2 0-2-16,-7 5-145 0</inkml:trace>
  <inkml:trace contextRef="#ctx0" brushRef="#br0" timeOffset="51584.26">18149 1427 320 0,'0'0'11'0,"0"0"-8"0,0 0 65 16,0 0 21 0,60 107-32-16,-34-77-20 0,4-2-22 15,-2 0-2-15,3 0-10 16,0-4-3-16,-2 0 0 16,0-4-37-16,-2-3-55 15,-4-6-46-15,-8-4-87 16</inkml:trace>
  <inkml:trace contextRef="#ctx0" brushRef="#br0" timeOffset="51958.23">18400 1309 392 0,'0'0'53'16,"0"0"-40"-16,0 0 74 15,0 0-8-15,0 0-50 16,0 0-29-16,0 24-9 16,7 4 9-16,11 6 21 15,4 1-11-15,2-2-1 16,1 0-1-16,4-5-1 15,0-4-5-15,0-2-1 16,0-6 1-16,-5-4 1 0,3-4 2 16,0-6-2-16,-1-2-2 15,3 0 7-15,3-14-8 16,-5-10 0-16,-1-4-25 16,-6-4-40-16,-11 0-47 15,-9-1-31-15,0 1-57 16</inkml:trace>
  <inkml:trace contextRef="#ctx0" brushRef="#br0" timeOffset="52149.23">18550 1387 315 0,'0'0'32'0,"0"0"8"0,0 0 98 15,0 0-28 1,0 0-66-16,0 0-28 0,0 0-4 15,15-18-9-15,7-6-3 16,1-4-94-16,-6-2-53 16,-12 6-24-16,-5 2-114 15</inkml:trace>
  <inkml:trace contextRef="#ctx0" brushRef="#br0" timeOffset="52343.18">18276 1213 76 0,'0'0'154'0,"0"0"-121"0,0 0 31 16,0 0 56 0,0 0-27-16,0 0-34 0,37-76-19 15,-6 35-12-15,3 0-16 16,-3 5-10-16,-4 3-2 16,-2 7-37-16,-4 4-32 15,-3 4-36-15,1 6-26 16,-9 4-49-16</inkml:trace>
  <inkml:trace contextRef="#ctx0" brushRef="#br0" timeOffset="57194.28">17420 2188 12 0,'0'0'19'0,"0"0"-9"0,0 0 8 15,0 0-7-15,0 0-2 16,0 0 9-16,0 0 2 16,-2 0 4-16,2 0-3 15,0 0 6-15,0 0-6 16,0 0-3-16,0 0-7 16,0 0 5-16,0 0-1 15,0 0-3-15,0 0 1 16,0 0-2-16,0 0-2 15,0 1 3-15,0 4-7 16,0-4 5-16,0-1-5 0,0 4-5 16,0 0-3-16,0 9-2 15,0 9 5-15,8 4 18 16,6 8-7-16,-1-2-5 16,-3-4 1-16,5 2 1 15,-2-6 6-15,1 0-10 16,-1-2 8-16,-3-4-9 15,2-4-2-15,-3 0 2 16,-3-2-2-16,2-4 0 16,-2-2 1-16,-1-4-2 15,-5 0 2-15,2 1-2 16,-2-3 1-16,0 1 1 0,0 2-1 16,0-3-1-16,0 0 3 15,0 0 1-15,0 0 2 16,0 0-1-16,0 0 1 15,0 0 8-15,0 0 15 16,0-4 3-16,0-9-13 16,-13-7-18-16,-3-4-1 15,-5-2 3-15,4-2-3 16,1-6-2-16,3 2-2 16,2-2 0-16,4 4 4 15,0 5 0-15,3 6-3 16,2 9-3-16,2-1 3 15,0 8-1-15,0 1 1 0,0 0-2 16,0 2 0 0,0 0-5-16,0 0 0 0,0 0-6 15,0 0 5-15,13 10 9 16,3 2 0-16,-1-1 1 16,1 3 1-16,-3 1-1 15,3 3 1-15,-1-6 0 16,-1 2 0-16,-3-8 0 15,-3-2-1-15,-2-2-3 16,-4-2 2-16,-2 0 4 16,0 0-2-16,0 0 6 15,0 0 2-15,0 0 5 0,0 0 13 16,0 0 7 0,0-16-5-16,0-8-17 0,-12-4 2 15,-1-4 2-15,-3 2-5 16,1 2-6-16,-3 1 9 15,5 1-1-15,-1 6-6 16,3 2-5-16,3 4 9 16,0 2-2-16,2 2-2 15,3 2-5-15,-1 2 4 16,0 0-5-16,4 2 0 16,-2 0 0-16,0 0 0 15,2 2-2-15,-3 2 2 16,3 0-3-16,0-2-2 15,-2 0 0-15,2 0 0 16,0-2 0-16,0-2-4 0,0 6 6 16,0-2-2-16,0 2 3 15,0 0-7-15,0 0-4 16,0 0-22-16,0 0-39 16,0-4-81-16,0-2-202 15</inkml:trace>
  <inkml:trace contextRef="#ctx0" brushRef="#br0" timeOffset="62347.26">18420 2380 11 0,'0'0'45'0,"0"0"-14"16,0 0-8-16,0 0-7 15,0 0 2-15,0 0 5 16,0 0-4-16,0 0-2 0,0 0-10 16,0 0 3-16,0-4-4 15,7-10 1-15,6-6-3 16,1 2 0-16,-1 1 3 16,-2 2 3-16,1-1 2 15,-2 2-5-15,3-4 3 16,-1 2-9-16,1 1 6 15,-3 0-3-15,-2 2 1 16,1 1-5-16,3-2 8 16,-2 3-7-16,1-6 0 15,1-1 0-15,1 0 4 16,0 2-4-16,1 0 1 0,-6 2-2 16,4-2 1-16,-3 2 1 15,2-2 3-15,0 4 0 16,0-2-4-16,-2 2 1 15,3-2 4-15,-4 0-6 16,-1 0 5-16,1 2-3 16,2-3-1-16,-1 6 4 15,-1-4 0-15,-1 2-4 16,2-1 1-16,-2-1 2 16,3-1 3-16,0 0-6 15,-1-2 5-15,-3 2-5 16,1 0 6-16,0 3-3 15,2-2 0-15,-1 1-3 0,-1 0-1 16,2-2 0 0,-2 2 0-16,2-2 0 0,-1 4 0 15,0 0 0-15,0 0 0 16,-1 4 2-16,-3-2-2 16,-2 2 0-16,2 2 0 15,2-2 0-15,-2 0 0 16,3-2 1-16,1-2-1 15,2-2 0-15,1 2 0 16,-3 2-1-16,2-2 1 16,-4 2 0-16,1 1 1 15,-3 2-1-15,0 1 0 0,-4 2 3 16,3 0-1 0,-1 0 2-16,0-1 0 0,1 2 0 15,-1-1-2-15,0 2-2 16,-2-2 0-16,0 2 3 15,0 0-3-15,0 0 0 16,0 0 0-16,0 0 0 16,3-2-2-16,-3 2 2 15,0-2 0-15,2 2 0 16,-2 0 2-16,0 0-4 16,0 0 4-16,0 0-4 15,0 0 2-15,0 0 0 16,0-2-45-16,-14 0-297 15</inkml:trace>
  <inkml:trace contextRef="#ctx0" brushRef="#br0" timeOffset="129359.74">13333 15945 22 0,'0'0'0'0,"0"0"0"15,0 0 9-15,0 0 8 0,0 0-16 16,0 0 5-16,0 0 7 16,5 0 7-16,-5 0-8 15,0 0-7-15,0 0 3 16,0 0-5-16,0 0 7 15,0 0 20-15,0 0 11 16,0 0 3-16,0 0-8 16,0 0-7-16,0 0-5 15,0 0-2-15,0 0-9 16,0-14-6-16,0-4-7 0,0-4 0 16,0-4-2-1,0 2 2-15,0 2 0 0,0 2 0 16,0 6 0-16,0 0 0 15,0 6 2-15,2 2-2 16,7 2-1-16,2 0-2 16,5 4-2-16,7 0 2 15,8 8 3-15,4 18 3 16,3 12 0-16,2 10-3 16,-2 14 4-16,-3 1 1 15,-1 9-4-15,-9-6 2 16,-1-6-3-16,-6-2 2 15,-3-6-4-15,-3-11 4 16,-3-9 0-16,-5-10-2 16,-2-10-4-16,0-6 2 0,-2-6-1 15,0 0 3-15,0 0 0 16,0 0-2-16,0 0 0 16,0 0-3-16,0-10-2 15,0-4 2-15,0 6 5 16,0-5 0-16,0 8 0 15,0 1-2-15,2-1 2 16,10 1-4-16,7 3 4 16,4 1 4-16,4 0-3 15,2 0 3-15,0-4 0 16,0-9 4-16,0-1 2 16,-3-8-3-16,-4-4-2 0,-6-2-4 15,-5 2-1-15,-4-2-26 16,-5 2-25-16,-2 0-16 15,0 8-70-15</inkml:trace>
  <inkml:trace contextRef="#ctx0" brushRef="#br0" timeOffset="129781.26">13819 15837 179 0,'0'0'0'0,"0"0"2"16,0 0 8-16,0 0 12 15,0 0 12-15,0 0 2 16,69 46-11-16,-46-28-6 16,-1 0 7-16,0 3 9 15,5-2-20-15,-5-1-1 16,3 0-1-16,-3-1-3 16,2-7-9-16,-1-2 4 15,-1 0-4-15,1-2-1 0,-6-6 2 16,-1 0 1-16,-1 0-2 15,3 0-2-15,-2-10-2 16,0-12-39-16,-1-4-19 16,-7-2-5-16,-2 7-52 15,-6 7-44-15</inkml:trace>
  <inkml:trace contextRef="#ctx0" brushRef="#br0" timeOffset="129955.2">14122 15945 34 0,'0'0'161'0,"0"0"-144"15,0 0 0-15,0 0 37 16,0 0-22-16,0 0-15 16,16-50-17-16,-7 20-37 15,-7 6-107-15</inkml:trace>
  <inkml:trace contextRef="#ctx0" brushRef="#br0" timeOffset="130476.05">13894 15941 300 0,'0'0'26'0,"0"0"-22"16,0 0 34-16,0 0-5 15,10-134-31-15,-1 98-2 16,-1 0-7-16,0 10 1 16,-6 4 0-16,2 12 3 15,-2 2 3-15,1 4 0 16,1 2 0-16,2-2-6 16,6 4 1-16,5-4 5 15,10 4 0-15,4 0 2 16,3 0-2-16,1 0 2 15,4 0-2-15,1 0 0 0,0 0 1 16,-1 8 1 0,-2-2 0-16,-4 2 2 0,-6-4-4 15,-8 0 1-15,-2 2 2 16,-9-6-3-16,-1 4 2 16,-7-4-2-16,0 0-4 15,0 0 1-15,0 0 2 16,-3 0-1-16,-14 0 2 15,-5-14 0-15,-5 2 0 16,-2-2 8-16,-2-4-7 16,2 0 2-16,-3-4 12 15,3 4-11-15,2-9-4 16,6 5 4-16,3-1-4 16,5 2-1-16,3 1-2 15,6-2 0-15,2 2-10 0,2-4-25 16,0 6-19-16,0 0-20 15</inkml:trace>
  <inkml:trace contextRef="#ctx0" brushRef="#br0" timeOffset="130835.95">14171 15294 293 0,'0'0'33'16,"0"0"-25"-16,0 0 62 0,0 0-15 15,0 0-39-15,0 0-16 16,9 0-3-16,2 4 3 16,5 14 0-16,6 4 7 15,5 0 3-15,2 2-4 16,2 0-2-16,0-2 2 15,-2 2 2-15,-4-6-6 16,2-4-2-16,-3-2 3 16,-2-6-1-16,1-2-2 15,-5 0 0-15,-3-4-1 16,-1 0 0-16,1-10-4 16,1-12 3-16,-3-4-34 0,0-6-39 15,-6 2-40-15,-7 6-144 16</inkml:trace>
  <inkml:trace contextRef="#ctx0" brushRef="#br0" timeOffset="131011.02">14472 15396 75 0,'0'0'185'0,"0"0"-158"15,0 0 17-15,0 0 48 16,0 0-34-16,0 0-27 15,9-64-21-15,0 30-10 16,0 2-49-16,-7 6-49 16,-2 8-92-16</inkml:trace>
  <inkml:trace contextRef="#ctx0" brushRef="#br0" timeOffset="131166.21">14243 15338 122 0,'0'0'58'15,"0"0"-56"-15,0 0 61 16,0 0 5-16,0 0-35 16,0 0-5-16,50-93-28 15,-25 48-35-15,-5 4-62 16,-4 5-28-16</inkml:trace>
  <inkml:trace contextRef="#ctx0" brushRef="#br0" timeOffset="131326">14367 15025 51 0,'0'0'97'15,"0"0"-75"-15,0 0 6 16,0 0-16-16,0 0-8 16,0 0 10-16,88 18-3 15,-57 0 2-15,0-2 2 16,2 4-6-16,-2 2-3 16,1-5-6-16,-1-2-7 15,-6-7-161-15</inkml:trace>
  <inkml:trace contextRef="#ctx0" brushRef="#br0" timeOffset="131705.98">14383 15111 305 0,'0'0'0'15,"0"0"3"-15,0 0-3 16,4-108 26-16,14 78-15 16,5 6-4-16,-1 4 5 15,2 4-2-15,3 4-7 16,2 2-3-16,4 2 4 16,4 4-4-16,2 2 1 0,-1 2 0 15,-2 0-1-15,-3 0 2 16,-2 14-2-16,-6 8 0 15,-5 2 0-15,-11 8 0 16,-7 6 6-16,-2 6 9 16,-4 6-13-16,-23-6 3 15,-6 1 3-15,-1-8 0 16,1-2-4-16,2-13 3 16,6-4-7-16,-2-10-12 15,0-8-85-15,5 0-128 16</inkml:trace>
  <inkml:trace contextRef="#ctx0" brushRef="#br0" timeOffset="132043.81">14600 14899 103 0,'0'0'269'0,"0"0"-269"15,0 0 0-15,0 0 6 16,0 0 16-16,117 2 4 16,-65 2-17-16,1 0-5 15,0-4-2-15,-6 0-2 16,-5 0 0-16,-8-8-2 16,-8-12 2-16,-9-10 0 15,-9-5 1-15,-8-2 5 0,0-6 6 16,-11 3 32-16,-20 2-1 15,-5 2 13-15,-2 6-14 16,-2 4-18-16,5 6 5 16,4 8-25-16,4 2-4 15,6 2-16-15,8 4-68 16,5 4-112-16</inkml:trace>
  <inkml:trace contextRef="#ctx0" brushRef="#br0" timeOffset="132847.07">14851 14468 298 0,'0'0'78'0,"0"0"-78"16,0 0-2-16,0 0 2 15,0 0 7-15,0 0-5 16,147 44 0-16,-107-28 0 15,2 4-2-15,-6-4-11 16,-5-2-6-16,-6-4 9 16,-10-6-20-16,-3 0-13 15,-10-4-4-15,-2 0 5 16,0 0 25-16,-14 0 1 16,-8-8 14-16,-7-10 24 0,-4-4 20 15,0-6-1-15,-7-6-10 16,1-7 10-16,-1-4-15 15,5-4-17-15,6 3-11 16,11 6-3-16,11 8 3 16,7 8-2-16,0 8-3 15,7 6 3-15,15 6 1 16,5 4 2-16,2 4 0 16,0 22 3-16,0 4 3 15,-7 6 0-15,-6-2-5 16,-8 0 1-16,-1 0-1 15,-3-10 3-15,-2-3-5 0,1-11-11 16,-3-5-12 0,3-2 0-16,-1-3-12 0,4 1-12 15,5-1 20-15,5 0 22 16,1 0 5-16,2 3-4 16,1-2 4-16,-3-1 1 15,-1 0 2-15,-3 0 2 16,-2 0 12-16,-4 0 24 15,0-5-3-15,-3-16 15 16,1-3-13-16,-5-7-8 16,0 0 1-16,0 3 25 15,-7-2-13-15,-13-2-6 16,-2-4-23-16,-5-4-4 16,0-2-8-16,5 4-4 15,5 3-1-15,7 12-7 0,6 9-1 16,4 6-6-16,0 8 1 15,0 0-8-15,6 0 2 16,21 0 11-16,8 14 5 16,11 2 3-16,-2-1 1 15,5-1 0-15,-3-1 0 16,-3-5-7-16,-5-4-10 16,-5-4 9-16,-8 0-32 15,-10 0-18-15,-5 0-60 16,-10 0-9-16,0 0-35 15</inkml:trace>
  <inkml:trace contextRef="#ctx0" brushRef="#br0" timeOffset="133029.04">15307 14181 66 0,'0'0'41'16,"0"0"27"-16,0 0 24 15,0 0-40-15,0 0-12 16,0 0-5-16,-4 0-7 15,16-18 12-15,5-4-17 16,3-10-23-16,-5 6-6 16,-1 4-58-16,-5 4-53 15,-7 4-92-15</inkml:trace>
  <inkml:trace contextRef="#ctx0" brushRef="#br0" timeOffset="133666.07">15666 13878 175 0,'0'0'181'0,"0"0"-175"15,0 0 4-15,0 0 92 16,0 0-35-16,0 0-40 0,2 0 0 16,-2 0-13-16,0 0-14 15,0 0-28-15,-20-2-139 16</inkml:trace>
  <inkml:trace contextRef="#ctx0" brushRef="#br0" timeOffset="133828.92">15481 13796 547 0,'0'0'69'16,"0"0"-63"-16,0 0 34 0,0 0-40 15,0 0-199 1</inkml:trace>
  <inkml:trace contextRef="#ctx0" brushRef="#br0" timeOffset="136528.04">13931 17165 9 0,'0'0'40'15,"0"0"12"-15,0 0-6 16,0 0-17-16,0 0 0 16,0 0-9-16,29-18-1 15,-25 18-6-15,-2 0-4 16,-2 0 4-16,0 0 8 16,0 0 4-16,0 0 6 15,0-4 8-15,0-2-1 0,0-7 16 16,-11 4-40-16,-7-4-12 15,-2 4 17-15,1 4-6 16,-2 5 3-16,3 0-7 16,3 0 8-16,-1 9-1 15,1 5-10-15,3 8-6 16,1 1 5-16,7 12 0 16,2-3 0-16,2 12-4 15,0 0 4-15,2 2-1 16,13-2-3-16,3-4 5 15,5-4-5-15,1 0-1 16,2-5 2-16,5 1-2 0,6-2 0 16,1 2 0-16,6-2 0 15,5-2-3-15,7-6 6 16,2-4 0-16,-3-6-3 16,-3-10-6-16,-5-2 6 15,-5 0 3-15,-7-10-3 16,1-12 1-16,-9-10-2 15,-5-2 1-15,-7-2-7 16,-5 0-16-16,-4 0-19 16,-6 0-13-16,0 9 1 15,0 0-18-15,-24 0 23 16,-1 9 2-16,-4-4 5 16,2 8 25-16,3-2 2 0,2-2 4 15,6 4 9-15,5 6 2 16,0-2 19-16,7 6 3 15,1 0 20-15,3 0 16 16,0 2-9-16,0 2-11 16,0 0-14-16,0 0-13 15,0 0-11-15,0 0-1 16,20 0 1-16,11 0 8 16,5 0 12-16,7 6-10 15,-1 2 1-15,-3 2 0 16,-2-2-5-16,-9 2-5 15,-3-2 1-15,-7-4 3 16,-5 0-4-16,-3 2-1 16,-8-6 3-16,0 0-1 0,-2 0 5 15,0 0 5-15,0 0-5 16,0 0 2-16,0 0-2 16,0 0 1-16,0 0 2 15,0 0 7-15,0 0 14 16,-8 0 3-16,-13-2-15 15,-6-14-4-15,-6 2-12 16,-1-8 0-16,5 4-3 16,2 0-1-16,7-4 1 15,3 4 0-15,1-4-6 16,3 4 3-16,2-4 1 0,1 0-2 16,2-1-7-1,3 0 1-15,3 5-4 0,2-3 6 16,0 7-6-16,0-4 3 15,0 8 7-15,0-2-3 16,0 6-3-16,5-2-21 16,3 4-39-16,1-2-44 15,-5 6-129-15</inkml:trace>
  <inkml:trace contextRef="#ctx0" brushRef="#br0" timeOffset="137140.45">14509 16914 14 0,'0'0'147'0,"0"0"-136"16,0 0 9-16,0 0 27 16,0 0-36-16,0 0 9 15,46 18 8-15,-17 0-5 16,4 0 7-16,-2 0-13 16,2-6 10-16,1 2-6 0,-7-4-10 15,-3-2 1-15,-5-4-9 16,-6 0 1-16,-7-2-3 15,-2-2 4-15,-4 0-4 16,0 0 1-16,0 0-1 16,0 0-1-16,0 0 4 15,0 0-2-15,0 0 2 16,0 0-3-16,0 0 4 16,0 0-3-16,0 0-2 15,0 0 6-15,0 0-4 16,0 0 8-16,0 0 10 15,0 0 12-15,0 4-4 16,0-4 3-16,0 0 3 16,0 0-5-16,0 0-1 0,0 0-8 15,0 0-9-15,0 0-5 16,0 0-4-16,0 0-2 16,0 0-1-16,0 0 1 15,0 0 1-15,0 0 0 16,0 0-1-16,0 0 0 15,0 0-40-15,0 4-50 16,0-4-13-16,0 4-10 16,0-4-99-16</inkml:trace>
  <inkml:trace contextRef="#ctx0" brushRef="#br0" timeOffset="137460.32">14243 16798 191 0,'0'0'102'0,"0"0"-88"0,0 0 63 15,0 0 34 1,0 0-54-16,0 0-28 0,-5 0-2 16,5 0-7-16,0 0-4 15,0 0-9-15,0 0-7 16,0 0 0-16,0 0-3 16,0 0-29-16,0 0-59 15,0 0-70-15,0 0-68 16</inkml:trace>
  <inkml:trace contextRef="#ctx0" brushRef="#br0" timeOffset="138374.16">14573 16914 93 0,'0'0'16'0,"0"0"4"16,0 0 49-16,0 0-39 15,0 0-21-15,0 0 5 16,0 0 5-16,0 0-2 15,0 0 5-15,0 4-7 16,2-2-1-16,9 2 5 0,3 4-1 16,1-4-6-16,2 2-4 15,6 6-5-15,-1-6 8 16,1 6-6-16,-1-2 1 16,2 2 0-16,-1-2 2 15,-3-2-2-15,-3 2-3 16,1-6 0-16,-3 4-2 15,4-4 6-15,-4-2-2 16,1 2-1-16,-3-4 0 16,-7 0-4-16,4 0 2 15,-4 0 3-15,-1 0-3 16,1 0 3-16,-4 0-5 16,1 0 2-16,-3 0 3 0,0 0-5 15,0 0 0-15,0 0 0 16,0 0 0-16,0 0-1 15,0 0-45-15,0-6-50 16,0-6-76-16</inkml:trace>
  <inkml:trace contextRef="#ctx0" brushRef="#br0" timeOffset="139047.96">14675 16780 216 0,'0'0'72'0,"0"0"-59"15,0 0 69-15,0 0 17 16,0 0-55-16,0 0-22 16,-4-4 0-16,4 4 1 15,0 0-8-15,0 0-6 16,0 0-1-16,0 0 3 15,0 0-1-15,0 0 0 16,0 0-1-16,0 0 1 16,0 0-4-16,0 0-1 15,0 0-4-15,0 0 1 16,0 0 1-16,0 0-2 16,0 0 1-16,0 0 0 15,0 0 0-15,0 0-1 0,0-4 1 16,0 4-2-16,0 0 1 15,0 0 2-15,0 0 0 16,0 0-1-16,0 0 3 16,0 0 1-16,0 0-4 15,0 0-2-15,0 0 0 16,0 0-2-16,0 0-1 16,0 0-1-16,2 4-1 15,11 6 5-15,5 6 5 16,-1-2-5-16,4 4 0 15,3 0 1-15,3 8 0 16,2-2-1-16,0 6 0 0,2-4 0 16,3 6 2-16,-3-2-4 15,0-2 2-15,0 3 0 16,-2-4 0-16,0 4-2 16,3-3 2-16,-7-2-3 15,0-4-2-15,-2 0 4 16,-3-4-5-16,-3 0 0 15,-3-8 0-15,-5-2-13 16,-5-2 13-16,-2-2 0 16,-2-4-24-16,0 0-16 15,0 0-14-15,0 0-21 16,0-18-54-16,0-10-136 16</inkml:trace>
  <inkml:trace contextRef="#ctx0" brushRef="#br0" timeOffset="139852.74">14731 16553 100 0,'0'0'39'0,"0"0"22"16,0 0 37-16,0 0-43 16,0 0-18-16,0 0-5 15,-2-6-12-15,2 6-4 16,0 0-16-16,0 0 0 15,21 2 0-15,14 16 11 16,7 8 2-16,7 4-7 16,2 2 2-16,2 4-4 15,-3 4-1-15,-2-3-1 16,-4 3-1-16,-5-6 2 16,-4-6-3-16,-6-2 2 15,-2-4-2-15,-5 0 2 0,-2-8 0 16,1 4-1-16,-6-4-2 15,-1-6 1-15,-6-4 0 16,-3-2-1-16,-3-2-2 16,-2 0-2-16,0 0 1 15,0 0 0-15,0 0-3 16,-9-10-4-16,-16-8-1 16,-4-8 2-16,-8-10 7 15,-6 0-7-15,-3-12 1 16,-4 2-1-16,4-8-1 0,5 5 2 15,6-1 3 1,7 6 4-16,5 8 0 0,5 2 2 16,7 6 0-16,-1 6 0 15,8 4-4-15,2 0 3 16,2 6 0-16,0 2 0 16,0 2 1-16,0 8 0 15,14 0 1-15,7 0 0 16,6 12 12-16,2 6 0 15,-2 2 4-15,-4 6-8 16,-8-4 3-16,-4 4-2 16,-4 0 5-16,-5 2 3 15,-2 2-5-15,0-2 0 16,0-6-9-16,0 0-4 16,0 0-15-16,-4-8-19 0,-1-5-21 15,-2-5-17-15,-2 1-9 16,-4-5-34-16,-1 0-41 15</inkml:trace>
  <inkml:trace contextRef="#ctx0" brushRef="#br0" timeOffset="140212.14">14688 16110 16 0,'0'0'302'0,"0"0"-294"15,0 0 41-15,0 0 65 16,0 0-77-16,0 0-37 16,-4-12-4-16,22 26 4 15,15 10 16-15,7 4 12 16,5 4-13-16,4 2-8 15,-2 2 5-15,3-4-2 16,0-5-9-16,-6-9 2 16,-1-5-1-16,-10-4-2 15,-6-5 0-15,-6-3 1 16,-4-1-1-16,-4 0-1 0,-2 0-5 16,2-5-32-1,-6-13-32-15,-5 0-34 0,-2 1-69 16</inkml:trace>
  <inkml:trace contextRef="#ctx0" brushRef="#br0" timeOffset="140395.13">15009 16356 57 0,'0'0'125'16,"0"0"-106"-16,0 0 61 15,0 0 14-15,0 0-33 16,0 0-27-16,-2-36-4 15,2 10-9-15,2-2-21 16,7-4-12-16,0 6-84 0,-3 0-60 16,-3 8-56-16</inkml:trace>
  <inkml:trace contextRef="#ctx0" brushRef="#br0" timeOffset="140782.01">15002 16136 99 0,'0'0'0'0,"0"0"0"15,0 0 48-15,0 0-1 16,0 0-2-16,0 0-5 16,20 40 6-16,-4-26-1 15,4-4-15-15,4 0-9 16,3 2-9-16,7-8-9 16,-3 0-2-16,4-4 7 0,-1 0-4 15,-3-8 1-15,0-10-4 16,-4-4 0-16,-5-4-1 15,-4 6 3-15,-7 0-3 16,-6 0 0-16,-3 4 0 16,-2-2 4-16,0 0 19 15,-9-4-1-15,-15 0 2 16,-10-2 4-16,-3 2-3 16,-6 4-20-16,3 0-1 15,7 9 3-15,4 5 8 16,8 4 4-16,4 0-16 15,-1 8-3-15,3 24-9 16,3 4-3-16,7 9 1 16,5-5-41-16,0-4-40 0,14-10-56 15,6-8-112-15</inkml:trace>
  <inkml:trace contextRef="#ctx0" brushRef="#br0" timeOffset="141434.57">15330 15731 263 0,'0'0'42'0,"0"0"-39"16,0 0 76-16,0 0 8 15,0 0-37-15,0 0-14 0,-23-28-3 16,23 28-1-16,0 0-11 15,0 2-12-15,0 16-8 16,0 8-2-16,0 2 4 16,8 2-5-16,13-8 2 15,6 0-7-15,0-8 1 16,6-6-2-16,-2-8 0 16,5 0-3-16,3-4 11 15,-6-18-13-15,-4-10-1 16,-5-2 1-16,-8-2-3 15,-10 0 10-15,-6 0 4 16,0 1 2-16,0 8 2 0,-13-1 0 16,-1 11 3-16,6 8 7 15,3 9 1-15,1 0 3 16,4 0-11-16,0 0-5 16,0 0-4-16,0 0-10 15,0 0 4-15,11 4 3 16,14 5 7-16,4-4 1 15,0-5-1-15,0 0-1 16,-3-14-1-16,-6-9 4 16,-2-8 1-16,-7 0 2 15,-5-5 0-15,-6 2 0 16,0 2 1-16,-6 2 12 16,-23 6 2-16,-2 2-10 0,-5 8 2 15,1 10-3-15,1 4 8 16,3 0 1-16,2 0-2 15,5 22-13-15,3 4-3 16,6 6-3-16,6 8 2 16,9 0-7-16,0-4 7 15,0-4-1-15,22-6-8 16,3-8-49-16,6-13-64 16,0-5-134-16</inkml:trace>
  <inkml:trace contextRef="#ctx0" brushRef="#br0" timeOffset="141845.89">15773 15003 112 0,'0'0'156'0,"0"0"-125"15,0 0 36-15,0 0 47 16,0 0-49-16,0 0-28 16,0-54 4-16,-7 54-5 15,1 0-11-15,1 0-3 16,1 0-4-16,2 0-8 16,-5 2-3-16,0 18-7 15,1 12 0-15,-1 8 0 0,7 0 4 16,0 2-1-16,0-4-3 15,7-1-1-15,11-11 1 16,1-2 0-16,4-8-1 16,-1-6 0-16,3-2 1 15,-1-8 2-15,3 0 3 16,4-8-5-16,4-20-3 16,-2-2-9-16,-1-11-30 15,-1 1-22-15,-8-4-43 16,-1 4-96-16,-11 0-109 15</inkml:trace>
  <inkml:trace contextRef="#ctx0" brushRef="#br0" timeOffset="142333.87">15986 14662 112 0,'0'0'39'0,"0"0"17"16,0 0-13-16,0 0-25 15,0 0-15-15,0 0 2 16,6-2-2-16,-6 2 0 16,0 0 0-16,0 0 5 0,0 0 3 15,0 0 6-15,0 0 13 16,0 0 19-16,0 0 17 15,0 4-26-15,-10 10-14 16,0 4 11-16,-3 4 9 16,3 0-16-16,4 4-8 15,1-3-7-15,5 0-1 16,0 2-8-16,0 3-6 16,0-6 0-16,5 4 0 15,11-4 0-15,-1-2 0 16,5-4 0-16,7-6 0 15,1-2 1-15,9-8 2 0,-2 0-2 16,1 0-1 0,-5-26 0-16,-2-4-17 0,-5-4-24 15,-3-6 0-15,-2 0-29 16,-14 0-1-16,-5-3-5 16,0 3 18-16,-27-4-5 15,-4 2-28-15,-3 2-14 16</inkml:trace>
  <inkml:trace contextRef="#ctx0" brushRef="#br0" timeOffset="142612.6">16108 14476 45 0,'0'0'140'16,"0"0"-50"-16,0 0-35 15,0 0-15-15,0 0-16 16,0 0-3-16,-1 36 5 16,17-18-1-16,5 4-5 15,4-8-5-15,0-2-9 0,0-4-1 16,0-2 1-16,-4-6-3 15,0 0 1-15,-1 0 9 16,-3-12-3-16,-3-10 10 16,-5-2 8-16,-5-8-7 15,-4 2-7-15,0 2-4 16,-6 2 7-16,-17-1-3 16,-2 5-12-16,2 4-2 15,0 4-2-15,7 4-5 16,5 6-26-16,3 0-22 15,8 2-56-15,0 0-112 16</inkml:trace>
  <inkml:trace contextRef="#ctx0" brushRef="#br0" timeOffset="143120.32">16296 14075 149 0,'0'0'196'16,"0"0"-172"-16,0 0 46 15,0 0 40-15,0 0-59 16,0 0-21-16,-77 26-12 16,68-6-13-16,5 0-5 0,4 0-2 15,0-2-4 1,0-4 3-16,11 0-2 0,3-4-5 15,5-2-8-15,-1-4-4 16,4-4-16-16,0 0-3 16,3 0 3-16,0 0 0 15,-6-8-3-15,2-4 14 16,-1-6 7-16,2 0 0 16,2 0-4-16,1 0 16 15,4 8 8-15,-2 2 1 16,2 8 1-16,-3 0 3 15,-1 0 4-15,-3 0 3 16,-7 6 0-16,-5 10 4 16,-6 2 7-16,-4 6 27 0,0 2 7 15,-6 4 4-15,-19-4 1 16,-2 0-27-16,-2-2-7 16,2-7-19-16,6-6-5 15,-2-4-4-15,5-6-9 16,1-1-28-16,0 0-35 15,5 0-32-15,0-8-27 16,3-3-78-16</inkml:trace>
  <inkml:trace contextRef="#ctx0" brushRef="#br0" timeOffset="145423.79">16640 13904 97 0,'0'0'28'15,"0"0"10"-15,0 0 46 16,0 0-38-16,0 0-20 16,0 0 1-16,0 0 6 15,0 0-6-15,0-4-3 16,0 4 5-16,0-2 3 15,0 2-9-15,0 0 5 16,0 0-4-16,0 0-4 16,0 0 2-16,0 0-3 15,0 0 2-15,0 0-12 16,0 0 3-16,0 0-6 16,0 0 6-16,0 0-7 15,0 0 7-15,0 0-2 0,0 0-2 16,0 0 0-16,0 0-1 15,0 0-3-15,0 0 3 16,0 0 1-16,0 0 1 16,0-2 1-16,0 2-2 15,0 0-4-15,0 0 0 16,0 0-4-16,0 0 2 16,0 0 0-16,0 0-2 15,0 0 0-15,0 0-3 16,0 0 3-16,0 0-7 15,0-2-3-15,0-2-5 16,0 0-1-16,0-2 5 0,0-2 5 16,-5 2 4-16,1-6-5 15,-1 0 0-15,1-4 2 16,2 0 1-16,0 4 4 16,2 0-3-16,-2 4 1 15,2 4 2-15,0 0 2 16,0 0 0-16,0 0-2 15,0-4-1-15,6 0-3 16,7 0 1-16,5 0-2 16,0 4 5-16,4 0-2 15,1 4-2-15,3 0 3 16,1 4 0-16,2 8-2 16,0 4 4-16,-4 0-1 15,-3-2 2-15,-4 0-2 0,-3-2 0 16,-1-2 0-16,-5-4 0 15,-3-2 2-15,-4-4-2 16,-2 0 2-16,0 0-2 16,0 0-2-16,0 0 2 15,0 0 0-15,0 0 10 16,0 0-1-16,0-4-6 16,-15-12 2-16,-7-4 1 15,-3-4-2-15,-4-6-2 16,-2-4-2-16,-1-4-2 15,9 1-3-15,4 7-7 0,11 6 6 16,4 8 0 0,4 5 1-16,0-2-6 0,0 5 6 15,0-2-1-15,8 2 5 16,7 2-4-16,6 4 1 16,1 2-4-16,5 0 7 15,4 4-1-15,-2 10 2 16,-2 4 1-16,-1 2 0 15,-3 0-1-15,-1-2 5 16,-5 0-5-16,-1-2 0 16,0 1 0-16,-7-6-6 15,0-2-50-15,-1-4-35 16,-5-5-94-16,-1 0-96 16</inkml:trace>
  <inkml:trace contextRef="#ctx0" brushRef="#br0" timeOffset="145949.84">16974 13501 138 0,'0'0'70'0,"0"0"5"16,0 0-7-16,0 0-42 15,0 0-26-15,0 0-1 16,14-106-1-16,-4 82-15 0,4 2 3 16,-5 2 8-16,-3 3 0 15,0 2 6-15,-6-2 3 16,0 6 6-16,0-1 14 16,0-2 18-16,-10 3-2 15,-3 1-12-15,-1 4-2 16,1 2 6-16,-1 3 3 15,1 1-8-15,5 0-4 16,2 0 13-16,2 0-12 16,2 0 1-16,-2 0-6 15,2 11-12-15,-1 10-5 16,3 5 0-16,0 2-1 0,0 0 0 16,5 0 2-16,9-2-7 15,1-2 5-15,1-4-1 16,1-4 1-16,-1-6 0 15,1-2 0-15,4-4-5 16,1-4 4-16,-2 0-1 16,4-8-4-16,-1-12 4 15,-5-4-5-15,6-4-34 16,-4-2 20-16,-7-2-23 16,-1 6-30-16,-10-5-54 15,-2 8-26-15</inkml:trace>
  <inkml:trace contextRef="#ctx0" brushRef="#br0" timeOffset="146315.9">17104 13022 222 0,'0'0'40'0,"0"0"-32"15,0 0 53-15,0 0 0 16,0 0-38-16,33 102 2 15,-8-82-4-15,1-6-10 16,0-6-1-16,1-3-5 16,0-5-1-16,-2 0 1 15,0 0 7-15,-4-18 4 0,-3-11 5 16,-2-7 4 0,-9 0 0-16,-5 0-9 15,-2 2-5-15,0 4 11 0,-27 0-3 16,-10 5-8-16,-3 6-7 15,1 5 0-15,2 5 2 16,8 5 7-16,6 4-5 16,8 0-8-16,3 0 0 15,3 17-10-15,1 5-10 16,4 4-46-16,4-2-41 16,0-6-82-16,0-12-128 15</inkml:trace>
  <inkml:trace contextRef="#ctx0" brushRef="#br0" timeOffset="147391.06">17219 12707 111 0,'0'0'96'16,"0"0"-73"-16,0 0 42 15,0 0-29-15,0 0-18 16,0 0-11-16,0-24-1 16,0 6 1-16,0-2-4 15,0 0 1-15,0 0 15 16,-11-2 13-16,-4 1-4 0,-5 3 10 16,1 0-2-16,2 3-6 15,-1 1 1-15,1 2-1 16,0 3-2-16,7 4 6 15,3 2-10-15,4 3 4 16,2 0-6-16,1 0-13 16,0 0-3-16,0 0-6 15,0 3-13-15,0 19-8 16,17 14 18-16,16 14 3 16,13 4 4-16,6 6-4 15,11 0 2-15,-1 2 2 16,8 1-6-16,-6-9 4 15,-7-4-2-15,-1-6 0 0,-6-6-6 16,-8-4-1 0,-7-8-2-16,-4-6 5 0,-10-8-3 15,-7-6 4-15,-6-4 1 16,-8-2-9-16,5 0-2 16,-5 0 3-16,0-2 7 15,0-16-6-15,-13-8 4 16,-14-4-4-16,-14-2 7 15,-12-4-3-15,-5 0 4 16,2 0-3-16,3 4-7 16,11 2-5-16,6 8 12 15,5 1-11-15,6 10-13 0,9 2 20 16,5 5 7 0,7 4 1-16,4 0 0 0,0 0-9 15,0 0-2-15,0 0-5 16,0 0 3-16,0 0 4 15,0 0 8-15,2 0-2 16,7 0-3-16,5 0-10 16,-1 0-16-16,1-10 13 15,-4-6 6-15,-5 1 11 16,-3-2 2-16,-2 1 3 16,0 0 0-16,0 4 9 15,0 4 11-15,0 4 0 16,0 0 5-16,0 4 6 15,0 0-7-15,0 0-14 16,0 0-13-16,0 0-7 0,0 4 2 16,4 10 4-16,10 0 1 15,6-2 1-15,2-4-1 16,1-8 3-16,-2 0 1 16,2 0-1-16,-1-14 4 15,-3-10-6-15,-2-6-1 16,-9-2 6-16,-5 2-3 15,-3 0 5-15,0 3 3 16,-20-2 8-16,-11 0-3 16,-4 0-3-16,-2 4-12 15,6 7 6-15,5 6 18 16,3 6-3-16,3 6-2 0,3 0 0 16,-1 0-19-16,3 17-1 15,-2 10-5-15,4 9 2 16,5 3-5-16,8 3 6 15,0-4-2-15,3-2-22 16,24-6-50-16,6-8-63 16,2-14-82-16</inkml:trace>
  <inkml:trace contextRef="#ctx0" brushRef="#br0" timeOffset="147853.94">17438 12314 381 0,'0'0'17'16,"0"0"-8"-16,0 0 78 16,0 0-62-16,0 0-25 15,0 0-7-15,38-4 7 16,-7 10 3-16,2 6-2 15,-2 2 3-15,3 0 0 16,-3 2-3-16,-4-4 0 16,-8 0-1-16,-5-4 0 15,-5-2 1-15,-7-4-1 0,-2-2 4 16,0 0 1 0,0 0 4-16,0 0 2 0,0 0 23 15,0 0 12-15,-15 0-2 16,-8-9-35-16,-1-6 13 15,-5-3-10-15,-3-4-5 16,-3-6-4-16,2-4-3 16,-1 2 0-16,7-2-11 15,3 2 5-15,6 2-6 16,9 6 0-16,6 4 0 16,3 4 5-16,0 4-9 15,6-3-4-15,13 4-6 16,8 2-40-16,0 1-52 0,0 5-204 15</inkml:trace>
  <inkml:trace contextRef="#ctx0" brushRef="#br0" timeOffset="148633.97">17598 12123 20 0,'0'0'0'16,"0"0"0"-16,0 0 72 15,0 0 2-15,0 0-26 16,0 0 1-16,-14-76 3 0,14 76-18 16,0 0-9-16,0 0-16 15,0 0-7-15,16 0-2 16,9 0 4-16,-1 4-2 15,3 9-2-15,0 1 6 16,-1-5-1-16,-3 4 6 16,-8-3-3-16,-3-5 1 15,-6-1-2-15,-3-1-4 16,-1-2-1-16,-2-1-2 16,0 0 8-16,0 0 1 15,0 0 1-15,-11-5-6 16,-5-8-4-16,-7-3-4 15,6-2 4-15,-8-6-3 0,-2-2 3 16,5 0-3 0,7-2-2-16,6 4-4 0,7 6 2 15,2 6-1-15,0 8 1 16,0 2 2-16,4 2 2 16,16 0 3-16,2 0 0 15,5 0 4-15,0 12 8 16,0 0 0-16,0 2 3 15,-4 0-3-15,-2-4 2 16,-10-2-9-16,-4-6-3 16,-3 0-2-16,-4-2 4 15,3 0-1-15,-3 0 0 0,0 0 3 16,0 0 7 0,-7 0-2-16,-9-10-11 0,-7-8-8 15,6-6 1-15,-3 2-20 16,3-6 1-16,0 4 13 15,7 0-5-15,8 4 8 16,2 0-2-16,0 4-2 16,6 2 4-16,9 4 9 15,3 6 1-15,5 4 2 16,1 0-1-16,5 0 14 16,0 10 5-16,0 4 5 15,-2 2-7-15,-5-2 8 16,-2-6-16-16,-7-2-5 15,-6-2-5-15,-3-2 0 16,-2-2-24-16,-2 0-43 0,0 0-61 16</inkml:trace>
  <inkml:trace contextRef="#ctx0" brushRef="#br0" timeOffset="149269.69">17985 11739 43 0,'0'0'33'0,"0"0"22"16,0 0 38-16,0 0-17 0,0 0-24 16,119-27-16-16,-105 1-24 15,-8-2-9-15,-2 0 3 16,-4 0-2-16,0 2-2 15,-20 2 7-15,-8 0 2 16,-2 6 0-16,-3 4 9 16,4 4 8-16,3 4 6 15,3 4-6-15,5 2 4 16,1 0 8-16,1 4-32 16,0 16-3-16,5 4-3 15,9 4-2-15,2 2-1 16,0-2 1-16,2 0 0 15,12-1-1-15,1-8 2 0,3-2-2 16,1-8 3 0,4-3-4-16,2-6-5 0,1 0-18 15,-3-7-24-15,-4-15-3 16,-7-3 11-16,-7-3 7 16,-5 4 16-16,0 0 18 15,-10 0 2-15,-5 4 5 16,1 4 1-16,5 4 6 15,5 4 3-15,0 6 7 16,4 0-8-16,0 2 1 16,0 0-12-16,0 0-5 15,0 0-5-15,6 0 5 0,17 0 19 16,1 4-9 0,0-4 3-16,-1 0 7 0,1 0-2 15,-3 0-8-15,-4 0 1 16,1-4-3-16,-7-6-6 15,-5-4-2-15,-3-2-20 16,-3-2-35-16,0 0-26 16,-3 0-95-16,-16 0-89 15</inkml:trace>
  <inkml:trace contextRef="#ctx0" brushRef="#br0" timeOffset="149730.01">17993 11279 111 0,'0'0'30'16,"0"0"-11"-16,0 0 72 0,0 0-49 16,0 0-20-16,0 0 7 15,50-12-9-15,-21 12 12 16,3 4 7-16,-1 10-5 16,-2 1-15-16,-4-1-2 15,-3-3 0-15,-7 1-13 16,-3-2-2-16,-6-2-2 15,-3-3 0-15,-3-4-8 16,0-1-19-16,0 0-3 16,0 0 22-16,-9 0-4 15,-11 0 2-15,-3-14 5 16,-2-4 5-16,2-1-14 0,0-6-16 16,0 1 6-16,11 0-12 15,0 0 31-15,7 6 1 16,5 4 4-16,0 2 3 15,0 6-1-15,0 0 15 16,14 6 1-16,4 0 4 16,4 0-2-16,3 0 5 15,2 6 3-15,-1 4-8 16,-2 0-4-16,1-2-3 16,-2-2-10-16,-6 0 1 15,-1-4-4-15,-7 0-3 16,-5-2-31-16,-4 0-71 15,0 0-56-15</inkml:trace>
  <inkml:trace contextRef="#ctx0" brushRef="#br0" timeOffset="150267.99">18251 10976 107 0,'0'0'107'0,"0"0"-101"15,0 0 30-15,0 0 3 0,0 0-29 16,0 0 0 0,0-94 20-16,-7 86-1 0,1 4 23 15,-1 4 7-15,4 0-9 16,-1 0-11-16,-2 0-10 15,-3 4-10-15,-1 16-10 16,4 4-5-16,2 1-3 16,4-4-2-16,0-2 1 15,0-3-3-15,0-7 2 16,4 0 0-16,7-5-4 16,7-4-6-16,4 0-24 15,3-2-10-15,-3-13 2 16,0-3-6-16,-3 0 7 15,-4 3 5-15,1-2 21 16,-6 6 16-16,1 3 0 0,3 3 6 16,-1 5 6-16,3 0 1 15,-1 0 11-15,4 0-3 16,-2 2 8-16,-1 6 0 16,-5 5 1-16,-3 1 12 15,-5-1 2-15,-3 10 2 16,0 3 3-16,-9 2-17 15,-13 4-18-15,0-4-14 16,-3 0-28-16,2-4-53 16,0-4-67-16,-4-4-116 15</inkml:trace>
  <inkml:trace contextRef="#ctx0" brushRef="#br0" timeOffset="153349.65">14669 17674 7 0,'0'0'15'0,"0"0"-2"16,0 0 19-16,0 0-11 15,0 0-3-15,0 0 10 16,0 0-8-16,0 0-4 0,0 0-1 16,0 0-2-16,0 0-6 15,0 0-6-15,0 0-1 16,0 0 0-16,0 0 0 16,0 0 1-16,0 0-1 15,0 0 0-15,0 0 9 16,0 0 6-16,0 0 17 15,0 0 5-15,0 0-5 16,0 0-5-16,0 0-5 16,0 0-5-16,0 0-2 15,0 0-2-15,0 0 0 16,0 0-3-16,0 0-1 0,0 0 0 16,0 0 2-16,0-10-9 15,4-4 13-15,11-12-7 16,-1 0 1-16,3-6-7 15,3-4-1-15,1-4-2 16,0 5 3-16,-2-1 1 16,1 4-2-16,-5 6-1 15,-2 0 0-15,1 6-4 16,-3-2 4-16,-2 6 0 16,2-2 2-16,-2 0-2 15,-1 0 0-15,4-4 0 16,1-6 2-16,1 2-1 15,-1-1-1-15,3 0-1 0,-1 0-1 16,-1 5 0 0,1-6 4-16,-1 6 0 0,-3 0-2 15,0 4 0-15,-2 0-1 16,-2 2 1-16,-1 6 0 16,1 0 0-16,-3-6 1 15,4 6-1-15,-4-4-4 16,0 2 2-16,0 2 1 15,-1 2 2-15,-1 0-3 16,0 2 2-16,-2 6 0 16,2-4 0-16,-2 0 2 15,0 4-2-15,0-10-2 0,2 2 2 16,0 2 0 0,2-2 0-16,0 0-1 0,-2-2 1 15,2-4 0-15,1 1 2 16,-1 4-4-16,-2 0 2 15,0 0 0-15,0 0-2 16,4 0 4-16,-2-4-2 16,3 3 0-16,1-8 0 15,4-4-2-15,-1 0 2 16,-3 0 0-16,1 4 2 16,1 0-2-16,-2 0 0 15,3 0 1-15,-1-4-1 16,0 4 0-16,-1-4 3 15,1 4-3-15,0 0-2 16,1-4 2-16,3 0 1 0,-1 0-1 16,1-1 0-16,-1 5 1 15,1-4-1-15,-3 4-3 16,-1 0 3-16,2-4 1 16,1 0-1-16,0 0 1 15,1 0-4-15,-3-2 3 16,3 2 0-16,-4 4 0 15,1 0 0-15,3-4 1 16,-5 4-1-16,5-4 0 16,-1 0 0-16,0 0 0 0,3-5-1 15,-1 1 1 1,5-2 0-16,3 0-2 0,-1-2 1 16,-2 2 1-16,0 2 4 15,-3-6-4-15,-1 2 0 16,3 2-1-16,-6 2 1 15,0 0-2-15,-2 0 4 16,2 3-2-16,-1 0 0 16,1 0 0-16,0-3-3 15,1-2 3-15,3 6 0 16,1-4-1-16,3 0 1 16,-2 0 0-16,4-2 0 15,-3-2 0-15,5 2-1 16,-6 0 1-16,2 2-1 15,-6 8 1-15,3-4 0 0,-5 0-3 16,5-1 3 0,-1 1 0-16,2-2 1 0,-1-2-2 15,-1 4 5-15,1 0-8 16,-5 0 4-16,1 4 0 16,1-4 0-16,-1 4 1 15,1-4-1-15,-1 0 0 16,1 2 0-16,1 0 0 15,-3-4 2-15,-2 6-2 16,1 1 2-16,-3 4-2 16,-3-1 1-16,1 4 0 15,0-1 2-15,2 1-1 0,-3 0-2 16,6-6 5 0,-3-4-4-16,3 2-1 0,2-6 4 15,-1 4-4-15,-2-2 1 16,1 4 0-16,-4-2-1 15,3 2 1-15,-1 4 3 16,-1 0-1-16,-5 2-1 16,2 2 4-16,4 0-3 15,-4 0 0-15,3-2 0 16,-3-2 1-16,4 2-3 16,-3-2-1-16,1 0-1 15,4 0 0-15,-3 3 1 16,-3 1 0-16,-2 5 0 15,1 0 0-15,-3-4 0 16,3 2 0-16,2-3 0 0,-1 2 1 16,3-3-1-16,0-2 3 15,0 1-3-15,0 2 0 16,-1-4 0-16,-3 6 0 16,0 2 1-16,-3 0 0 15,-2 4-1-15,2 2 0 16,-2-4 3-16,0 4 1 15,2 0-1-15,-2-6-3 16,2 2 6-16,1 0-6 16,-1 0 0-16,-2 4 4 0,0 0-4 15,0 0 2 1,0 0-2-16,0 0 4 0,0 0 2 16,0 0-6-16,0 0 0 15,0 0-4-15,2-4-25 16,0 2-41-16,-2-4-70 15</inkml:trace>
  <inkml:trace contextRef="#ctx0" brushRef="#br0" timeOffset="155233.76">17123 13966 13 0,'0'0'66'0,"0"0"0"16,0 0 20-16,0 0-28 15,0 0-17-15,0 0-11 16,-2 0-5-16,2 0-9 16,0 0-2-16,0 0-8 0,0 0 6 15,0 0-4 1,0 0 1-16,0 0 2 0,0 0 2 16,0 0 2-1,0 0 1-15,0-2 0 0,0-14-5 16,10-4 3-16,0 2-13 15,3-2 5-15,-1-2-6 16,1 0 0-16,3 0 3 16,-1-2-3-16,3-2 0 15,0-2 0-15,2 0 0 16,0 1-2-16,-2 4 2 16,4-8 0-16,-1 3-3 15,0 2 3-15,2-4 0 16,-1 0 0-16,0 0-2 15,-2-2-1-15,3 2-1 0,-4-2 0 16,2 2-3 0,-1 4 3-16,-3-1 1 0,2 4-1 15,-4-1-3-15,-1 3 2 16,-1-1 2-16,3 3 1 16,-1-4 2-16,5-1-3 15,1 0-3-15,2-2-2 16,2 0-9-16,-3 0 11 15,1 0-2-15,-6 2-4 16,-1 2 3-16,-1 0 4 16,-1 4 3-16,-3 2-3 15,-2 0 3-15,0 2-1 0,-2 0 0 16,2-3-5 0,-1 2-3-16,2-3-5 0,-2 0 6 15,5-3 5-15,1-1-6 16,-3-2 4-16,3 2 4 15,-3 2 2-15,-3 0-1 16,4 0-1-16,-1 0-4 16,-2 2 0-16,0 0 2 15,0 2 4-15,-3 0 1 16,1 1 0-16,0 0 2 16,0-1 0-16,-1-3 8 15,1 1-2-15,2-1-1 16,0-2 0-16,-1-2 6 15,3 0-10-15,1-1-3 16,-3 4 1-16,0 0-1 0,-4 0 7 16,1 2 1-16,1 2-3 15,-1-2 5-15,-1 2-3 16,4 0 3-16,0-4-4 16,-3 2-5-16,3-4 4 15,0 4-5-15,0-2 3 16,3 0-3-16,-2 2 1 15,3-3-2-15,1 2-3 16,-3-2 4-16,0 2 2 16,-4 2 0-16,0 3 0 0,-3 2-1 15,0 0-1 1,1 4 1-16,-3 0 9 0,0 0-3 16,-1 2 2-16,2 0-2 15,1-2-4-15,0 0 4 16,2-4 1-16,-1 0-1 15,1-2-1-15,6 0 1 16,-4 0-2-16,3 0-5 16,1-2 1-16,-1 2 2 15,-3 0 1-15,0 2 1 16,-2 2 6-16,-1 0-1 16,1-1 2-16,-2-3 5 15,3 3-10-15,3-1-6 16,-4-2 3-16,3 4-3 15,0-5-1-15,-4 5 1 0,-1 2 0 16,0 2-1 0,-2 0 0-16,3 2 4 0,-5 2-3 15,2 0-1-15,-2 2 2 16,2-4 2-16,-1 0-2 16,2-2-2-16,3-4 0 15,0 2 1-15,3-4 1 16,-3 0 2-16,4 0 3 15,-6 2-4-15,-2 0 1 16,5 2 2-16,-5 0-1 16,2-4-2-16,4 0-3 15,-4 0 3-15,0 0-7 0,3-2 1 16,-1 4 3 0,-4 0-12-16,3 2 4 0,0 2-5 15,-3-2-6-15,0 2-1 16,0-1-27-16,-2 2-29 15,0 3-131-15</inkml:trace>
  <inkml:trace contextRef="#ctx0" brushRef="#br0" timeOffset="156747.97">15454 17513 112 0,'0'0'18'0,"0"0"15"0,0 0 80 16,0 0-47-16,0 0-19 15,0 0-6-15,0-9 9 16,0 9-11-16,0 0-3 15,-2 0-3-15,-6 0-14 16,-4 0-1-16,-1 0-9 16,-3 0 1-16,1 9-10 15,-1 4 0-15,1 5-5 16,4 0 5-16,-1 4-1 16,3 4 4-16,1 2-3 15,0-6 4-15,6 0-4 16,0 0 1-16,2-4 3 15,0 4 1-15,0 0-4 0,2 0 0 16,10-2-1 0,7 6 0-16,6 1 0 0,8 0 0 15,5 0 0-15,3-1 6 16,1-2-6-16,-2-8 1 16,0-6 1-16,-2-6-2 15,-5-4 0-15,1 0 3 16,-1 0-3-16,-2-4 3 15,-2-18-1-15,-2-2 8 16,0-15-8-16,2-1 13 16,-4-6 0-16,2-2-6 15,-4 2-1-15,0 6-3 0,-3 4-2 16,-7 2-3-16,1 10 0 16,-7 2-2-16,1 4-4 15,-1 2-19-15,-3 2-3 16,-1 0-2-16,-1-4-12 15,-2 1-22-15,0 7-54 16,-8 6-219-16</inkml:trace>
  <inkml:trace contextRef="#ctx0" brushRef="#br0" timeOffset="157043.01">16063 17241 370 0,'0'0'138'0,"0"0"-135"16,0 0 66-16,0 0 51 15,0 0-60-15,0 0-23 16,0 0-1-16,0 0 0 15,0 0-7-15,0 0-11 16,0 0-18-16,0 0-1 16,0 0-39-16,0 0-47 15,0 0-56-15,0 0-69 16,0 0-96-16</inkml:trace>
  <inkml:trace contextRef="#ctx0" brushRef="#br0" timeOffset="158075.97">16208 16611 229 0,'0'0'45'0,"0"0"-42"16,0 0 40-16,0 0-3 15,0 0-19-15,84-126-15 16,-70 90-4-16,-5 6-2 15,-5 8-4-15,-4 4 1 16,0 8 3-16,0 2 2 16,-11 8 4-16,-9 0 14 15,-7 0 4-15,3 4-15 0,-1 10 2 16,3 4 13-16,4 4-20 16,0 0 2-16,2 4 11 15,3 2-1-15,-1 2 1 16,6 2-2-16,3-2 1 15,5 6-4-15,0-4-7 16,0-6-5-16,13-2-4 16,6-7 3-16,-1-3-1 15,1-10-1-15,2-4 2 16,-1 0-8-16,3-14 4 16,0-13 3-16,0-3-6 15,-1-6-9-15,-6 4 8 16,-6-4 5-16,-2 6 3 15,-6 8-7-15,-2 0 8 16,0 12 0-16,0-2 4 0,0 10 6 16,0-2-5-16,0 4-2 15,0 0-1-15,0 0 2 16,0 0-4-16,0 0 0 16,0 0-8-16,9 0-4 15,13 0 11-15,9 0 1 16,5 0 1-16,6 0 0 15,7 0 0-15,3 0-1 16,3 0 2-16,1 0-2 16,-5 6 1-16,-5 2-1 15,-7 0-1-15,-3 2-1 16,-7 2 0-16,-7 2 0 0,-5 4-2 16,-6 0 3-16,-1 4 0 15,-6 10 1-15,-4 8 0 16,0 0 0-16,0 0 8 15,0-8-7-15,-11 3 0 16,2-13 1-16,2-8-1 16,3-6-1-16,0-8 6 15,-6 0 3-15,-1 0-9 16,-6-16 0-16,-6-8 8 16,-1-2 11-16,-3-1-4 15,-4-4 10-15,-1-1-1 16,1 1-2-16,-2-5-18 15,2-4 8-15,0 0-7 0,2 0-5 16,4 4 0 0,8 6 1-16,3 8-1 0,3 4-1 15,1 4 1-15,6 4-8 16,0-3-16-16,2 4-14 16,2 5-15-16,0-5-31 15,0 4-59-15</inkml:trace>
  <inkml:trace contextRef="#ctx0" brushRef="#br0" timeOffset="158743.92">16618 16004 0 0,'0'0'34'15,"0"0"26"-15,0 0 50 16,0 0-41-16,0 0-35 0,-123-45-8 16,98 58-10-16,8 5-7 15,-1 8-2-15,2 2 5 16,5 2 14-16,3 6-3 16,1-8 10-16,5 6-11 15,2-6-11-15,0 2-5 16,4-6-5-16,16-2-1 15,0-8 0-15,0-6 0 16,2-4 1-16,1-4-1 16,-1 0 1-16,1-14-1 15,-2-8 0-15,-5-4 0 16,-1-6 0-16,-5 10 0 16,-6-4 1-16,-4 4-1 0,0 4 4 15,0 0-1-15,0 4 1 16,0 4-4-16,0 8 1 15,0 2 0-15,0 0 2 16,0 0-3-16,0 0-6 16,0 0-3-16,13 0 9 15,8 0 6-15,0 0-2 16,4 0-1-16,0-10 9 16,-3-4 9-16,3-12-1 15,-1-6-14-15,-4-12-6 16,-2-1-9-16,-7 5-23 15,-9 4-35-15,-2 8-41 0,0 12-15 16</inkml:trace>
  <inkml:trace contextRef="#ctx0" brushRef="#br0" timeOffset="159141.62">16283 15507 120 0,'0'0'87'16,"0"0"-68"-16,0 0 74 0,0 0-17 15,0 0-49-15,0 0-25 16,32 9 0-16,1 4 25 15,4 2-12-15,4 3-3 16,-1-1 4-16,0 1-1 16,5 0 2-16,-3 4-10 15,-2-4 6-15,1 4-3 16,-4-8-1-16,-6-4-1 16,-4-2-6-16,-2-4 3 15,-6-4-4-15,2 0 4 16,-6 0-5-16,3 0 0 15,0-22-1-15,0-8 1 0,-4 2-33 16,-6-7-20-16,-8 7-27 16,0 10-71-16</inkml:trace>
  <inkml:trace contextRef="#ctx0" brushRef="#br0" timeOffset="159351.62">16595 15703 251 0,'0'0'25'16,"0"0"-3"-16,0 0 55 0,0 0-37 16,0 0-28-16,29-133-12 15,-13 101 0-15,-3 2-6 16,-4 2-47-16,-2 6-78 15</inkml:trace>
  <inkml:trace contextRef="#ctx0" brushRef="#br0" timeOffset="159786.29">16589 15190 79 0,'0'0'69'0,"0"0"-29"0,0 0-24 16,0 0 66-16,0 0-45 15,0 0 8-15,-48-85-6 16,48 81-4-16,0 0-8 16,0 2-5-16,0 2-7 15,0 0-5-15,0 0-5 16,0 0-2-16,8 6 5 15,9 16 19-15,10 0-3 16,2 5 8-16,2 1-15 16,5-2 1-16,0-4-11 15,4-2 3-15,-2 2-6 0,-3-2-1 16,1-2-2 0,-7-2 3-16,0-4 1 0,-2-4-5 15,-5-2 0-15,0-2 3 16,-2-4 3-16,-2 0-3 15,2 0-3-15,0-12 0 16,-2 0-7-16,-3 0-39 16,-2-6-16-16,-1 4-40 15,-10 2-35-15,-2 2-102 16</inkml:trace>
  <inkml:trace contextRef="#ctx0" brushRef="#br0" timeOffset="160019.91">16832 15370 239 0,'0'0'72'16,"0"0"-68"-16,0 0 56 15,0 0-5-15,0 0-45 16,0 0 6-16,13-68 2 15,1 42-13-15,-6 0-2 16,4-2-3-16,1 0-33 16,-4-3-57-16,0 4-87 15</inkml:trace>
  <inkml:trace contextRef="#ctx0" brushRef="#br0" timeOffset="160242.47">16959 15011 162 0,'0'0'124'16,"0"0"-115"-16,0 0-2 15,0 0 44-15,0 0 3 16,0 0-16-16,118 10-5 16,-83 6-8-16,-1 0 0 15,-3-2-11-15,-2 2-7 16,-2-6-7-16,-7-2-4 0,-3-4-32 15,-3-4-53 1,-5 0-56-16</inkml:trace>
  <inkml:trace contextRef="#ctx0" brushRef="#br0" timeOffset="160522.71">16994 14877 319 0,'0'0'36'15,"0"0"48"-15,0 0 63 16,0 0-76-16,0 0-18 15,0 0-7-15,-6-2-14 16,6 2-32-16,0 0-32 16,-5 0-51-16,-1 0-109 15</inkml:trace>
  <inkml:trace contextRef="#ctx0" brushRef="#br0" timeOffset="162140.39">16032 18191 42 0,'0'0'61'0,"0"0"18"15,0 0 1-15,0 0-23 16,0 0-11-16,0 0-1 16,0-18-3-16,0 14-12 15,0-3 1-15,0-4 4 16,0-3-16-16,2 2-6 0,2-2-12 15,3 0-1-15,0 2 0 16,0-8-2-16,1-2 0 16,5 0-6-16,-1-4-7 15,1 4 2-15,-1 0 7 16,-6 0-4-16,1-1 9 16,-3 4 1-16,0-7-3 15,4 3 1-15,3 1-1 16,-3-4 1-16,2-2-1 15,-2 2 0-15,3 4 3 16,-5 0 0-16,2 4 4 16,-1 0-4-16,-3 0 1 15,0 4 1-15,1 0-1 0,-2-2 3 16,0 10 0 0,2-2 0-16,-3 4 3 0,1 0-6 15,-3 4 1-15,2-2-1 16,-2 2 0-16,0 0 0 15,0 0 3-15,0 0-4 16,0 0 2-16,2-4-2 16,-2 4 0-16,0-8 1 15,0 4 2-15,2-2-6 16,0 2 3-16,3 0-1 16,-3 0 1-16,0-2 4 15,-1 6-4-15,2-8-2 0,0 8 0 16,-1-5-18-1,-2 1-7-15,3 4-14 0,-3-5-29 16,0-4-1-16,2 0-11 16,0 0-56-16</inkml:trace>
  <inkml:trace contextRef="#ctx0" brushRef="#br0" timeOffset="163631.89">16518 16874 0 0,'0'0'45'0,"0"0"-2"15,0 0 4-15,0 0-7 16,0 0-5-16,0 0-1 16,27-66-1-16,-21 52-3 15,1-4-4-15,-1-9-7 16,3 4-1-16,0-4-5 15,0-7-1-15,0 6-4 16,-2 6-2-16,-3 4-1 16,3 4-2-16,-5 2 3 15,0-6-6-15,2 4 3 0,-1 0-3 16,1-4 0-16,1-2 0 16,2 0 0-16,1 0 2 15,1 0-4-15,0-2 0 16,0 4 2-16,0-4 0 15,0 4 0-15,0 0 3 16,-3-5-3-16,3 7 0 16,-1-2 2-16,-2 0-2 15,-2 4 0-15,3-4 4 16,-1 0 5-16,-1-4-4 16,4 0-5-16,0-2-1 15,-1 2 1-15,4 0 0 0,1-4-4 16,-2 4 4-1,1-6 3-15,-2 6-3 0,2-4 0 16,-1 8-2-16,-2-5 2 16,0 5 2-16,0 0-2 15,-3-4 1-15,1 0 0 16,2 0 2-16,0 0-3 16,0 2 0-16,-3 0-1 15,2 2 1-15,0 0 0 16,-3 4 1-16,3-4-1 15,-1 2 0-15,0 0 0 16,2 4 4-16,-3-6-4 16,1 4-4-16,-2-3 4 15,1-1 0-15,1 0 0 16,2 0 0-16,0 0 0 0,0 0 0 16,2 0 3-16,-2 0-3 15,2 0-4-15,-5 4 3 16,4 6 1-16,-3-4 1 15,-3 2-1-15,2-4 0 16,1 0 1-16,-2 2-1 16,4 2 0-16,-5 2 2 15,3 2-2-15,-3-2-2 16,0-2 2-16,4 2 0 16,-4-4 0-16,0 6 5 15,1 2-2-15,-3 0-1 16,2-4-2-16,-2 2 5 0,-2 2-3 15,4 4 3-15,-1-4 6 16,2 0-1-16,-3-2-4 16,0 2 1-16,0-4 3 15,3 2-6-15,-1-2 2 16,2-2-5-16,2-2 4 16,-2-1-1-16,-1 3 1 15,-1 2-1-15,0 3-1 16,-4 5 3-16,0 0 0 15,0 0 1-15,0 0 0 16,0 0 0-16,0 0-1 16,0 0-6-16,0 0-1 15,0-5 1-15,0 4 1 0,0 1-1 16,0 0 0-16,0 0 0 16,0-3-5-16,0 2 5 15,0-2 1-15,0 2-1 16,0-2 3-16,0 1-3 15,0 2 0-15,3-4 0 16,-3 0-1-16,2 3 1 16,1-6 1-16,-2 1-1 15,4 2-1-15,0-4-1 16,-3 2 4-16,2 2-2 16,-2 0 0-16,0 2-2 15,-2 0 1-15,0 0 1 0,0 2-10 16,0 0-4-1,0-2-12-15,3 0 5 0,-3-2-14 16,0-2-21-16,0 6-60 16</inkml:trace>
  <inkml:trace contextRef="#ctx0" brushRef="#br0" timeOffset="166925.93">16856 17634 208 0,'0'0'0'0,"0"0"-15"16,0 0 15-16,0 0 17 15,0 0 6-15,0 0-8 16,109-4-7-16,-82 12 3 16,2 6 4-16,4 2 2 15,1 2 11-15,1 6-5 16,-3 6-14-16,1-2 6 15,-7-6-5-15,-5 4-2 16,-1-8 3-16,-7-4-1 16,-4-1-6-16,-5-8-4 15,-1-5 3-15,-3 4-2 0,0-4-1 16,0 0 0 0,0 0-6-16,0 0-1 0,-18-9-12 15,-7-5-1-15,-2-13 16 16,-6 1 4-16,0-2 0 15,-1-6-1-15,3 2 1 16,7 2 0-16,6 2 0 16,10-2 0-16,5 6-5 15,3 6 4-15,0 2-4 16,14 2 5-16,12 4 3 16,8 2-2-16,6 3 2 15,-1 5 0-15,4 0-1 16,-3 0 3-16,-4 9-3 15,-7 9 0-15,-7 0-1 0,-7-4-1 16,-3 2-1-16,-6-6-1 16,-3-6 2-16,-3 2 3 15,0-6 0-15,0 0-3 16,-13 0-4-16,-10 0-43 16,-4-6 44-16,-4-16 0 15,0-4 6-15,-5-2-1 16,-7-7-2-16,2-5-5 15,-1-6 3-15,4 2-9 16,8 0 7-16,10 0 4 16,7 8 1-16,4 4 1 15,5 6 3-15,4 8 14 16,0 4-7-16,0 10 0 0,0 4-11 16,13 0 2-16,13 0 3 15,12 9 18-15,7 14 9 16,7 3-15-16,-2 6 4 15,4 2-8-15,-4-2-2 16,-6-6-9-16,-7 2-1 16,-3-6-1-16,-8-4-1 15,-5-6 0-15,-6-2-18 16,-5-6-54-16,-6-4-44 16</inkml:trace>
  <inkml:trace contextRef="#ctx0" brushRef="#br0" timeOffset="167301.66">17208 17070 257 0,'0'0'44'15,"0"0"-38"-15,0 0-6 16,0 0 38-16,0 0 1 16,0 0-19-16,101 45 0 15,-73-31 4-15,-1 4-14 0,0-4-1 16,0 2-2-16,2-2-1 16,-2 0 0-16,2-6 0 15,-8 2-6-15,0-6-3 16,1-4 3-16,-5 0 2 15,2 0-2-15,-6 0 3 16,0-8-3-16,-2-10-2 16,0-10 2-16,-4-7 0 15,-2 3-27-15,-5 0-22 16,0 6-52-16,-2 8-84 16</inkml:trace>
  <inkml:trace contextRef="#ctx0" brushRef="#br0" timeOffset="167481.65">17453 17102 210 0,'0'0'6'0,"0"0"9"16,0 0 60-16,0 0-48 15,0 0-17-15,0 0-10 16,4-104-10-16,-4 96-93 15,0 4-63-15</inkml:trace>
  <inkml:trace contextRef="#ctx0" brushRef="#br0" timeOffset="168036.26">17453 17102 132 0,'-160'-50'0'0,"160"50"0"15,0-14 74-15,0-12-36 16,0 0-15-16,4 0-8 15,8 2 12-15,1 6-3 16,2 6-5-16,5 2 1 16,5 2-5-16,4 4-10 15,5 2-1-15,-5 2-2 16,0 0 1-16,-4 0-2 16,-2 0 4-16,-3 0-5 15,-5 6 0-15,-5-2-4 16,-6 0 1-16,-4-4-21 0,0 0-19 15,0 0-3-15,0 0 16 16,-6 0 30-16,-12-4-39 16,-3-10 39-16,2-2 15 15,1 2-11-15,3 0 0 16,5 0 11-16,3 6-1 16,5 0-1-16,2 2-7 15,0 2 1-15,0-6-5 16,5 2-1-16,13-5 4 15,-1 8 8-15,6-8-3 16,1 8 2-16,-1-4 7 16,0 0-3-16,2-4 0 15,-4-1-3-15,-6 0 11 0,-3 2-3 16,-6-2 1 0,-6 0 4-16,0-4 7 0,0 0-2 15,-2-4-17-15,-14 0-8 16,-1 4 2-16,-2 0-4 15,-3 2-4-15,2 2-9 16,0 4-14-16,5 2-1 16,-1 4-34-16,7-2-41 15,-3 2-9-15,4 0-133 16</inkml:trace>
  <inkml:trace contextRef="#ctx0" brushRef="#br0" timeOffset="168395.95">17545 16214 270 0,'0'0'9'16,"0"0"11"-16,0 0 76 16,0 0-70-16,0 0-26 15,0 0-2-15,-9-2 0 16,-1 12 2-16,4 2 3 15,-1 4 4-15,3 4 7 16,2 3-9-16,2 0 5 16,0-1 1-16,0 1-9 15,2-1 8-15,11 0-2 16,5 0-8-16,-1-4 0 0,2-4 1 16,3-10 2-16,-4 2-2 15,4-6 0-15,-2 0 4 16,0 0 0-16,0 0 0 15,-1-6-1-15,-2-12-4 16,-3 0-18-16,-4 2-53 16,-7 2-41-16,-3 0-106 15</inkml:trace>
  <inkml:trace contextRef="#ctx0" brushRef="#br0" timeOffset="168643.89">17671 16369 73 0,'0'0'11'15,"0"0"19"-15,0 0 69 16,0 0-51-16,0 0-28 16,0 0 7-16,0-49-12 15,5 35-2-15,1 10 6 16,6 0-6-16,1-1-4 16,7 5 4-16,3 0-7 15,4 0 6-15,1 0 0 16,-4 5-8-16,-3 8 1 15,-8-8-1-15,-1 4-3 16,-8-5-1-16,-2-3-38 16,-2-1-66-16,0 0-97 15</inkml:trace>
  <inkml:trace contextRef="#ctx0" brushRef="#br0" timeOffset="168876.86">17647 16098 42 0,'0'0'149'15,"0"0"-143"-15,0 0 33 16,0 0 27-16,0 0-16 16,0 0-8-16,120 0-4 15,-89 8-21-15,0-2-11 16,-1 6-1-16,-4-8-5 15,-5 4-1-15,-6-2-60 0,-3-6-44 16,-12 0-101-16</inkml:trace>
  <inkml:trace contextRef="#ctx0" brushRef="#br0" timeOffset="169131.61">17752 15913 204 0,'0'0'52'15,"0"0"-47"-15,0 0 19 16,0 0 18-16,0 0-18 0,0 0-9 16,40-4 1-16,-24-4 6 15,-1-6 7-15,1-4-12 16,-3-4-9-16,5-6-8 15,-3 2-8-15,-4 4-32 16,3-6-68-16,-12 8-87 16</inkml:trace>
  <inkml:trace contextRef="#ctx0" brushRef="#br0" timeOffset="169565.86">17725 15793 179 0,'0'0'8'16,"0"0"29"-16,0 0 70 16,0 0-49-16,0 0-26 15,0 0-5-15,-6 0-5 16,6 0-6-16,0 0-1 15,0 0 5-15,0 0-5 16,0 0-4-16,0 0-7 16,0-4 0-16,0-14-3 15,0-4-1-15,8-4-1 0,1 2 1 16,5-2 0 0,-1 4 0-16,-2-6 0 0,3 3-1 15,-4 6 1-15,0-3 0 16,-4 5 0-16,3 2-5 15,-5 6-5-15,1-3-10 16,-3 6-3-16,0 2 2 16,1-2-19-16,-3 2-3 15,2 2 0-15,0 2-6 16,1 0-18-16,-1 0-19 16,-2 0 14-16,0 0 8 15</inkml:trace>
  <inkml:trace contextRef="#ctx0" brushRef="#br0" timeOffset="170173.31">17810 15557 34 0,'0'0'69'0,"0"0"-34"15,0 0 74-15,0 0-48 16,0 0-32-16,0 0-10 0,0 4-1 15,4 1-11-15,9 8 14 16,10 1 13-16,4 4-1 16,2-4-21-16,2 4 2 15,0-2-4-15,0-2 0 16,-4 0 0-16,-1 0 0 16,-6 2 2-16,3-6-12 15,-6 4 12-15,-3-2-8 16,-3-6 2-16,-1 2-3 15,-4-4-3-15,-4-4 1 16,0 0-1-16,-2 0-10 16,3 0-13-16,-3 0-21 15,0 0-20-15,0 0-13 0,0 0-11 16,0-4-101 0</inkml:trace>
  <inkml:trace contextRef="#ctx0" brushRef="#br0" timeOffset="170613.97">17917 15440 64 0,'0'0'153'0,"0"0"-141"16,0 0 66-16,0 0 12 15,0 0-35-15,0 0-22 16,-3 0-9-16,3 0-9 16,0 0-4-16,0 0-4 15,7 14 9-15,11 8 3 16,5 0-13-16,-4 0 7 15,8-2-5-15,0 1-1 16,-5-2-3-16,2-2-4 16,-6-7 0-16,3-2 0 15,-4-3 0-15,-3-2 6 16,-3-3-6-16,-2 0 0 0,0 0 0 16,2 0-1-16,-1-8 2 15,2-14-2-15,1-6-19 16,-1 3-31-16,-6 1-4 15,-1 2-39-15,-5 8-54 16</inkml:trace>
  <inkml:trace contextRef="#ctx0" brushRef="#br0" timeOffset="170804.23">18046 15619 226 0,'0'0'72'16,"0"0"-72"-16,0 0 84 16,0 0-29-16,0 0-40 15,0 0-15-15,6-107-15 16,-1 79-56-16,-5 12-101 16</inkml:trace>
  <inkml:trace contextRef="#ctx0" brushRef="#br0" timeOffset="170997.75">17805 15490 300 0,'0'0'26'0,"0"0"-1"0,0 0 71 15,0 0-52-15,58-130-14 16,-38 98-29-16,-2 6-1 15,0 0-46-15,-4 8-74 16,-6 5-72-16</inkml:trace>
  <inkml:trace contextRef="#ctx0" brushRef="#br0" timeOffset="209257.66">19610 4373 7 0,'0'0'31'16,"0"0"4"-16,0 0-11 15,0 0-14-15,0 0-10 16,0 0 0-16,0 0 0 15,-4 0 0-15,4 0-8 16,0 0-10-16,0 0-4 16,-3 0 2-16,-3 0 20 15,-4 0 4-15,-3 2-3 16,-5 4-1-16,3 2 5 16,0-2 0-16,3-2-3 15,4 0-2-15,-1-2 1 0,1-2 2 16,4 2-1-1,0-2-1-15,2 0 0 0,2 0-1 16,0 0-3-16,0 0 2 16,-2 2-4-16,-1 2-8 15,1 6 0-15,0 2 6 16,-5 5 4-16,0-2 1 16,-1-1-1-16,-1 7 3 15,-3-2 0-15,1 3 4 16,0 3-2-16,0-3 1 15,4 0-3-15,5-4 2 16,0-4-1-16,0 0 2 0,2-2-3 16,0 2 0-1,0 2 2-15,0 4 5 0,0-2-3 16,0 4-2-16,0-2 2 16,0 0 1-16,0 0 1 15,0-2-4-15,2 3 0 16,0 1-2-16,2 2 1 15,1 0-1-15,1 2 2 16,1-4-2-16,-2-2 0 16,-1 0 1-16,1-2-1 15,-3 0 0-15,0 4 1 16,-2 2-1-16,0 4 0 16,0 0 0-16,0-2 1 15,-6 2 0-15,-6-6 1 16,3-1-2-16,5-2 1 0,-1-5-2 15,3 1 1-15,2 1 0 16,-2-3-2-16,2 4 4 16,0 3-4-16,-2 2 2 15,2 0 0-15,0 2 0 16,-2-2 0-16,2 0 0 16,0-2-1-16,0-6 0 15,0 2-4-15,0-2-3 16,0-4 8-16,0 0 2 15,4-2-2-15,-2 0-1 16,3-2-1-16,1-2-8 16,3 4 8-16,5-2-3 0,-1 2 3 15,5 0 1-15,-3 2-2 16,5 1 6-16,-1 3-1 16,-4-3-2-16,3 2 2 15,-5-1-2-15,1-2 3 16,-1-2-3-16,1 0 1 15,-6 0 0-15,1-4-1 16,-3 2 0-16,-2-2 1 16,-3-2-1-16,2 0 0 15,-3 0 1-15,2-2-1 16,2 2-4-16,1-2 2 16,3 0-1-16,0 0 2 15,-2 0-5-15,5 0 6 0,0 0 0 16,1 0 0-1,-2 0 1-15,-3 0-1 0,-1 0 4 16,-3 0-4-16,0 0 0 16,-1 0 1-16,-2 0 1 15,0 0-2-15,0 0 0 16,2 0 0-16,0 0 0 16,2-4 0-16,7-4-2 15,1 0 2-15,-1-6 4 16,5-2-2-16,-3 0-1 15,-3 0-1-15,4-2 1 16,-3 4 1-16,1 0-2 16,-3-1 0-16,-1 5 0 15,0-1 0-15,0-2 3 0,1 5-3 16,-3-4 3-16,2 5-1 16,0-4-2-16,-3 3 3 15,-1 0-2-15,-2 2 2 16,3-2 0-16,-3 0 2 15,0-2-3-15,0 0 3 16,2 0 5-16,-1-2-1 16,4-6 6-16,-3-4-13 15,1-4 6-15,-1-4-8 16,0 1 0-16,-2 0 1 16,4-1 1-16,-4-2 0 15,0-3-2-15,0 3 0 16,0-2 1-16,-2 4-1 0,2 0 5 15,-2-2-5-15,3 2-5 16,-1 0 4-16,0 2-6 16,2 0 3-16,-4 2 4 15,2 1-4-15,-2 3 4 16,0 4 0-16,0 4 1 16,0 0 0-16,0 2 4 15,0-2-5-15,0 0 0 16,-4-4 3-16,0-2-2 15,-1-2-1-15,5-2-1 16,-2-2-1-16,2-2 1 16,0 0-2-16,0-2-1 0,0-1-2 15,0-2-4-15,5-2-4 16,1-2 1-16,4-2 4 16,-4 1 9-16,3 2-1 15,-1 0 2-15,2 2-3 16,-1 4 2-16,-3 6-1 15,-2 6 1-15,-1 3-3 16,-3 6-4-16,0 3 6 16,0 3 1-16,0-1 0 15,-11 1 0-15,-5-4 0 16,1 2 12-16,-1-4-5 16,-2 0-7-16,2 0 1 15,-1-3-1-15,1 2 1 0,3 2 2 16,-2 0 2-16,7 5 3 15,0 0-7-15,1 2-1 16,5-4-1-16,-1 3-9 16,0 0 2-16,3 0 2 15,-1 2 6-15,1 0 1 16,-3 0 2-16,3 0-2 16,-2 0 4-16,0 0-5 15,-2 0-6-15,-5 0 5 16,-5 4-16-16,-3 10 3 15,-5 5 11-15,-3 0 3 16,0 2 1-16,1 0 4 16,0 0-4-16,1-2 3 15,4-1 10-15,0 1-10 0,1 3 1 16,3-4-4-16,3 0-1 16,4 0 0-16,1-6-5 15,5 0-11-15,-2-4 5 16,2-2-4-16,2-4 15 15,0-2 3-15,0 0 6 16,0 0 3-16,0 0-4 16,-4 4-3-16,1 2-5 15,0 4-2-15,-1 4-2 16,-3 0 4-16,1 2 1 16,-2-2-1-16,0 3-6 15,1-2 4-15,1-3 2 16,-4 1 1-16,4-2 3 0,-3 0-3 15,5 0 0-15,-3 2-1 16,2 1 0-16,4 4-21 16</inkml:trace>
  <inkml:trace contextRef="#ctx0" brushRef="#br0" timeOffset="210877.94">20655 4141 6 0,'0'0'17'0,"0"0"-2"15,0 0-12-15,0 0-3 16,0 0-3-16,0 0 0 16,-2 84 3-16,13-56 0 15,5 6 0-15,2 2 4 16,-1 2-4-16,-3-4-25 15,-1 1 25-15,-4-4 8 16,1 1-8-16,0 3 0 16,-1-7 0-16,-5-4-2 15,0-6-4-15,-3-8 5 16,4-4 1-16,-3-2-1 16,-2-4-5-16,2 0 0 15,-2 2 6-15,0-2 0 0,2 2 0 16,0 2 0-1,0 0 0-15,3 2 0 0,-3 2 0 16,0 4 5-16,-2 8 8 16,0 10 5-16,0 4 8 15,0 4-20-15,0 2 0 16,2 2 11-16,2 1-17 16,2-3 1-16,0 0-1 15,1-8 0-15,-1-4 1 16,-2-4-1-16,1-8 7 15,-5-2-6-15,3-2-1 16,-1 2 0-16,0 0-1 16,0 2 1-16,1 2 1 15,-3 0 1-15,2 2-2 0,-2 5 0 16,0-2-3-16,2-1-2 16,-2 1 5-16,0-5 5 15,0-2-4-15,0-2-1 16,0-2-3-16,2-2 2 15,0-2-2-15,5 0-3 16,-3-2 4-16,3 0-10 16,2 0 7-16,2 4-1 15,5 2 6-15,3 4 0 16,0 4 0-16,1-4-2 16,-3 0 2-16,1 4 2 15,5-4-2-15,-6 0-9 16,-1-2-9-16,-3-10-2 0,-2 0 11 15,-1-1 9-15,-2 1 0 16,-1-3 0-16,-1-1 2 16,2 0-4-16,-2 0 4 15,-1 0-1-15,1 0-1 16,4 0-1-16,-2 0 1 16,5 0 0-16,3 0 0 15,9 0 1-15,-3-8-1 16,2 4-1-16,1-2-8 15,-5 6 9-15,0-1 0 16,-4 1 0-16,-5 0 0 16</inkml:trace>
  <inkml:trace contextRef="#ctx0" brushRef="#br0" timeOffset="211761.82">21466 5304 6 0,'0'0'10'0,"0"0"-2"16,0 0 12-16,0 0-11 15,0 0-7-15,0-106 0 0,0 89-2 16,0 2-4-16,0 0 1 15,0 3 3-15,0-2 1 16,-5-4 2-16,-3-2-1 16,-1-4-1-16,2 0 1 15,0 0-1-15,1 2-1 16,-1-2 0-16,3 2-4 16,-1 0 3-16,0 2 1 15,-1 1 1-15,-1 4 2 16,-1 3-1-16,-2-1 15 15,1 5 11-15,-1-2-16 16,-4 2 2-16,-1-3-9 16,-1 0-4-16,-4-1-1 15,2-2 5-15,-2 4-5 0,2-2 11 16,4 4 7-16,1-2-10 16,5 0 12-16,-4-2-20 15,3-6-1-15,1-2-7 16,-2-2-15-16,4-2 8 15,1 2 7-15,1 4 8 16,0 2 0-16,-1 3 0 16,0 4 3-16,1 0 4 15,-3-2 5-15,1 0-7 16,-6 0-5-16,3-3 19 16,1-1-19-16,-3 1 3 15,4 0-3-15,-2 6 0 16,2 1 1-16,1-2 1 0,0 1-1 15,0-2-1-15,0-2 2 16,-3 0-2-16,0-4 0 16,-2-4-2-16,2-4-2 15,1 0 2-15,2-2-8 16,4 2-8-16,-2 6 3 16,4 0 11-16,-2 10 3 15,-1 0 1-15,3 4 3 16,-2 2-1-16,2 2 3 15,-2 0 5-15,0-4 10 16,-2 2-7-16,-6-2-10 16,4-2 0-16,-5 2 0 0,1 0 7 15,2 0-6-15,-1 2-4 16,2 2-6-16,0 0-7 16,1 0-1-16,-3 0 0 15,2 0 9-15,-2 0 3 16,4 0 2-16,-1 0-2 15,2 0-7-15,-3 0-12 16,1 3-18-16,-4 8 3 16,2-1 5-16</inkml:trace>
  <inkml:trace contextRef="#ctx0" brushRef="#br0" timeOffset="211892.8">20606 4307 30 0,'0'0'39'16,"0"0"-14"-16,0 0-25 16,0 0-30-16</inkml:trace>
  <inkml:trace contextRef="#ctx0" brushRef="#br0" timeOffset="-209438.98">23289 2173 0 0,'0'0'0'0,"0"0"1"16,0 0-1-16,0 0 0 15,0 0-1-15,0 0 1 16,113-86 0-16,-111 84 0 15,0 2 0-15,-2-2 0 16,0 2 1-16,0 0-1 0,0 0 0 16,2 0 0-16,-2 0 8 15,0 0 3-15,0 0 8 16,0 0-2-16,0 0-9 16,0 0 0-16,0 0-2 15,0 0-4-15,0 0-1 16,0 0 0-16,0 0-1 15,0 0 3-15,0 0 0 16,0 0 1-16,0-2 2 16,4-2 3-16,-2 0 0 15,0 2 4-15,0 0-6 16,-2 2 1-16,0 0 4 0,0-2 0 16,0 2 4-16,0 0-1 15,0 0 4-15,0 0 0 16,0 0-2-16,0 0-2 15,0 0-1-15,0 0-1 16,0 0-2-16,0 0-6 16,0 0-5-16,-10 0-5 15,-3 0-4-15,-3 8 6 16,-1 10 1-16,-10 6 2 16,-6 12-18-16,-5 5 13 15,-5 3-2-15,-3 12 6 16,-3 0-7-16,-2 2-2 15,-5 2-4-15,2-5 3 0,1 3-3 16,0 0 3-16,1 0 5 16,3-4 6-16,5-4 4 15,1-8-3-15,5-4 7 16,5-2-3-16,4-1-3 16,2-3 6-16,8 1-7 15,-2 2-2-15,6-3 1 16,-1-2 0-16,5-4 0 15,-1 0 0-15,0-2 0 16,1-2-2-16,-1 2 2 16,-1-2 0-16,1-4 3 15,1-3-3-15,5-6 3 0,2-3 1 16,2-3-3 0,2-3-1-16,0 0-1 0,0 0 1 15,0 0 1-15,0 0-1 16,0 0-2-16,0 0-1 15,0 0 1-15,0 0 0 16,0 0 0-16,0 0-4 16,0 0-4-16,0 0-7 15,0 0-22-15,0 0-8 16,0 0 9-16,2 0 18 16,15-11-13-16</inkml:trace>
  <inkml:trace contextRef="#ctx0" brushRef="#br0" timeOffset="-25064.68">5587 16958 0 0,'0'0'17'0,"0"0"5"16,0 0 1-16,0 0-6 15,0 0-8-15,0 0 0 16,0 0-3-16,0 0 1 15,0 0-3-15,0 0 0 16,0 0 2-16,0 0 1 16,0 0-2-16,0 0-2 0,0 0-3 15,0 0-1-15,0 0-14 16,-5 0-29-16,-2 0-29 16</inkml:trace>
  <inkml:trace contextRef="#ctx0" brushRef="#br0" timeOffset="127002.11">6335 13597 276 0,'-2'0'-18'16,"2"0"5"-16,0 0-3 16,0 0-7-16,0 0 11 15,0 0-75-15,0 3 80 16,0-3 0-16,0 0-6 15,-2 1-11-15,0-1 17 16,-3 3-42-16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00:25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20123 4387 7 0,'0'0'25'0,"0"0"-8"16,0 0 2-16,0 0-1 16,0 0-1-16,0 0 0 0,0 0-3 15,-8-12 8-15,6 10-5 16,2-2-8-16,-2 2-7 16,0-4 0-16,0 4-1 15,-1-2 1-15,1 2 10 16,0-2-3-16,0 2 0 15,2 0 8-15,-2 0-10 16,0 0 0-16,2 0 4 16,0 2-4-16,0 0-4 15,0 0 5-15,0 0-6 16,0 0 3-16,0 0-3 16,0 0 6-16,0 0-8 15,0 0 4-15,0 0-2 16,0 0 2-16,0 0-3 15,0 0-1-15,0 0-1 0,0 0-4 16,0 0-2-16,0 0-5 16,0 0 5-16,6 8-1 15,12 12 5-15,2 2 2 16,2 5 0-16,1 0 1 16,-4 0 0-16,4-1 0 15,-3-2 2-15,-2 2 1 16,2-4-1-16,-3 0-4 15,-3 0 2-15,1 0-1 16,-1 0-1-16,-3 0 2 0,1-2 2 16,-4 2-2-1,-1-4 0-15,-1 4 2 0,4 0 1 16,-4-2 3-16,1 1-3 16,-1-2-2-16,-1-2-1 15,0 1 4-15,-1 0 3 16,3 0-6-16,-3 0 2 15,0 1-3-15,1 2 4 16,2 3-3-16,0-2 3 16,-3 2-4-16,2-2 2 15,3 0-2-15,-2-2 0 16,2 2 0-16,2 2 0 16,-2-4 0-16,0 4-1 15,0-2 1-15,-2 0 1 16,0 3 0-16,-1-5 0 0,-2-2 1 15,1-2-2-15,-1 0 0 16,1-2 0-16,0 2 0 16,1 0 0-16,-2 0 0 15,1 0 0-15,-1 2-2 16,0 2 2-16,4 0 3 16,-2 2-3-16,3 0 0 15,0 0-1-15,0-4 2 16,-5-2-1-16,1-8 1 15,-3 2-1-15,0-3 2 16,0-3-2-16,-2-1 2 16,2-1-4-16,-2 3 4 0,3-4 0 15,-3-1-1-15,0 3-1 16,0-3 0-16,0 0-1 16,2 1 0-16,-2-1 1 15,2 0 1-15,-2 3-1 16,0-3-1-16,0 0 1 15,0 0 0-15,0 0-1 16,3 0-1-16,-3 0 2 16,0 0-2-16,0 0-3 15,0 0-10-15,0 0-5 16,0 0-10-16,2 0-10 16,2 0-45-16</inkml:trace>
  <inkml:trace contextRef="#ctx0" brushRef="#br0" timeOffset="1724.35">20318 5591 5 0,'0'0'6'16,"0"0"-4"-16,0 0-2 15,0 0 0-15,0 0 0 16,0 0-1-16,0 0 1 0,0 0 12 15,0 0 17-15,0 0-2 16,0 0-13-16,0 0-7 16,0 0-5-16,0 0-1 15,9 0 8-15,7 0 6 16,5 0-5-16,0-9 6 16,4 0 3-16,2-4-12 15,0-1 2-15,-1 0-6 16,8 0 4-16,1-4-2 15,1-2-3-15,1 0-1 16,2 0-1-16,-1-2 0 16,-3 6 3-16,-2-4-3 0,-1 4 0 15,-5 0 0-15,-3 0 3 16,-4 4-3-16,-6 1 0 16,-6 6 0-16,-6 1 1 15,1 2 3-15,-3 2 10 16,0 0 6-16,0 0-1 15,0 0-2-15,0 0-7 16,0 0-7-16,0 0 0 16,0 0-3-16,0 0 0 15,0 0-3-15,0 0 3 16,0 0 0-16,0 0-5 16,0 0 4-16,0 0-2 15,0 0-2-15,0 0 3 0,0 0 0 16,0 0 1-16,0 0 1 15,0 0 0-15,0 0 0 16,0 0 0-16,0 11 1 16,0 7 2-16,0 9-2 15,0 3 0-15,0 2 5 16,-5 2-5-16,3 2 2 16,0 0-2-16,2 0 1 15,0-1-1-15,0-3-1 16,0-5 0-16,0-2 2 15,0-5-1-15,0-6-1 16,0-2 0-16,0-4 0 0,0 0 0 16,0 0 0-1,0-4 0-15,0 0 0 0,0 0 0 16,0 0 0-16,0 2 2 16,0 0-2-16,0-4 0 15,0 4 0-15,0-2 1 16,0 0-1-16,0 2 1 15,0-2-2-15,0 2 1 16,0 0 0-16,0 0 0 16,0-2 0-16,0-2 0 15,0 0 0-15,0-2 0 16,0 0 3-16,0 0-3 16,0 0 3-16,0 0 3 15,0 0 4-15,0 0 5 16,0 0 2-16,0 0 2 0,0 0 0 15,0 0 3-15,0 0-1 16,0 0 4-16,0 0-4 16,0-2-1-16,-11-6-15 15,-3-2-1-15,1 2 0 16,-1-2 5-16,1 2-5 16,-1 0-1-16,2 0-3 15,-6 0 0-15,2 2-3 16,-2-2 3-16,1 2 0 15,-2 0 0-15,2-2 0 16,-1 1 1-16,-2 0-1 16,0-1-5-16,0 0 5 0,2-1 1 15,-4 2-1-15,2-1-3 16,0 1 1-16,-2 3-4 16,3 1 3-16,-1 0-3 15,3 2 5-15,1-2-2 16,1 3 2-16,3 0 1 15,3-1 1-15,3 1 2 16,1 0-2-16,5-3-2 16,0 2 1-16,-2 1-2 15,2-3 2-15,0 3 2 16,0 0 0-16,0 0-2 16,0-1 5-16,-2 1-3 15,0 0 0-15,2 0 0 16,-2 0 0-16,2 0 0 0,0-2-1 15,0 2 1-15,0 0-2 16,0 0-3-16,0 0 3 16,0 0 0-16,0 0 1 15,0 0-1-15,0 0 2 16,0 0-1-16,0 0 2 16,0-3 1-16,0 3-4 15,0 0 3-15,0 0-3 16,0 0-2-16,0 0 0 15,0 0-2-15,0 0-1 16,0 0-3-16,0 0 0 0,0 0-10 16,0 0-17-1,0-1-51-15,10-10-91 0</inkml:trace>
  <inkml:trace contextRef="#ctx0" brushRef="#br0" timeOffset="9646.1">20582 9797 1 0,'0'0'4'0,"0"0"5"0,0 0 0 16,0 0-6-16,0 0 5 15,0 0-7-15,0 0-1 16,0 0 4-16,-29-5 5 15,27 5-3-15,-4 0-5 16,2 0 11-16,-2 0-10 16,1-3 8-16,-1 1 4 15,-1 2-7-15,2 0-4 16,-1 0-1-16,-1-2 7 16,1 0-4-16,-2 2-4 15,2-2 14-15,-1 2-14 0,-1 0-1 16,-2 0 2-16,1 0 5 15,-1 0-2-15,1 0-5 16,-3 0 6-16,1 0 2 16,0 0 0-16,-2 0-8 15,0 0 2-15,1 0-2 16,-1 0-1-16,-1 0 0 16,3 0 2-16,-2 0 0 15,2 2 0-15,-2 0-1 16,-1 0 1-16,3 0-1 15,-2 2 0-15,-1 0 3 16,1 0-3-16,-3 2 1 0,3-3 0 16,1 1-1-16,-1 0 0 15,3-1-1-15,-4 1 0 16,3 0 1-16,1 0 1 16,-1 0-1-16,3-1 1 15,-1 0-1-15,2 1 0 16,-2-1 4-16,3-2-4 15,-1 2 3-15,-1-1 0 16,2 0 0-16,0 1-3 16,1 1-5-16,1-1 4 15,-3 3-1-15,0-2 2 16,1 0 0-16,1 0-1 16,1 0 3-16,0 0-4 0,2 0-2 15,-1-1-2 1,-2 4 3-16,1 1-1 0,-3 2 4 15,3 0 4-15,0 2-4 16,0 0 0-16,0-2-2 16,2 2 0-16,2 0 2 15,-4 0-2-15,4 4 2 16,-2 0 0-16,2 2 1 16,0-2 2-16,0 0-3 15,0-2-3-15,0 1 2 16,0 0 1-16,0 2-3 15,0 1 2-15,0-3 0 0,0-1 1 16,2 2 0 0,2-2 0-16,4 0 0 0,-4 0 0 15,0-1 0-15,3-1 0 16,-3-2 0-16,0 2-1 16,2-4 2-16,-2 2 0 15,-2 0 0-15,0 0 3 16,0-2-4-16,3 0-3 15,-3 2 2-15,2-2 1 16,0 4 0-16,4 0 0 16,-2 0-1-16,1 0 0 15,-1 2-1-15,1-2-1 16,3 2 1-16,-2 0 2 16,1-2 2-16,0 0-2 15,-2 0-1-15,1 1 0 0,3-4 0 16,-1 1 1-16,1 0-6 15,-1-2 6-15,2 0 0 16,1 2 1-16,3 1-1 16,-1-4 2-16,1 1-1 15,0 1 1-15,2-4-1 16,-3 2 0-16,3-1 0 16,0 2-1-16,0-4 3 15,0 2-3-15,-1-2 0 16,-1 0 0-16,-1 0 1 15,1-2 0-15,-1 0-1 16,4 0 0-16,-2-2 1 0,-1 0-1 16,-1 0 0-1,1 1-1-15,0-1 1 0,-3 3 1 16,1-1-1-16,-3 0 0 16,2-2 1-16,1 0 0 15,-1 0 1-15,0 0-2 16,1 0 0-16,-4 0 0 15,4 0 1-15,-3 0-2 16,3 0 2-16,-1 0-2 16,1 0 2-16,-3 0-2 15,2 0 2-15,-2 0-2 16,2 0 2-16,-1 0 2 16,5 0-3-16,-3 0 0 0,4 0 0 15,0 0 2 1,-3 0-2-16,1 0 0 0,-3-2 1 15,2-4-1-15,-1 2 0 16,0-2 0-16,1-1 0 16,-2 4 0-16,3-1 1 15,-3-3-1-15,3 2 1 16,-1-1 0-16,1-5 1 16,-3 4 0-16,1-4-2 15,-3 1 1-15,0 2-1 16,-2 0 3-16,0 5-3 15,-3-1 0-15,-1 1 0 0,1-1 0 16,4-3 1 0,-4 0 0-16,3 1-1 0,0-2 0 15,-2 0 0-15,2 0 1 16,-1 0-1-16,0 0 1 16,2 0-1-16,-1-2 3 15,1 0-3-15,-2 4 0 16,-3-2 0-16,1 2 0 15,0 2-2-15,2-2 2 16,1 0 0-16,-5 0 0 16,0 2 0-16,1-2-3 15,-1 2 3-15,3-2 1 16,0 0 0-16,1-4 3 16,-1 0-3-16,0 0-1 15,0 0 1-15,-5 2-2 0,2-2 3 16,1 2-2-16,-3 0 3 15,0 0-2-15,0 2 1 16,0 0 1-16,1 0-3 16,2-2 1-16,-3-2 0 15,-2 3 0-15,2 2 0 16,0 1 2-16,-2-1-2 16,2 0 0-16,-2 1 2 15,0-5-3-15,0 4 3 16,0 1 3-16,0-2 4 15,0-1-3-15,0 2 0 16,0-4-4-16,0 0 3 0,-2-1-2 16,-2-3-3-16,-3-1 0 15,-2 6-2-15,4 0 2 16,-1 2-1-16,-3-2 7 16,2 2-3-16,-2 0-4 15,1 0 1-15,-1 0 2 16,-3 0-1-16,1-2-1 15,3 2 2-15,-6 2-1 16,1-2 6-16,-1 2-4 16,-1-2-4-16,1 0 0 15,1 2 0-15,-1-4 6 16,1 2 1-16,2 0-7 16,-3 0 1-16,2 2 1 0,-1 2 2 15,1 0 4 1,-1-2-4-16,-1 2 7 0,1-2-6 15,1 2-5-15,1 0 3 16,3 0-3-16,-4 0 3 16,1-2 1-16,0 2-3 15,-2-4 0-15,-3 4-1 16,5-2 1-16,-4 0 3 16,4 2 3-16,-3 0-2 15,1-2-5-15,-1 2 1 16,1-2 0-16,1 0 0 15,2 2-1-15,1-2 3 0,-3 2-2 16,3 0 0-16,-1 0 3 16,-2 0-2-16,1 0 0 15,0 2 1-15,0-2-2 16,0 0 0-16,-1 0-1 16,1 0 1-16,0 0 1 15,2 0-2-15,0-2 0 16,-2 0 0-16,0 0 2 15,0 0-2-15,0 0 1 16,-3 0-1-16,3 0 5 16,1-2-5-16,-2 2 0 15,1 2 0-15,2 0-1 16,-2 0 1-16,4 0 2 16,1 2 2-16,1-5-4 15,3 5 0-15,-3-1 0 0,1-2-3 16,-1 0 3-16,1 1 0 15,-2 0 3-15,1 0-2 16,-2 0-1-16,0-2 0 16,-1 0 0-16,-1 0 0 15,-3 0 0-15,4-1 3 16,-3 0-3-16,1 1-1 16,2-2 1-16,1 2 0 15,-4 0-1-15,2 0 1 16,2-1 0-16,1 4 2 15,-2-3-2-15,4 1-2 16,-2 2 2-16,1-2 0 0,1 3 0 16,0-1 0-1,-2-2 0-15,2 1 0 0,-2 1 0 16,-1-2 0-16,1 2 0 16,-2-2 2-16,4-1 0 15,0 2-2-15,-1 0 0 16,1 0 1-16,0 2-1 15,1 0 0-15,1-2-1 16,2 2-3-16,0 0-1 16,0 0 4-16,0 0 0 15,0 0 1-15,0 0 0 16,-2 0 0-16,-1 0-1 16,1 0 1-16,-2 0 0 0,1 0-3 15,1 0 2 1,0 0 0-16,0 0-4 0,0 0 3 15,0 0-4-15,-3 0 2 16,3 0 3-16,0 0-1 16,-1 0-1-16,-1 0-2 15,-1 0 5-15,-1 0-5 16,1 0 0-16,-1 0 4 16,-2 0 0-16,2 0-1 15,-3 0 2-15,1 0-2 16,-2 0 2-16,-1 0 1 15,3 0-1-15,-2 0-2 0,1 0-2 16,-1 0 1 0,-2 0 0-16,5 0 1 0,1 0 2 15,0 0-1-15,3 0 1 16,-2 0 1-16,1 0-1 16,4 0 0-16,-2 0 0 15,-1 0 0-15,3 0-2 16,0 0-8-16,0 0-5 15,-2 0-8-15,2 0-5 16,-2 0 2-16,0 0 17 16,0 0-9-16,-2 0 2 15,-1 0 12-15,3 0-1 16,-1 4-5-16,0 3-15 16,2 1-7-16,1 3-12 15,0 3 7-15,0 1 6 0</inkml:trace>
  <inkml:trace contextRef="#ctx0" brushRef="#br0" timeOffset="19425.88">22731 14578 3 0,'0'0'8'0,"0"0"-5"15,0 0 2-15,0 0 2 16,0 0 6-16,0 0 2 15,0 0-5-15,-2 0-1 16,2 0 0-16,0 0 3 16,0 0 1-16,0 0 3 15,0 0 0-15,0 0-1 16,0 0-5-16,0 0 10 0,0 0-5 16,0 0-4-16,0 0 8 15,0 0-10-15,0 0 4 16,0 0-6-16,0 0 2 15,0 0-7-15,0 0-2 16,0 0 1-16,0-2-1 16,0 2 0-16,0 0-1 15,0 0 1-15,0 0-1 16,0 0 1-16,0 0-1 16,0-2 1-16,0 2 3 15,0-4-2-15,4 0 1 16,4 2-1-16,-4-2-1 15,2 0 0-15,1 0 2 0,3-2-2 16,-4 0 0 0,3 2 0-16,0 2 0 0,0-4 0 15,2 2 1-15,-3 0 1 16,4 0-4-16,-3 4 2 16,-1-4 0-16,4 4 2 15,1-6-2-15,3 4 0 16,1 0 0-16,4 2 2 15,-2 0-3-15,2 0 2 16,1 0-2-16,-2 0 4 16,0 0-3-16,-2 0 0 15,-1 0 2-15,4 0-1 0,-7 0 0 16,1 0 0 0,-7 0 0-16,4 0 4 0,1 0-5 15,-2 0 1-15,1 0 5 16,-4 0-5-16,4 0-1 15,3 0 3-15,-2 0-1 16,1 0 0-16,-1 0 1 16,3 0-2-16,-1 0 0 15,1 0 6-15,-1 0-5 16,1 0 0-16,-3 0-2 16,-2 0 0-16,3 2 3 15,0 0 0-15,1-2-2 16,-2 0 1-16,-1 0 4 15,-1 0-6-15,-1 0 0 16,4 2 3-16,-3-2-3 0,3 4 1 16,3-4-1-16,2 4 2 15,2 0 2-15,8 4-1 16,0-2-1-16,0 0-1 16,0 2-1-16,-4-2 0 15,2 2 0-15,2 4 6 16,-2-6 0-16,-4 2-5 15,-2 0 2-15,-7-2-1 16,1-2-1-16,-4 4 1 16,-2-8-2-16,0 2 2 15,-1 2 0-15,2-4-1 16,-1 2 1-16,-1 0-2 0,1-2 0 16,1 2 0-16,-2 0 1 15,1-2-1-15,3 0 2 16,1 0-2-16,0 4 1 15,0-4-1-15,0 0 0 16,3 0 1-16,-2 2-1 16,1 0 0-16,-2-2 1 15,1 2-1-15,-3 0 0 16,5-2 1-16,-3 2 0 16,-2 0 3-16,-1-2-3 15,-2 2 2-15,1-2-3 16,-2 0 2-16,2 4-2 15,-3-4 0-15,7 4 0 0,3-2 2 16,-1 0-2-16,2 0 0 16,-6 0 0-16,2 0 0 15,-2 2 0-15,0 0 0 16,1-4 2-16,-4 0-2 16,-1 0 0-16,0 0-3 15,0 0 3-15,-3 0 3 16,0 0-3-16,-2 0 0 15,3 0 1-15,-1 0-1 16,4 0 0-16,-4 0 0 16,2 0-3-16,-1 0 5 15,-3 0-2-15,3 0 0 0,-4 0 0 16,5 0 0 0,0 0-2-16,0 0-7 0,3 0-8 15,1 0-6-15,-2 0-8 16,6 0-18-16,8-12-26 15,-2-2-52-15</inkml:trace>
  <inkml:trace contextRef="#ctx0" brushRef="#br0" timeOffset="22365.6">17553 15292 7 0,'0'0'18'0,"0"0"-5"16,0 0-3-16,0 0 9 15,0 0 2-15,0 0-2 16,0 0 9-16,76-34-1 16,-58 26-16-16,2 2 1 15,1-4-3-15,0 2-3 16,-1 4 1-16,1-5 3 15,-2 5-10-15,-3 0 1 16,-1 3 0-16,-3 1 2 16,1-4-3-16,-2 4 2 15,-1 0 0-15,3 0 1 16,-5 0-3-16,2 0 0 0,3 0 2 16,3-5-2-16,-1 5 0 15,3 0 1-15,2-1-1 16,0 1 1-16,0 0-1 15,2 0 2-15,-2-3-2 16,3 2 1-16,-1-3 1 16,-2 4-1-16,2-4 2 15,3 4-3-15,-3 0 0 16,0-5 0-16,1 4 0 16,-1-2 0-16,1-1 2 15,-2 3-1-15,-2-2-1 16,-2 1 0-16,-1 2 0 15,-1 0 0-15,3 0-2 0,3 0 1 16,-4 0 2 0,6 0 0-16,-5 0-1 0,-3 0-1 15,-1 2-1-15,3 5 2 16,-3-2 0-16,5 0 0 16,-4-1 2-16,4-4-2 15,1 1 2-15,2 3-3 16,2-1 1-16,3 3 0 15,-2-6 0-15,-2 0 0 16,-6 4 0-16,3-4 0 16,-3 0 0-16,0 0 0 15,-2 1-1-15,-1 2 1 0,-4 1 0 16,0-4 0-16,-1 0-1 16,-1 0 1-16,6 0 1 15,-3 0 0-15,4 0-2 16,1 0 0-16,4 0 1 15,0 0-1-15,0 0-1 16,3 0-7-16,-6 0 9 16,-1 1-1-16,-1-1 1 15,1 0-1-15,-1 5 1 16,-1-5-2-16,-3 0 2 16,0 0-1-16,-1 0 0 15,0 4-1-15,1 0-1 16,-1-4-2-16,-2 1-9 15,1 2 12-15,-3 1 1 16,4-2-2-16,-1 2-2 0,-1 0 2 16,4 0 3-16,-3-2-2 15,1-2 2-15,0 2 0 16,-1-2 0-16,-1 0-2 16,1 0 1-16,1 2 1 15,-2 2-1-15,3-4-1 16,-1 0-1-16,3 4 3 15,-2-4-2-15,4 0-5 16,-2 1 3-16,1-1 4 16,2 3 1-16,-3-3-1 15,2 0 0-15,4 2-1 16,1-2 1-16,-5 0 0 0,6 0 0 16,-4 0 0-16,-5 0 0 15,-2 0-2-15,-1 0 1 16,-5 2-1-16,6-2 1 15,-6 0 1-15,-2 2 0 16,5 2-5-16,-5-4 5 16,1 0 0-16,4 0 0 15,-3 0 2-15,-2 0-4 16,5 0 4-16,-1 0 0 16,-1 0-2-16,4 0 0 15,-3 0-5-15,-1 0 6 16,1 4-1-16,1-4 2 15,-2 0-2-15,-1 0-2 0,1 0 2 16,-1 0 2-16,0 0-2 16,-2 0-4-16,4 0 4 15,-5 0 0-15,-1 0 0 16,3 0-7-16,-3 0 7 16,0 0 5-16,0 0-4 15,0 0 4-15,0 0-5 16,0 0 0-16,0 0-2 15,0 0-1-15,0 0 2 16,2 0 1-16,-2 0-9 16,0 0 6-16,0 0 0 15,0 0-5-15,0 0-15 0,0 0-2 16,0 0-38 0</inkml:trace>
  <inkml:trace contextRef="#ctx0" brushRef="#br0" timeOffset="76361.07">6210 11177 14 0,'0'0'15'15,"0"0"-1"-15,0 0-8 16,0 0 4-16,0 0-7 15,0 0 7-15,0 0-7 16,0 0 6-16,3 0-8 16,-1 0 2-16,-2 0-3 15,0 0 1-15,0 0 1 16,0 0 1-16,0 0 6 16,0 0 10-16,0 0-5 0,0 0-2 15,0 0 1-15,0 0 2 16,0 0-7-16,0 0-8 15,0 0 1-15,0 0 1 16,0 0-1-16,0-2 3 16,0 2-2-16,0 0 2 15,0 0-4-15,0 0 0 16,0 0 0-16,0 0-1 16,2 2 1-16,0 14 0 15,0 4 1-15,-2-2-1 16,0-2 0-16,0 2 1 15,0-4 3-15,0 0 0 16,0 0 5-16,0 2-1 0,0 3-2 16,0 0-3-1,0 2-1-15,0-2-1 0,0 3 0 16,0 1-2-16,0 3 3 16,0 0-2-16,1 4 0 15</inkml:trace>
  <inkml:trace contextRef="#ctx0" brushRef="#br0" timeOffset="84419.74">6669 11237 16 0,'0'0'13'16,"0"0"-7"-16,0 0-2 15,0 0 2-15,0 0 3 16,0 0 0-16,0 0 7 16,0 0 6-16,0 0-7 15,0 0-8-15,0 0-2 16,0 0-5-16,0 0-2 16,0 6-4-16,0 2 4 15,0 8 2-15,0 4 4 0,0 3-3 16,3 0 5-16,3 2-4 15,3-4-1-15,-2 4-1 16,0-1 5-16,1 2 2 16,-3 2-6-16,2-2 9 15,0-2-1-15,-3-2-5 16,-2-2 1-16,0 4 2 16,0 2 10-16,0 4 14 15,1 1-21-15,-3-2-9 16,0 4 7-16,2-1-3 15,2 0 0-15,-1 0-4 16,4 4 3-16,-5-2 2 0,2 4-4 16,0 2 3-16,-1-2 0 15,-1 2 0-15,-2-1-2 16,0-3 8-16,0 0-6 16,0 0-3-16,0 2 4 15,0 2 1-15,-7 2 0 16,1 0-5-16,-8-2 0 15,1-4 2-15,2 0-4 16,-3-1 0-16,1 2 6 16,1 2-3-16,2 1-4 15,3-2 2-15,1 0 1 16,1-4-2-16,2 0-1 16,1 0 0-16,0-3 1 0,2-2 3 15,0-4-2-15,0-3-1 16,0-7 2-16,0 0-4 15,0-5 4-15,0-4-2 16,0 0 0-16,0-2-2 16,0 0 1-16,0 0 1 15,0 2-1-15,0-2 0 16,0 2-3-16,0-2 0 16,0 2-5-16,0 0-4 15,0 0-3-15,0 0-11 16,0 0-22-16,0-4-44 15,-4-2-29-15</inkml:trace>
  <inkml:trace contextRef="#ctx0" brushRef="#br0" timeOffset="86558.34">6493 12901 1 0,'0'0'29'16,"0"0"-9"-16,0 0-10 15,0 0-10-15,0 0-3 16,0 0 3-16,12 0 3 16,-8 0 0-16,1 0-2 15,-1 0 3-15,0 0-2 16,3 0 9-16,-3-1-5 16,1-3-4-16,2 2 2 0,1-1 2 15,1-1 2 1,1 3-5-16,-4-2-1 0,5 2-2 15,3-2 1-15,-1 0-1 16,7 0 0-16,0-1 1 16,6 3 4-16,1-6-5 15,2 4 6-15,0-4-5 16,0-1 3-16,0 2-4 16,-4 2 0-16,-3-1 0 15,-4 2 2-15,-2 3-2 16,-5 0 3-16,-3 0-3 15,-3 0 0-15,-3 0-3 0,0 0-1 16,-2 0 2-16,0 0 2 16,0 0 9-16,0 0 6 15,0 0 5-15,0 0 2 16,0 0 2-16,0 0-9 16,0 0-7-16,0 0-8 15,0 0 0-15,0 8 0 16,0 2 2-16,-2 2 0 15,-5 2 2-15,1-1-2 16,2 2 0-16,-3 2 5 16,0 3-1-16,0 4-4 15,1 4-2-15,-3 0 3 16,0 0-3-16,2 0 4 16,1-4-4-16,-1-2 0 15,3-6 0-15,-4-2 4 0,4-2 1 16,0-2-5-16,-1 0 4 15,3 1-4-15,0-2 0 16,-2 4 1-16,2-3-1 16,-2 1 0-16,0 1 1 15,2-2-1-15,-2 1 4 16,-1-4-4-16,1 1 2 16,0 3-1-16,-4-1-1 15,4 0 7-15,0-2-4 16,-1 0-3-16,3-4 0 15,2-2-1-15,0-1 1 16,0 2 0-16,0-3 0 0,0 0 0 16,0 0 1-16,0 0 3 15,0 0 1-15,0 0 1 16,0 0 4-16,0 0-8 16,0 0 8-16,0 0-8 15,0 0-2-15,0 0 0 16,0 0 0-16,0 0 0 15,0 0 9-15,-4 0 0 16,0-3-8-16,-4-4-1 16,-1-1 0-16,3-2 0 15,-5-1 1-15,2 2-1 16,0 0 0-16,0 0 0 16,3-1 0-16,-4-3 0 0,-3 1 0 15,5-2-1-15,-4 3 1 16,3-2-1-16,1 4 1 15,0-2 0-15,4 4 0 16,-3-2 0-16,3 1 0 16,-2-2 0-16,3 4-2 15,-2-4-3-15,3 2 5 16,0 2 2-16,-2-2-2 16,-3 2 2-16,3-2-1 15,-3 2-1-15,0 0 4 16,0 0-4-16,3 0 0 15,0 2 1-15,-1 0 2 0,3 0-3 16,0 0-3-16,-4 0 3 16,2-2-1-16,2 2 0 15,-2 0 1-15,2 0 0 16,0 2-1-16,2-2 1 16,-2 2 0-16,2 2 1 15,0-2-1-15,-3 0 1 16,3 2-1-16,0 0 0 15,-2-2 4-15,2 0-3 16,0 2-1-16,0-2-1 16,0 0 1-16,-2 2 0 15,2-2 1-15,-2 0-1 16,-1 2 0-16,0-2 0 16,1 0 2-16,2 2-2 15,0-2 1-15,0 0 1 0,0 0-1 16,0 0 0-16,-2 0 0 15,0 0 5-15,2 2-2 16,0-2-3-16,0 2-1 16,0 0 0-16,0 0 0 15,0 0 1-15,0 0-3 16,0 0 4-16,0 0-6 16,0 0 8-16,0 0-4 15,0 0 1-15,0 0 0 16,0 0 4-16,0 0-5 15,0 0 0-15,0 0 4 16,0-2-4-16,0 2 1 0,0-2 0 16,0 0-1-16,0-4-1 15,-2 2 1-15,2 0 0 16,-2 0-1-16,2 4-1 16,0-5 1-16,-2 2 2 15,2-1-2-15,0 0 2 16,0 4-1-16,0 0 0 15,0 0 0-15,0 0 0 16,0 0 0-16,0 0 0 16,0 0-1-16,0 0-2 15,0 0-4-15,0 0-5 16,-2 0-6-16,2 0-5 16,0 0-2-16,0 0 1 0,0 0-7 15,0 0 2-15,0 0-5 16,0 0 5-16,0 0-13 15,0 4-24-15,-3 6 12 16</inkml:trace>
  <inkml:trace contextRef="#ctx0" brushRef="#br0" timeOffset="97911.64">7794 13387 0 0,'0'0'36'15,"0"0"-4"-15,0 0-6 16,0 0-3-16,0 0 1 15,0 0-2-15,0 0 0 16,0 0 0-16,0 0-1 16,0 0-6-16,0 0-2 15,0 0-8-15,0 0 0 16,0 0-1-16,0 0 1 0,0 0-4 16,0 0 3-16,0 0-1 15,0 0 1-15,0 0 5 16,0 0-4-16,0 0 1 15,0 0 0-15,0 0 1 16,0-10-7-16,0-4-1 16,0-4 1-16,0 2 0 15,0-1 0-15,-4-1 0 16,-1 0 0-16,1-1 0 16,0-2 2-16,0-1-4 15,1 4 4-15,-2-4-4 16,3 2 1-16,-2-2 1 15,-1-2 3-15,1 2-1 0,-2-6-2 16,-1 2 0-16,0-4 0 16,0 0 0-16,1 2 0 15,-1-2 0-15,3 3 0 16,-4 4 0-16,4-2 0 16,-2 4 0-16,1 0 0 15,-1 2 0-15,-2 0 1 16,2 1-1-16,2 0 0 15,-3 0 0-15,3-2 0 16,0 0 0-16,-4-4 0 16,4-2 0-16,-3-2 0 15,3 0 0-15,-3 2 0 0,0 1-1 16,3 3 2-16,-3 0-1 16,3 4 0-16,0-2 0 15,1 2 0-15,-5-4 0 16,5 0 0-16,1 2 0 15,-1 0-4-15,-1 0 8 16,2-2-5-16,2-2 1 16,-2 0 0-16,0-2 0 15,2 2 0-15,0 0 0 16,-3 1 0-16,3 1-2 16,0-2 0-16,0 2 2 15,0 2 0-15,0 2 4 16,0 0-4-16,0 0 0 15,0 2 0-15,0-2 0 16,0 0 0-16,0 2-4 0,0-2 4 16,0-2 0-16,0 2 4 15,0-2-4-15,0 0 0 16,0 4-4-16,0-1 4 16,0 6-1-16,0 0 6 15,0 0-5-15,0 0 0 16,0 4 0-16,0-4 0 15,0 5 0-15,0 2 0 16,0 0 0-16,0 4 0 16,0 0 0-16,0 0 0 0,0 0 0 15,0 0 0 1,0 0 1-16,0-1 0 0,0-2-1 16,0-3 1-16,0 1-1 15,0-6 0-15,0 4 0 16,0 0 0-16,0 1 0 15,0 4 0-15,0 0 0 16,0 2-1-16,0 0-3 16,0 0 4-16,0 0 0 15,0 0 3-15,0 0-3 16,0 0 0-16,0 0-1 16,0 0-1-16,0 0-8 15,3 0-13-15,-3 0-22 16,0 0-49-16,4 0-39 15</inkml:trace>
  <inkml:trace contextRef="#ctx0" brushRef="#br0" timeOffset="99817.93">7262 11635 14 0,'0'0'31'0,"0"0"-14"15,0 0-3-15,0 0-5 16,0 0 4-16,0 0-4 15,0-3-9-15,0 3 0 16,0 0 2-16,9 0-5 0,9 0 6 16,4 0 2-16,5 0 10 15,-1 3 4-15,1 2-14 16,0 1-2-16,-3 1-3 16,1 0 3-16,-2 0 6 15,0-2-5-15,-2 3-3 16,-1-2 7-16,-5-2-3 15,1 0-3-15,-3-4 4 16,0 2 0-16,-1 0-1 16,-1-2-5-16,1 2 0 15,-2-2 1-15,3 0 1 16,1 0 1-16,-1 0-2 0,1 0 0 16,-1 0 2-16,-5 0-2 15,5 0-2-15,-5 0 1 16,1 0 0-16,-2-2 0 15,0 2 1-15,-1-2-2 16,-2 0 2-16,-1 2-1 16,-1 0 0-16,-2 0 0 15,0 0 0-15,0 0 0 16,0 0 3-16,0 0 0 16,0 0 0-16,0 0 0 15,0 0 0-15,0 0 2 0,0 0-3 16,0-1 9-1,0-2 16-15,0 2-4 16,0-3 2-16,-7-3-25 16,-8-3 0-16,-1 0 1 0,1 0 4 15,-1 0-5-15,-2 0 0 16,3-2-1-16,2 0 2 16,-1 0-1-16,1-4 0 15,1 0-1-15,1 0-1 16,3 2 2-16,-1 0 0 15,6 2 0-15,-1 2-1 16,-1 2 1-16,3-2 0 16,-2-2 0-16,2 2-3 15,-1 0 0-15,3 2 6 0,0 0-7 16,0-1 8 0,0 6-8-16,0-1 7 0,0-3-3 15,0 6 0-15,0-2-3 16,0 0 3-16,0 1 3 15,0 0-2-15,0 0-1 16,0-3 0-16,0 4-1 16,0 1 2-16,0-3-1 15,0 3 0-15,0 0 0 16,0 0 0-16,0 0-1 16,0 0-1-16,0 0 2 15,0 0 2-15,0 0 3 16,0 0-2-16,0 0-2 15,0 0 0-15,0 0 0 16,0-1 2-16,0-2-1 0,0 0-2 16,0-1 1-16,-5 0 1 15,1 0-2-15,2-2 0 16,-3-1-2-16,3-1 2 16,0 2 2-16,0 1-2 15,-2-4 0-15,4 4 0 16,-3 1 0-16,1-3-2 15,0 5 2-15,2 0 2 16,0 2-2-16,0 0-2 16,0 0 2-16,0 0-1 15,0 0 6-15,0 0-5 16,0 0 0-16,0 0 0 0,0 0 0 16,0-2 1-16,0 2-1 15,0 0-1-15,-3 0 1 16,0 0 0-16,3 0 1 15,0 0-1-15,0 0-5 16,0 0-1-16,0 0-4 16,-1 0 9-16,1 0-2 15,0 0 2-15,-3 0-1 16,1 9 2-16,0 0 0 16,-2 8 2-16,0-2-1 15,-3 2 0-15,1-2-1 16,0 0 3-16,2-1-1 15,-2-3-1-15,-1 2 0 0,0-1-1 16,0-2 0 0,3 0 2-16,2-2-2 0,-3-4-2 15,5 2 2-15,-4-2 2 16,2 0-1-16,2 4-2 16,-2-2-1-16,0 4 2 15,-4 0 0-15,4 0 0 16,-2-2 2-16,-1 4-2 15,1-2 0-15,-2 0 2 16,-3 2-2-16,2 0 0 16,-2 0 5-16,-3-2-5 15,4 1 0-15,-1-4 2 0,0 1-1 16,3-2-1-16,1-2 0 16,0-2 6-16,1 0-1 15,2 1-1-15,0-2-1 16,-1 2 1-16,1-2-2 15,0 1 2-15,0 0-3 16,-1 0 1-16,2 0-2 16,-5-2 0-16,6 2 3 15,-2-2-3-15,2 0 2 16,-2 0-2-16,2 0 0 16,0 0 0-16,0 0 0 15,0 0-1-15,0 3 1 16,0-3-4-16,0 0-7 15,0 0-22-15,0 0-38 16,0 0-84-16,2-5 54 0</inkml:trace>
  <inkml:trace contextRef="#ctx0" brushRef="#br0" timeOffset="106581.59">1440 7139 23 0,'0'0'33'0,"0"0"-16"16,0 0-9-16,0 0 2 15,0 0 0-15,0 0-1 16,0 0-9-16,-4 0 0 16,4 0 0-16,0 0 0 15,0 0 0-15,0 0 0 16,0 0-1-16,0 0-5 16,0 0 1-16,0 0-5 15,0 0 2-15,0 0 7 16,8 0 1-16,11 3 1 0,-3 4-1 15,9-3 0 1,0-3-1-16,4 2-9 0,0-3 10 16,0 2 0-16,2-2 9 15,-2 0-5-15,1 0 3 16,-4 0-2-16,0 0 13 16,-1 0-6-16,0 0-12 15,-3 0 11-15,0-2 2 16,-2-1-12-16,-2 2 0 15,2-2 2-15,-2 3-3 16,5 0 1-16,-2 0 1 16,4 0-2-16,4-1 0 15,0-3 1-15,4 1 5 16,3 0-5-16,-5-1 3 0,3 0 1 16,-1 1-4-16,-4-1 4 15,2 0-5-15,-1-2 2 16,-2 2 4-16,-1 0-6 15,0 4 1-15,-5 0-1 16,3 0 1-16,0 0 3 16,0 0 0-16,0 0-3 15,0 0 1-15,0-2-2 16,-3 0 0-16,4-1-2 16,-1-1 1-16,-1 1 2 15,3 1 0-15,-3 0-1 16,3 2 0-16,-2 0-1 15,1 0 1-15,-1 0-4 0,-2 0-2 16,-4 0 5-16,-1 0-7 16,0 0 7-16,-2 0 1 15,1 0-3-15,1 0 3 16,0 0 5-16,2 0 3 16,0 0-8-16,1 4-1 15,-2 0-2-15,4-1-1 16,-1-2 4-16,2 3 4 15,5-2-4-15,0 5 2 16,0-6-2-16,0 3 0 16,0-2 2-16,-4 0 2 15,-1 0-4-15,-2 1-4 0,-2-3 4 16,1 1 6-16,-6-1-5 16,-3 3 1-16,-2-2-2 15,-5-1 0-15,-1 0 0 16,1 0 2-16,-5 0 3 15,2 0-4-15,-2 0 10 16,0 0 8-16,0 0-3 16,0 0 6-16,0 0 1 15,0 0-12-15,0 0 2 16,0 0-5-16,0 0-2 16,0 0-1-16,0 0-2 15,0 0-3-15,0 0 2 16,0 0-2-16,0 0 0 15,0 0 0-15,0 0-4 16,0 0-13-16,0 0-27 0,9 0-36 16,4 0-38-16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03:03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9416 13982 0 0,'0'0'4'0,"0"0"2"16,0 0-3-16,0 0 1 16,0 0 3-16,0 0 6 0,0 0 1 15,0 0 3-15,0-2-1 16,0 2-2-16,0-1 1 15,0-2-5-15,0-1-8 16,0 0-1-16,0 0-1 16,0 2 0-16,0-3 3 15,0 0 4-15,0 1-7 16,0 0 6-16,0 2-3 16,0 0 12-16,0 1 3 15,0-2 2-15,0 3-1 0,0 0-10 16,0 0 6-1,0 0-15-15,-2 0 1 0,2 0-1 16,0 0-5-16,0 0 1 16,0 3 0-16,0 12 4 15,0 7 2-15,0 9 11 16,0 1-1-16,0 6-6 16,2 4-1-16,3 2 7 15,-1 2-5-15,4 4 3 16,-4-4-7-16,0-6 3 15,0-3-6-15,-1-10 2 16,1-4-2-16,1-1-1 16,0-4 1-16,-1-4 2 15,0 2-2-15,-2-2 1 16,3-2-1-16,-5 0 2 0,0 0-2 16,0 2 0-1,0 0 1-15,0 2-4 0,0-2 3 16,0-4 0-16,0-2 0 15,0-4 4-15,0 0-4 16,0-4 1-16,0 2 0 16,0-2-1-16,0 4 4 15,0 0-3-15,0 0 0 16,0 2-1-16,-5-2 0 16,5-4 0-16,-2 0 0 15,2 0 3-15,0 0-1 16,0 0 4-16,0 0 5 15,0 0-8-15,0 0-2 16,0 0 4-16,0 0-1 0,-4 0-4 16,0-8 0-16,-1-2-1 15,0 0 1-15,3-2-2 16,2 2 0-16,0-4 1 16,0 2 1-16,0 2-1 15,0-4 1-15,0 2-2 16,8 0-1-16,2 0 2 15,-1 6 1-15,-1 4-1 16,2-2-4-16,1 4 4 16,-1 0-9-16,2 0 7 15,1 4 1-15,3 6 2 16,-1 4 2-16,1 0-2 16,2 2 0-16,-4-4 1 0,1 0 2 15,-3-2 0-15,-2 0-2 16,1-2 1-16,-1 2-2 15,0-6 3-15,-1 4-3 16,0-2 1-16,0 2 0 16,0-4 1-16,-5 2-2 15,3-6 0-15,-2 0 2 16,2 4-2-16,-3-4 1 16,2 0 0-16,2 0 0 15,0 0 1-15,1 0-2 16,0 0 2-16,-3 0 0 15,-1 0-1-15,0 0 0 0,-1 0-1 16,0-8 2-16,1 2 0 16,-1-2-1-16,-3 0-1 15,-1-2 0-15,0 4 1 16,0 0-1-16,0 0 1 16,0-2-1-16,0-2 0 15,0-2-7-15,-3 2 5 16,-8-2-4-16,2 2-19 15,0 0-15-15,-2 2-55 16</inkml:trace>
  <inkml:trace contextRef="#ctx0" brushRef="#br0" timeOffset="769.77">9802 14257 10 0,'0'0'46'0,"0"0"-1"0,0 0-27 16,0 0-7-16,0 0-4 15,0 0 5-15,18 6 3 16,-13 10 16-16,6 2-6 16,-3 2-1-16,3 4-8 15,1 0 7-15,-3 1-13 16,1-1 2-16,0-8-8 15,-1 4 5-15,1-2-4 16,0-2-1-16,1 2-1 16,0-2-1-16,0 0 2 15,2-4-3-15,1 0-1 16,1 0 1-16,1 0 3 16,-1-2-2-16,2 0-2 0,0 2 1 15,-3-8 3-15,-4 0-4 16,1-2 0-16,-3-2 0 15,-2 0 4-15,1 0 0 16,-1 0 3-16,3-4-3 16,3-6-1-16,-2-2 1 15,2 0-1-15,-1 0 0 16,-3 0-2-16,-3 2-1 16,2 0 1-16,-5 2 3 15,1-4-3-15,-3 2 3 16,0-7-2-16,0-2-2 15,0-3 3-15,0-2-3 0,-10-2 1 16,-5-5 1-16,-3 3-1 16,-2 0 0-16,0 2 0 15,2 4-1-15,2 4 0 16,0 2 0-16,6 2 3 16,-1 4-3-16,3 4 7 15,2 2-7-15,-1 2 0 16,5 2-3-16,0 0 2 15,0 0-19-15,2 0-32 16,0 0-30-16,0 4-54 16,0 10 17-16</inkml:trace>
  <inkml:trace contextRef="#ctx0" brushRef="#br0" timeOffset="1109.46">10079 14185 113 0,'0'0'30'15,"0"0"-30"-15,0 0 0 16,0 0 10-16,0 0 10 15,0 0-7-15,48-22 8 0,-23 18-11 16,2-4 5-16,0 2-6 16,4 2 2-16,-2 0-8 15,0 0 3-15,-3 0-5 16,1 0-1-16,-7 2-1 16,-5 2-4-16,-3 0-18 15,-6 0-11-15,-1 0-21 16,-1 0-10-16,-4 0-9 15</inkml:trace>
  <inkml:trace contextRef="#ctx0" brushRef="#br0" timeOffset="1399.8">10381 14123 50 0,'0'0'26'0,"0"0"1"0,0 0 9 15,0 0 13-15,0 0-21 16,0 0-12-16,-4 50 4 16,4-24-6-16,0 0 5 15,0 0 0-15,0-2-9 16,0-2-6-16,0 4 2 16,2-2-5-16,5 2 1 15,0-2-1-15,1-2 1 16,-1 0-2-16,-1-4 0 15,2-1-7-15,-2-7-21 0,1 2-22 16,1 2-28-16,4-4-1 16,1 2-9-16</inkml:trace>
  <inkml:trace contextRef="#ctx0" brushRef="#br0" timeOffset="1909.8">10631 14598 31 0,'0'0'25'0,"0"0"-7"16,0 0 24-16,0 0 12 0,0 0-12 16,0 0-40-1,0-12 14-15,0-8-15 0,0-4 4 16,0-2-4-16,0-4 12 15,-3-2-13-15,-5-7-9 16,-3 1 9-16,6 2-3 16,3 2 4-16,2 6-3 15,0 0 1-15,0 6 1 16,2 4 2-16,9 6 2 16,-2 4 1-16,-5 2 0 15,4 4-2-15,-6 2 5 16,2-2-8-16,3 2 1 15,-1 0-1-15,4 0 7 16,3 0-4-16,0 0 2 0,3 2 1 16,2 8-5-16,-3 4 0 15,5 4 8-15,-2 2-4 16,2 6 1-16,3 2-1 16,-4 2-4-16,1 2 5 15,1 2 1-15,-6-6-7 16,1-1 2-16,-5-1-2 15,2-8 2-15,-4-6-2 16,0 2 0-16,-3-4-29 16,0 0-20-16,-5-2-52 15,-1-4-50-15</inkml:trace>
  <inkml:trace contextRef="#ctx0" brushRef="#br0" timeOffset="2143.73">10742 14436 281 0,'0'0'40'16,"0"0"-37"-16,0 0-2 15,0 0 16-15,0 0 11 16,0 0-26-16,23-54-2 15,-3 37 0-15,-1-1-2 0,4 3-28 16,-3 2-54-16,0-1-109 16</inkml:trace>
  <inkml:trace contextRef="#ctx0" brushRef="#br0" timeOffset="2818.6">11342 14337 128 0,'0'0'17'16,"0"0"-14"-16,0 0-3 15,38 103 3-15,-14-67 31 16,5-4-1-16,3-2-18 16,1-4-9-16,-2-8 7 15,-2-4-1-15,-3-4 4 16,1-6-9-16,-2 0 8 15,-3-4-8-15,1 0 7 16,-8-4 0-16,1-8 4 16,-8-2-1-16,-1-4 0 15,-1-2 1-15,-6-8-11 16,0-4-5-16,0-6-2 16,-19-6-1-16,-10-1-8 0,-2 3 1 15,0 8 2-15,2 10 6 16,6 10 4-16,8 8 17 15,-1 6-1-15,-2 0-2 16,-2 0-4-16,-4 24-14 16,1 10-7-16,4 6 3 15,5 2 2-15,9 5-32 16,5-1-23-16,0-6-22 16,16-8-73-16</inkml:trace>
  <inkml:trace contextRef="#ctx0" brushRef="#br0" timeOffset="3290.61">11758 14265 301 0,'0'0'42'0,"0"0"-33"15,0 0-8-15,0 0 38 16,0 0-4-16,0 0-35 16,0-6 0-16,0 6-11 15,0 0 2-15,9 16 2 16,5 8 7-16,5 9 3 0,1 0-2 16,5 3 2-1,0-1-2-15,0-5-1 0,-2-2-1 16,2-6 1-16,-2-4 2 15,-1-4-2-15,-5-2 0 16,-5-2 4-16,-5-10-1 16,-3 0-3-16,-2 0 7 15,-2 0 3-15,4 0 6 16,1-10 11-16,-3-10 0 16,2-4-8-16,-1-2-2 15,-3 2-2-15,0 2 4 16,0 1-13-16,0 3 9 0,-4 3-14 15,-3 2-1 1,0-3-8-16,-1 2-27 0,0 4-23 16,4-2-22-16,4 2-27 15,0 0-64-15</inkml:trace>
  <inkml:trace contextRef="#ctx0" brushRef="#br0" timeOffset="4091.69">12329 14107 28 0,'0'0'6'15,"0"0"30"-15,0 0 23 16,0 0-2-16,46 114-32 15,-27-84-4-15,-4 2 2 16,3 0-12-16,-2 0-3 16,-3-6-3-16,0 1 1 15,-1-8 1-15,-4 2 0 16,1-7-2-16,-5-2-1 0,-2-2 0 16,0-9-1-1,2 2 0-15,-2-3-2 0,-2 0 0 16,0 0 3-16,0 0 4 15,0 0 4-15,0 0 4 16,0-12 22-16,-16-8-36 16,-3-5-2-16,6-3 0 15,1-3-2-15,0-6 2 16,5-1 0-16,1 0 4 16,2 6-4-16,4 6 1 15,0 4 0-15,0 4 2 16,0 0-3-16,0 2 0 15,6-2 0-15,5 1-3 16,5 2 3-16,-1 1 0 0,-1 2-3 16,1-2 2-16,1 6-2 15,-1-1-9-15,3 4-15 16,5 2-6-16,-1 1 7 16,0 2-13-16,-2 0-9 15,-7 0-1-15,-4 0-23 16</inkml:trace>
  <inkml:trace contextRef="#ctx0" brushRef="#br0" timeOffset="4349.57">12449 14227 163 0,'0'0'54'0,"0"0"-51"16,0 0 14-16,0 0 27 15,0 0-25-15,0 0-11 16,0 4-8-16,0-2 0 16,15-2 1-16,6 0-1 15,8 0-21-15,0-6-63 16,0-18-83-16</inkml:trace>
  <inkml:trace contextRef="#ctx0" brushRef="#br0" timeOffset="4745.78">12678 14071 55 0,'0'0'104'0,"0"0"-96"16,0 0 23-16,0 0 9 15,0 0-21-15,0 0 0 16,13 88-7-16,1-54 0 16,-1 6-10-16,3 2 8 15,-1-8-9-15,4 0 4 16,-4-4 0-16,1-6-4 0,-3-2 2 16,1-5 0-1,-6-9-3-15,1-4 1 0,-5-2 2 16,2-2-1-16,-4 0 4 15,2 0 3-15,0 0 21 16,1-14-4-16,-1-3-7 16,0 2 1-16,-2 1-6 15,2 1-1-15,-4 1 1 16,0 4 4-16,0 1-7 16,0 0 12-16,0 1-9 15,0-4-14-15,-6 0-1 16,0 2-35-16,2 0-45 15,4 4-33-15,0-2-65 16</inkml:trace>
  <inkml:trace contextRef="#ctx0" brushRef="#br0" timeOffset="5682.67">12795 14464 3 0,'0'0'19'0,"0"0"3"15,0 0 4-15,0 0-15 16,0 0-10-16,0 0 2 16,0 0-3-16,0 0 0 15,0 0 2-15,0 0 9 16,0 0 7-16,0 0 3 15,0 0-4-15,2 0 2 16,2-6-13-16,0-2-1 16,1 2-4-16,1-2-1 15,-1 4-6-15,2-2-25 16,-3 2-24-16,3 0-25 0</inkml:trace>
  <inkml:trace contextRef="#ctx0" brushRef="#br0" timeOffset="6388.48">12795 14464 48 0,'62'-82'31'16,"-62"79"-9"-16,0 1 30 15,0 2-13-15,0 0-25 0,0-4-3 16,0 4-4-1,0 0 0-15,0 0 3 16,0-4 5-16,0 3 2 0,0-2-2 16,0-3-1-16,0 2-1 15,0-4 2-15,0 2-11 16,0-2 2-16,0 2-1 16,0 2-4-16,0 0 0 15,0 2-1-15,0 0 5 16,0-4-5-16,0 2 1 15,0-2-1-15,0 4 0 16,0-4-1-16,0 2-1 16,0-2 4-16,0 0 3 15,0-2-3-15,0 0 4 0,0-2-3 16,0 2 6-16,0-2-1 16,0 2 1-16,0-2-6 15,0 0-3-15,0 2-1 16,0-2 1-16,0 2 4 15,0 0-4-15,0 0 8 16,0 6-1-16,0-8-2 16,0 4 7-16,0 4-9 15,0-4 2-15,0 4 0 16,0-2-5-16,0 2 1 16,0-2-1-16,0 2 0 15,0 0-1-15,0-4 1 16,0 4-3-16,0 0 3 15,0 0 3-15,0 2-2 16,0 0-1-16,0 0-1 0,0 0-3 16,0 0 2-16,0 0-3 15,0 0 4-15,0 0-5 16,0-2 2-16,0 2 2 16,0-3-3-16,0 2-9 15,0-3 8-15,0 2 1 16,0 2 1-16,0 0-7 15,0-2-20-15,0 0-7 16,0-2-28-16,2-4-72 16</inkml:trace>
  <inkml:trace contextRef="#ctx0" brushRef="#br0" timeOffset="7107.48">13193 14159 81 0,'0'0'1'16,"0"0"11"-16,0 0 53 15,0 0-23-15,0 0-25 16,0 0-3-16,22-24 6 15,-22 20 4-15,0-2 6 16,0 2 8-16,0 2-17 16,0-4-12-16,0 4 6 15,0 0 10-15,-2 0-2 0,-5 0-12 16,1 2-7 0,-3 0 0-16,2 0 0 0,0 0-4 15,-1 0 2-15,-3 0-2 16,-1 2-2-16,1 4 2 15,3 0-2-15,-4 2 2 16,5-2 1-16,1 4-1 16,0 0 0-16,-4 4-1 15,-1 2 1-15,3 0-2 16,0-4 1-16,4 0 0 16,-1-2 1-16,3 0-8 15,0 0 4-15,2 0-4 16,0-2-2-16,0 0 8 0,0 0-1 15,0 2-1 1,0-2 2-16,0 2-2 0,4 2-10 16,7-2 11-16,1-2-6 15,-1-2-3-15,3-2 0 16,-4 2 2-16,1-3 4 16,1-3-6-16,-1 0 1 15,-3 0-1-15,6 0-4 16,-1 0-28-16,-1-9-86 15</inkml:trace>
  <inkml:trace contextRef="#ctx0" brushRef="#br0" timeOffset="7500.95">13092 14269 117 0,'0'0'152'16,"0"0"-138"-16,0 0 24 16,0 0 18-16,0 0-5 15,0 0-29-15,-1 0-17 16,1 0-1-16,0 0-4 16,0 0 1-16,0 0 1 15,0 0-2-15,5 0-1 16,5 0 1-16,3 0 0 15,3 0 0-15,-3 0 0 0,1 0 1 16,-1 6 0-16,3 4 1 16,2 6-1-16,2-2-1 15,-3 3 0-15,4 1 1 16,-3 1 1-16,-1-1-2 16,-1-1-2-16,-5-3-5 15,-2-5-17-15,-2 0-6 16,-5-5-7-16,0-3-9 15,0-1-9-15,1 0-85 16</inkml:trace>
  <inkml:trace contextRef="#ctx0" brushRef="#br0" timeOffset="8112.42">13425 14339 64 0,'0'0'72'15,"0"0"6"-15,0 0-12 16,0 0-25-16,0 0-13 0,0 0-19 16,0-42-9-16,-5 20 1 15,-1-8 0-15,-1-4-1 16,0 0 0-16,0-6 2 16,3 4 2-16,2 6-4 15,2 3-1-15,0 8 1 16,0 5 0-16,0 5 0 15,0 4-1-15,0-2 0 16,4 1 1-16,5 2-3 16,-2 3 2-16,2-2-1 15,0 3 2-15,5 0 0 16,-4 0 1-16,3 0-1 0,1 4 1 16,-1 9-1-16,1-2 5 15,-1 7 3-15,3 3 3 16,-1-2 2-16,1 3-3 15,2 1-7-15,0-1-2 16,-4 0 3-16,3-4-3 16,-4 0-1-16,1-4 4 15,-1 2-1-15,-1-8-5 16,-2 2 2-16,-1-2 0 16,-3 0 0-16,2-2-3 15,-2-2-32-15,1 2-5 16,-3-4-21-16,3 0-38 15,-4-2 2-15</inkml:trace>
  <inkml:trace contextRef="#ctx0" brushRef="#br0" timeOffset="8496.51">13430 14219 197 0,'0'0'107'0,"0"0"-83"16,0 0 6-16,0 0 31 15,0 0-2-15,0 0-38 16,-5-2-18-16,5 2-2 15,0 0 1-15,0 0 1 16,0 0-3-16,0-4-1 16,0 4-1-16,0-4-2 15,5 0 4-15,10-2 5 16,-1-4 0-16,5 2-2 16,-4 4 3-16,2-6-5 15,-1 4-1-15,-1 0 0 16,1 2-2-16,-1 2-21 15,3-2-39-15,-3 0-49 16</inkml:trace>
  <inkml:trace contextRef="#ctx0" brushRef="#br0" timeOffset="16714.02">14272 16637 11 0,'0'0'17'16,"0"0"-7"-16,0 0 2 15,0 0 2-15,0 0 6 16,0 0-3-16,0 0 2 16,0 0-1-16,0 0-1 15,0 4 3-15,0-4 2 0,0 0-12 16,0 0 2-1,0 0-3-15,0 0-7 0,0 0 1 16,0 4 1-16,8 2 4 16,1-2-3-16,1-4-1 15,3 4-3-15,-2-4 0 16,-2 4 9-16,4-2-10 16,-2-2 1-16,-4 0 0 15,4 0 1-15,-2 4 2 16,2-4-3-16,2 4 10 15,3-4-9-15,-5 0 3 16,5 0-2-16,-3 4 0 16,1-4-1-16,1 0-1 15,-2 0 1-15,1 0-2 0,-1 4 0 16,1-4 1-16,-3 0-1 16,2 0 2-16,1 0 3 15,-1 2-5-15,-2-2 1 16,0 0 0-16,-2 0 0 15,2 0-1-15,-2 0 2 16,5 0-1-16,-3 0 1 16,0 0 3-16,5 0-3 15,-3 0 3-15,3 0-1 16,1 0-3-16,3 0 1 16,3 0-2-16,-4 0 0 15,4 0 0-15,-6 0 4 16,1 0 3-16,1 3-7 0,-2-3-1 15,-1 0-1-15,-5 1 2 16,0-1 5-16,-2 0-4 16,-2 0-1-16,1 0 0 15,2 0 0-15,1 0 2 16,-1 0 2-16,4 0-4 16,-3 0 0-16,5 0 3 15,-3 0-1-15,0 0-2 16,3 0 1-16,-3 0 0 15,3 0 3-15,-3 0-2 16,3 0-2-16,-1 0 0 16,1 0 0-16,1 0 2 0,2 0-2 15,-4 0 0 1,1 0-3-16,-5 0 3 0,-2 0-1 16,2 0 1-16,2 0 0 15,-1 0 1-15,1 4 0 16,3-4-1-16,-3 0 0 15,1 0 4-15,-1 4-4 16,0-4 0-16,1 0 1 16,-1 0 0-16,1 4-1 15,-4-4 3-15,1 5-3 16,1-5-3-16,-4 0 3 16,3 0 1-16,1 0 1 15,1 0 4-15,1 0-6 0,-1 0 0 16,1 0 0-1,-1 0 2-15,3 0-1 0,3 0 0 16,4 0-1-16,-3 0 0 16,2 1 1-16,-4-1 1 15,-1 4-4-15,-1-4 2 16,-1 0 0-16,-3 4 0 16,1-4 0-16,-1 5 0 15,-4-5 0-15,1 0 0 16,0 0 0-16,0 0 2 15,-2 0-2-15,1 0 1 16,2 0-1-16,-3 0 0 16,3 0 1-16,-1 0-1 15,3 0 1-15,1 0-1 0,-2 0 1 16,2 0 1-16,0 0-1 16,1 0-1-16,-1 0 1 15,3 0-1-15,-3 0 1 16,3 0-1-16,3 0 0 15,2 0 0-15,-1 0 0 16,-1 0 0-16,0 0 0 16,-4 4 0-16,-1-4 0 15,-1 0 0-15,1 1 0 16,-5-1 0-16,7 0 0 16,-5 3 1-16,4-3-1 15,1 0 2-15,-4 0-2 16,5 0 0-16,-4 0 0 0,3 0 0 15,-1 0-2-15,1 0 2 16,-3 0 0-16,1 0 0 16,-1 0 4-16,1 0-4 15,-4 0 0-15,1 0 0 16,-1 0 0-16,1 0 0 16,-1 0 1-16,0 0-1 15,1 0 1-15,-3 0-1 16,4 0 0-16,-1 0 0 15,0 0 0-15,1 0 3 16,-4 0-3-16,-1 0 1 16,1 0-1-16,0-3 1 0,-4 3-1 15,0 0 0-15,-1 0 0 16,-1 0 0-16,-2 0 0 16,0 0 1-16,2 0 0 15,-2 0 1-15,0 0-2 16,0 0 0-16,0 0 0 15,0 0 3-15,0-1-3 16,0 1 0-16,0 0 2 16,0 0-2-16,0 0 0 15,0 0 0-15,0 0 0 16,0 0 0-16,0 0-1 16,0-4-7-16,0-5-33 15,0-9-37-15,0-8-156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03:52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20025 1261 26 0,'0'0'3'16,"0"0"10"-16,0 0 56 16,0 0 0-16,0 0-37 15,0 0-13-15,0 0 6 16,0 0-4-16,2-6 2 0,0 4-2 15,-2-4-8-15,2 0-3 16,-2-2 1-16,0 0-4 16,0-4 8-16,0 0-11 15,2-2 5-15,-2-2-8 16,3 0 10-16,1-6 0 16,2-2-11-16,4-1 2 15,-3-3-1-15,1 2-1 16,-4 1 0-16,3 0 1 15,-2 1 1-15,0 0 3 16,-1 4-5-16,2-4 2 16,1 6-2-16,-1 0 0 15,0-2 0-15,0 6-2 0,-2-2 2 16,3 0 0-16,-1 4 2 16,0 0-2-16,-2-4 0 15,0 1 0-15,1 1 0 16,-1-1 0-16,-2 4 1 15,2 1-1-15,-2 5 0 16,2-5-1-16,-2-7 1 16,0 3 0-16,2-4 0 15,1 4 0-15,-1 8 0 16,-2-4 0-16,0 6-3 16,2-2 2-16,2 0 1 15,-2 2-1-15,0-2 0 0,1 2 1 16,-1-2 0-1,3-2 0-15,-3 4 0 0,3-10 0 16,2 4 0-16,-3-2 0 16,1 0 0-16,-2 4 1 15,-1 0 1-15,1-4 1 16,-3-2-2-16,2-2-1 16,1 0 2-16,-3 4-2 15,2 0 0-15,-2 8 0 16,1-4-3-16,-1 4 3 15,-2 1 0-15,0-2 0 16,0 3 1-16,0 2-1 16,0 0-10-16,0 0 6 15,0 0-3-15,0 0-8 16,5 6 6-16,3 6 5 0,5 12 4 16,1 6-1-16,1 2 1 15,1 8 0-15,-2 2-1 16,1 0 1-16,-4 4-2 15,3-2 5-15,-3 2-3 16,-2-6 0-16,0-5 0 16,0-7 2-16,-3-8 1 15,1 2-3-15,-3-2 0 16,4 0-1-16,-4 0 1 16,-2-4 3-16,0-3-3 15,0-4-2-15,1 0 1 16,-1-4-3-16,0-1 3 0,-2 0-12 15,2-4-11-15,-2 0 3 16,0 0-3-16,0 0-6 16,0 0-10-16,0-4-52 15</inkml:trace>
  <inkml:trace contextRef="#ctx0" brushRef="#br0" timeOffset="309.92">20102 866 163 0,'0'0'30'0,"0"0"-29"16,0 0 44-16,0 0 25 15,0 0-36-15,0 0-26 16,0 0-6-16,0 0 0 16,13 0-2-16,14-10 2 15,10-4-1-15,0 2 0 16,1 2-1-16,2-2 0 16,1 2-3-16,-4 0-34 15,-4 0-47-15,-10 2-63 0</inkml:trace>
  <inkml:trace contextRef="#ctx0" brushRef="#br0" timeOffset="959.82">20730 553 197 0,'0'0'7'0,"0"0"-4"16,0 0 37-16,0 0 6 15,0 0-20-15,0 0-26 16,-4 0 0-16,-3 0 0 0,1 6 2 15,0-2 0-15,-3 6 0 16,4 2-1-16,-2 8 5 16,3 6 1-16,-1-2-1 15,1 5 4-15,2-5 0 16,-3-2 0-16,5-3-6 16,0 3-1-16,0 1-3 15,0-5 0-15,0 4 0 16,0-4 0-16,0 2 0 15,7 2 1-15,4-6-1 16,0 2 5-16,3-2-4 16,-1-6-1-16,3 1 1 15,-1-6 0-15,1-1 2 0,-1-4 0 16,3 0-3-16,2 0-3 16,-2 0 1-16,4 0-8 15,-1-4-30-15,-4-8 23 16,3-4-8-16,-7-2-27 15,0 0-61-15</inkml:trace>
  <inkml:trace contextRef="#ctx0" brushRef="#br0" timeOffset="1156.95">20942 868 103 0,'0'0'29'0,"0"0"2"0,0 0 39 16,0 0-28-16,0 0-42 16,0 0 0-16,12-6-59 15,7-14 9-15,4-2-29 16,-5 0 21-16,-3 0 29 16</inkml:trace>
  <inkml:trace contextRef="#ctx0" brushRef="#br0" timeOffset="1598.26">21072 706 51 0,'0'0'75'0,"0"0"21"0,0 0-14 15,0 0-22 1,0 0-7-16,0 0-40 0,0-53-11 16,0 30-4-16,4-6 0 15,1 5 1-15,-3 8-2 16,2 0 1-16,-2 0 1 15,0 2 0-15,3 2-13 16,2 2-7-16,-2 8 14 16,-3-2 5-16,0 4 1 15,-2 0-2-15,0 0 3 16,0-2-2-16,0 2 1 16,0 0-4-16,2 0-1 15,2 0 3-15,5 10 1 16,3 4 2-16,3 0 3 0,5 4 0 15,-3 6 0-15,4 2-1 16,-1 13 9-16,-1-2-7 16,0 4 2-16,1-1 0 15,-2-4 3-15,-2-2-7 16,1-6-2-16,-3 0 0 16,-3-6 0-16,3-2 0 15,-6 0-12-15,-1-8-13 16,-3-6-23-16,-2 0-12 15,-2-6-40-15,0 0 37 16,0-12 31-16</inkml:trace>
  <inkml:trace contextRef="#ctx0" brushRef="#br0" timeOffset="1810.03">21094 782 123 0,'0'0'159'16,"0"0"-154"-16,0 0-4 16,0 0 35-16,0 0 5 15,0 0-35-15,14-2-2 16,12-4-3-16,10-2-1 16,4-9-16-16,1 8-56 15,0-3-34-15,-5 1-71 0</inkml:trace>
  <inkml:trace contextRef="#ctx0" brushRef="#br0" timeOffset="2123.79">21459 832 10 0,'0'0'18'0,"0"0"8"15,0 0 23-15,0 0 5 16,116 50-6-16,-80-50-12 15,1 0-2-15,1 0-9 16,1-14-7-16,-2-4-6 16,-5-4-10-16,-6-4-2 15,-6-5 5-15,-11 2 1 16,-9-5 4-16,0-7 5 0,-11-3-14 16,-15-4 0-16,-9 8-2 15,4 8 2-15,0 10 5 16,0 12 12-16,5 6-12 15,-1 4-6-15,-4 6-11 16,-5 22 7-16,-9 14-32 16,-1 6-63-16,3-9-89 15</inkml:trace>
  <inkml:trace contextRef="#ctx0" brushRef="#br0" timeOffset="2485.79">21105 323 18 0,'0'0'27'0,"0"0"13"15,0 0 18-15,0 0-7 0,0 0-17 16,0 0-11-16,0-57-4 16,3 47-10-16,14 1-9 15,5-1 1-15,1 1 0 16,4 3 1-16,-4-1-2 15,2 2-3-15,0 3-21 16,-5 2-50-16,-5 0-74 16</inkml:trace>
  <inkml:trace contextRef="#ctx0" brushRef="#br0" timeOffset="2927.6">20767 1197 69 0,'0'0'25'0,"0"0"6"15,0 0 30-15,0 0-16 16,0 0-22-16,0 0-11 16,0 8-4-16,0 0-3 15,0 0-3-15,0 6 2 16,0 4-1-16,0 2 7 16,0 0-10-16,0 2-54 15,0-8-98-15</inkml:trace>
  <inkml:trace contextRef="#ctx0" brushRef="#br0" timeOffset="4044.76">20909 990 17 0,'0'0'40'0,"0"0"16"0,0 0-12 15,0 0-19-15,0 0-13 16,0 0 14-16,-2 0 1 16,2 0-6-16,-3 0-3 15,3 0 1-15,0 0-5 16,0 0 1-16,0 0-3 16,0 0-1-16,0 0-3 15,0 0-2-15,0 0-6 16,0 0-1-16,0 0-1 15,-2 0 2-15,2 0 0 16,0 0 1-16,-2 0 0 16,2 0-1-16,-2 2-4 15,-5 7 4-15,-1 0 10 0,-2 4-3 16,2 1-2-16,3 1-4 16,-2 6 2-16,0 1 1 15,1-2 0-15,-3-2-3 16,5-2 1-16,2-6-2 15,-1 0 1-15,0-2 1 16,1-4-2-16,2 4-3 16,-2-4 3-16,2 2 1 15,0 0-1-15,0-4-12 16,0 6-14-16,0-4-6 16,0 2-27-16,0-6-73 15</inkml:trace>
  <inkml:trace contextRef="#ctx0" brushRef="#br0" timeOffset="6381.44">10285 411 44 0,'0'0'82'0,"0"0"-57"15,0 0-2-15,0 0 6 16,0 0 22-16,0 0-19 16,0 0-16-16,2 0-16 15,-2-4 0-15,0 4 4 16,0 0 2-16,0-2-3 15,0 2 2-15,0-2 1 16,0 2 4-16,0 0 1 16,0 0 0-16,0 0-7 0,0 0-2 15,0 0-2-15,0 0-6 16,0 2 4-16,0 4-3 16,0 14 5-16,0 6 0 15,0 0 0-15,3 6 1 16,-3 0-1-16,0-2 0 15,0 8 4-15,0 10-2 16,0 5 4-16,0 1-5 16,0-6 0-16,0-6 2 15,0-8-2-15,0-2-1 16,5 2 0-16,-3-8 0 16,0-2 0-16,0-6 1 15,0-5 2-15,-2-3-2 0,3-5-1 16,-3-2 0-16,0-2 0 15,0-1 0-15,0 3-11 16,0-3-10-16,2 0-10 16,-2 0-24-16,0 0-4 15,0-18-9-15</inkml:trace>
  <inkml:trace contextRef="#ctx0" brushRef="#br0" timeOffset="7003.72">10048 691 67 0,'0'0'13'0,"0"0"-8"16,0 0 19-16,0 0-16 16,-8-108 18-16,16 74-14 15,11 4-12-15,8 0 0 16,-2 8-2-16,-1 0 2 15,0 6-2-15,1 4 0 16,-1 2 2-16,5 6-1 16,-2 4 0-16,-2 0-1 15,-4 0 2-15,0 10-2 16,-5 0 0-16,-5 8-3 16,-5 6 1-16,-1-2-4 15,-5 4-4-15,0 6 12 16,-5-2 7-16,-15 3 4 0,0-4 3 15,-2 4-1-15,-1-4-8 16,0 3-4-16,0-3 8 16,3-5-9-16,5-8 0 15,3-4 0-15,5 0 0 16,7-8-12-16,0 6-9 16,0-6 8-16,0 0 13 15,0-2-1-15,0 0 2 16,7 0 2-16,11 2 0 15,5-4 0-15,2 4 0 16,5-4 1-16,-2 0 2 16,-1 0-1-16,-4 0-1 0,-10 0-4 15,1 0 2-15,-8 0-2 16,-1 6 0-16,1 4 0 16,2 6 5-16,-2 2 7 15,0 6 7-15,1-2-7 16,-3-2-11-16,2-4 7 15,2-3-7-15,-1-3-1 16,-1-2 0-16,2-1-1 16,0-3-29-16,7-4-19 15,-1 0-37-15</inkml:trace>
  <inkml:trace contextRef="#ctx0" brushRef="#br0" timeOffset="7411.07">10513 551 269 0,'0'0'84'0,"0"0"-84"15,0 0-2-15,0 0 2 16,0 0 31-16,0 0-28 15,-2 10-3-15,2 2-15 16,0 14 15-16,0 6 4 0,0 8-2 16,0 2 0-1,11-2 1-15,-1-3-1 0,2-11-1 16,1 2 0-16,3-6-1 16,2-2 0-16,0-4-1 15,-1-4 1-15,1 2 1 16,5-8 4-16,-1-2-5 15,4-2 0-15,1-2-2 16,4 0 2-16,-2 0-1 16,-4 0-21-16,-9 0-3 15,-7-2 2-15,-5-4-14 16,-2 2 5-16,-2-4-24 16,0-4-131-16</inkml:trace>
  <inkml:trace contextRef="#ctx0" brushRef="#br0" timeOffset="7600.08">10609 834 242 0,'0'0'90'16,"0"0"-76"-16,0 0-4 16,0 0 41-16,0 0 5 15,0 0-33-15,4-44-23 16,14 28 0-16,2-2-20 15,2 0-39-15,1-3-31 16,-4-2-86-16</inkml:trace>
  <inkml:trace contextRef="#ctx0" brushRef="#br0" timeOffset="7807.76">10501 509 218 0,'0'0'55'16,"0"0"-55"-16,0 0 28 15,0 0 11-15,0 0-11 16,0 0-24-16,106-88-4 16,-69 76-1-16,-1-8-38 0,1 9-41 15,-3-2-72-15</inkml:trace>
  <inkml:trace contextRef="#ctx0" brushRef="#br0" timeOffset="8378.54">10863 396 53 0,'0'0'1'0,"0"0"7"15,0 0 23-15,0 0 13 16,0 0 12-16,0 0-29 15,49 121-12-15,-32-81-1 16,4 2 1-16,-4-1 2 0,-1 0-13 16,-2-1 0-1,-1-5-1-15,-5-3-1 0,0 0 0 16,1 0 0-16,-5-6 1 16,-2-6-3-16,0-8 1 15,0-6 1-15,-2 0-2 16,0-4 2-16,2-2 0 15,-2 0 4-15,0 0 4 16,0 0 2-16,0 0 3 16,-2-18-11-16,-14-6-4 15,-5-8 3-15,-2-6-3 16,-2-6-3-16,1-7-15 16,6-8-7-16,7-6-25 15,7 5-44-15,4 6 33 0,0 16 54 16,0 10 7-16,15 8 1 15,-2 8 26-15,3 5-11 16,-3 6 0-16,3-1-2 16,-3 2-12-16,3 0 0 15,0 6 4-15,-2 18-6 16,-2 4 3-16,-2 6 14 16,1 0-2-16,-7 0-14 15,-2 0 1-15,-2-2 9 16,0-3 12-16,0 0-16 15,-10 0-4-15,-2-5-3 0,1-2 1 16,2-12-4 0,2-1-55-16,0 0-31 0,5-7-11 15</inkml:trace>
  <inkml:trace contextRef="#ctx0" brushRef="#br0" timeOffset="9073.79">11052 626 20 0,'0'0'17'16,"0"0"-13"-16,0 0 11 15,0 0 7-15,0 0-7 16,0 0-7-16,2 69-4 16,1-56 0-16,0 0-1 15,3-3-3-15,-2-1-1 16,2-1 0-16,3-3-2 16,-1 0 3-16,-2-3-1 15,1 0 1-15,-1 0 3 16,0 5-3-16,2 0 3 15,-2-1 7-15,5 6 0 16,1-4-1-16,1 6 4 0,-1 2 3 16,3-4-5-1,1 2 0-15,3 0 2 0,-1-2 1 16,2 2-2-16,-2 0-5 16,-1-6 5-16,-1 2 5 15,-5-4-9-15,1-6-4 16,-3 2 6-16,-3-2 3 15,1 0 2-15,0 0 8 16,0 0 24-16,-1-10 2 16,5-10-17-16,-4-8-12 15,-5-4-5-15,-2-2 13 16,0-8-8-16,-9 2-13 16,-13-10-5-16,-3-3-2 15,-4 5 6-15,5 8-6 0,-1 12 3 16,-3 10 2-16,8 10-5 15,-5 0-4-15,0 8-7 16,4 0-2-16,-2 0-7 16,3 6-1-16,5 14 7 15,-2 8 4-15,7-2-4 16,0 8 3-16,4 4 3 16,3 2-10-16,3 4-6 15,0-8-11-15,0-3-9 16,5-7-27-16,15-6-106 15</inkml:trace>
  <inkml:trace contextRef="#ctx0" brushRef="#br0" timeOffset="9510.9">11494 461 239 0,'0'0'60'16,"0"0"-60"-16,0 0 6 15,0 0 34-15,0 0-9 16,0 0-31-16,6 8-10 16,-4 14 7-16,5 10 3 0,1 2 3 15,6-1-3-15,1-4 0 16,1 0 2-16,2-1 0 15,2-5-2-15,0-1 0 16,-2-9 5-16,0-3-5 16,-3-1 0-16,-1-9 6 15,-5 0-6-15,-5 0 8 16,-2 0 4-16,0 0 36 16,-2-5 19-16,2-22-13 15,-2-9-32-15,0-4 0 16,0-4-18-16,-15-2-4 15,-1 4-4-15,3 4-9 16,-1 4-7-16,6 8-30 0,1 7-13 16,3 1-28-1,2 9 8-15,2 0-101 0</inkml:trace>
  <inkml:trace contextRef="#ctx0" brushRef="#br0" timeOffset="10003.93">11814 252 251 0,'0'0'48'0,"0"0"-26"16,0 0 60-16,0 0 18 15,0 0-43-15,0 0-54 0,-16-1-3 16,-3 16-15-16,-4 7-21 15,3 6 10-15,9 1 2 16,4 0-8-16,7 8 16 16,0-7 0-16,0 0 10 15,2-8 2-15,14-6-14 16,6 0-7-16,7-12 4 16,2 0-4-16,5-4 3 15,-3 0 1-15,-2 0 21 16,-4-8 0-16,-4 8 0 15,-6-2 4-15,-1 2 0 16,-5 0 5-16,1 0-1 16,-2 6 4-16,0 8-11 0,-1 0 1 15,-3 0 15-15,-2 0-7 16,-1-2-2-16,-3 0 4 16,0 5 11-16,0 1-5 15,-7 4 4-15,-18 3 1 16,-1 0-16-16,-6-6 2 15,6-5-5-15,4-3-4 16,6-7-15-16,3-2-31 16,1-2-11-16,4 0-44 15,1-10-112-15</inkml:trace>
  <inkml:trace contextRef="#ctx0" brushRef="#br0" timeOffset="10402.65">12012 457 67 0,'0'0'30'16,"0"0"-28"-16,0 0 12 16,0 0 24-16,0 0 4 15,101 122-9-15,-75-98-9 16,3-6-13-16,-2-2 5 15,2 2 2-15,0-6-2 16,-2-6 3-16,-5-2-10 0,-2-4 5 16,-2 0 7-16,-2-7 19 15,-5-19-5-15,-3-9 4 16,-6-9-18-16,-2 2-6 16,-2-12 0-16,-25 0-15 15,-4 8-11-15,-2 4-8 16,2 17 2-16,2 7 17 15,0 4-6-15,5 10-6 16,-1 4 5-16,-2 0 5 16,3 25-11-16,-3 15-12 15,3 10 11-15,4 8-16 16,1-2-35-16,4-2-48 0</inkml:trace>
  <inkml:trace contextRef="#ctx0" brushRef="#br0" timeOffset="60477.84">21203 12029 11 0,'0'0'20'16,"0"0"-13"-16,0 0-6 16,0 0 1-16,0 0-2 15,0 0 0-15,0 0 0 16,0 0 0-16,0 0 0 0,0 0 0 15,0 0 0 1,0 0 1-16,0-4-2 0,0 4 1 16,2 0 0-16,3 0-6 15,1 0 6-15,8 0-3 16,-3 0 3-16,5 0 2 16,-1 0-2-16,1 0 0 15,1 0 0-15,4 0 1 16,-6 0-1-16,3 0 1 15,-1 0-1-15,-3 0 1 16,-1 4-1-16,1-4 0 16,-5 0 2-16,2 2 0 0,0-2-1 15,0 0 0 1,5 0 0-16,-3 0 0 0,0 0-1 16,1 0 3-16,-1 0-2 15,-1 0-1-15,1 0 1 16,5 0 4-16,-1 0-4 15,1 0 2-15,5 0-3 16,-6 0 1-16,1 0-1 16,-2 0 1-16,-2 0-1 15,-2 0 0-15,-3 0 2 16,-1 0-2-16,0 0 1 16,1 0 3-16,0 0-2 15,2 0 0-15,5 0-1 16,-5 0 2-16,2 0-1 15,1 0-2-15,-3 0 1 0,2 0-1 16,1 0 0-16,-2 0 1 16,2 0 3-16,-3 0-4 15,0 0 3-15,-1 0-2 16,-2 0-1-16,1 0 3 16,0 0-1-16,2 0-2 15,1 0 1-15,3 0 0 16,0 0-1-16,1 0 0 15,-1 0 2-15,1 0-2 16,1 0 0-16,0 0 0 16,1 0 2-16,-1 0-2 15,-1 0 0-15,-3-2 0 0,-3 2 0 16,3-1 0-16,-9 1 0 16,1 0 0-16,-1 0-1 15,0 0 1-15,0 0 0 16,4-3 0-16,1 3 1 15,-1 0-1-15,4 0 0 16,1-2 0-16,-2 2 0 16,5-2 0-16,-1 0 0 15,3 0 0-15,0 0 0 16,0 0 0-16,0-1 0 16,-1 0 0-16,-1 1 0 15,1-2 0-15,-1 0 0 16,0 0 0-16,0-2 1 0,2 0-1 15,-1 0 1 1,4-2-1-16,0 0 0 0,2 2 0 16,1 0 0-16,-1 2 2 15,-1 2-2-15,-2-2-3 16,0 4 3-16,2-2-1 16,-2 2 2-16,3 0-2 15,-4 0 1-15,2 0 0 16,-3 0 2-16,-1 0-2 15,1 0 0-15,-2 0 0 16,0 0 0-16,-1 0 0 16,1 0 0-16,-1 0-1 0,1 0 1 15,-1 0 0 1,3 2 0-16,0-2 0 0,2 2-1 16,2-2 1-16,1 2-1 15,-1 2 1-15,-2 0 2 16,0 2 3-16,1-4-4 15,-2 4-1-15,2 0 0 16,-2 0 1-16,1 0-1 16,5 0 0-16,-2-2-2 15,-4 0 3-15,-1 0-1 16,-7 0 3-16,0-2-3 16,3 0-3-16,-1 1 3 15,1-2 1-15,1 1 1 16,-1 0-1-16,1 0-1 15,-1 0 0-15,1 0 0 0,-1-2 1 16,-1 0-1-16,3 0 0 16,-1 0 0-16,3 0 0 15,-1 0 0-15,4 2 0 16,-5-2 1-16,5 0-2 16,0 0 1-16,0 0 0 15,4 6 1-15,2-2-1 16,-2 2-9-16,-5-2 7 15,-7 0 2-15,0 0-1 16,-3-2 1-16,-4 2 0 16,0-4 0-16,-1 4 1 15,-1-4-1-15,-2 0 2 0,4 0-2 16,-2 0 0-16,-2 0 1 16,2 0-1-16,-2 0 0 15,3 0 0-15,-1 0 0 16,4 3 1-16,0-2-1 15,-1-1-1-15,1 0 1 16,2 0 0-16,-4 0 0 16,3 0 0-16,-5 3-1 15,4-3 1-15,-4 0 1 16,0 0-1-16,3 0 0 16,-3 0 0-16,0 0 0 15,1 0 0-15,-5 0 1 16,3 0-1-16,-3 0 0 15,0 0 2-15,0 0-2 16,0 0 2-16,0 0-2 0,0 0 1 16,2 0-1-16,-2 0-4 15,2 0 4-15,3 1-1 16,-3 1 1-16,4 0 1 16,-1 0-1-16,-1-2-2 15,-2 0 2-15,3 0 0 16,-3 0 0-16,3 0 0 15,-3 3 0-15,0-3 0 16,0 0 0-16,0 0 1 16,-2 0-1-16,3 0 0 0,-3 0 0 15,0 0 0 1,0 0 0-16,0 0 0 0,2 0-1 16,0 0 1-16,0 1 0 15,0-1 0-15,3 3 0 16,-2-3 0-16,-3 0 0 15,2 0 0-15,-2 0 0 16,0 0 1-16,0 0-1 16,0 0 0-16,0 0 1 15,0 0 0-15,0 0 2 16,0 0-3-16,0 0 0 16,0 0-1-16,0 0 2 15,0 0-1-15,0 0 0 16,0 0 1-16,0 0-1 15,0 0 0-15,0 0-8 0,0 0-29 16,2 0-29-16</inkml:trace>
  <inkml:trace contextRef="#ctx0" brushRef="#br0" timeOffset="67387.64">20474 11562 4 0,'0'0'8'16,"0"0"6"-16,0 0-4 16,0 0-7-16,0 0-1 15,0 0 13-15,0 0-12 16,-79 0 0-16,67 0-1 16,3-2 9-16,1 0-7 15,-2 2 9-15,1-4-7 0,3 2-6 16,2 0 6-16,2 0-4 15,-2 0-2-15,4 2-1 16,0 0 1-16,0 0-2 16,0 0-2-16,0 0 3 15,0-2 1-15,0 2 2 16,0 0-1-16,0 0 2 16,0 0 0-16,0 0 1 15,0-2-2-15,0 2-2 16,0 0 0-16,0 0-3 15,0 0 3-15,0 0-6 16,0 0 5-16,0 0-3 16,0 0 2-16,0 0-2 0,0 0 3 15,0 0-2-15,0 0 2 16,0 0 1-16,4 0-2 16,2 0 2-16,-2 0 0 15,3 0 0-15,-1 0 0 16,4 0 0-16,-2 0 0 15,1 0 0-15,3 0 0 16,-1 0 0-16,2 0 0 16,1 0 1-16,1 0-1 15,3 0 0-15,2 0-1 16,2 0 2-16,0 0-2 16,5-4 0-16,-4 2 1 15,1-2 0-15,-4 0 1 16,-4 0 0-16,-1 2 0 0,-1 2-1 15,-3 0 1-15,2 0-1 16,-1 0 2-16,0 0-2 16,-1 0 0-16,3 0 1 15,-1 0-2-15,1 0 3 16,-3 0-4-16,1 0 2 16,1 0 0-16,2 0 0 15,3 0 0-15,0 0 1 16,-3 0-1-16,3 0 0 15,0 0 0-15,0 0 0 16,-2 0 0-16,3 0 1 16,0 0-1-16,-2 0 0 15,3 0 0-15,-1 0 2 0,-2 0 0 16,-2 0-1-16,-1 0-1 16,0 0 0-16,1 0 1 15,0 0 3-15,1 0 2 16,3 0 1-16,0 0-1 15,1 0-3-15,2 0 2 16,0 0-4-16,1 0 2 16,-1 0-3-16,0 0 1 15,-2 0-1-15,1 0 0 16,-2 0 1-16,1 0-1 16,-4 0 0-16,0 0-1 15,-3 0 1-15,-2 0 1 0,0 0-1 16,0 0 1-16,-1 0-1 15,-2 0 5-15,1-2 1 16,0 0-4-16,0 2 2 16,0 0-4-16,5-2 0 15,-1 2 2-15,3-2-1 16,-1 2-1-16,1 0 2 16,-1 0-2-16,1-4 1 15,-1 2 0-15,3-2-1 16,-3 0 3-16,2 2-3 15,-2-2 2-15,1 2-1 16,-3-2 4-16,1 2-4 16,1-2 6-16,-1 2-6 0,-1 0 2 15,-2 0-1 1,2 0-1-16,-4 2 1 0,-3-2 1 16,-1 0-2-16,-3 2 0 15,3 0-1-15,-5-2 0 16,0 2 1-16,0 0 1 15,0 0 1-15,0 0 1 16,0 0 3-16,0 0-4 16,0 0 2-16,0 0-4 15,0 0-1-15,0 0 0 16,2 0-1-16,0 0-4 16,3 0 5-16,1 0 2 0,1 0-2 15,0 0 0 1,0 0 0-16,1 0 0 0,-1 0 1 15,2 0-1-15,-2-4 0 16,-1 4 0-16,1-2 0 16,-2 0 1-16,-1 2-1 15,-2 0 0-15,1 0 1 16,-3 0-1-16,0 0 5 16,2 0-3-16,-2 0 9 15,0 0 3-15,0 0-2 16,0 0-4-16,0 0-5 15,0-2-3-15,0 2 1 16,0 0-1-16,0 0 0 16,0 0 0-16,0 0-6 15,0 0-31-15,-2 0-78 0</inkml:trace>
  <inkml:trace contextRef="#ctx0" brushRef="#br0" timeOffset="75710.67">19470 12453 1 0,'0'0'12'16,"0"0"3"-16,0 0 2 15,0 0-7-15,0 0-6 16,0 0 5-16,0 0-3 15,-27-14 12-15,20 10-1 16,0-1-14-16,3 3 8 16,2-2 3-16,0 2-4 15,0 1-9-15,-3-2 1 16,3 1-2-16,2 2 0 16,0-2 0-16,0 0 0 15,-5 0 1-15,3 0-2 0,-1 0 2 16,1-1-1-16,-2 0 5 15,2 1-5-15,0 0-1 16,-3-2 1-16,1 0 0 16,2 0-4-16,-5 2 4 15,2 0 5-15,1-2-5 16,-1 2 0-16,1-2 0 16,-2 2-3-16,0 0 5 15,2 0-6-15,0 2 0 16,-1-2 1-16,-1 0 3 15,-3 2 3-15,0-4-3 16,2 4 4-16,1-2-4 16,-3 0 2-16,4 0-2 0,-4 2 0 15,1-2-2 1,-2 2 2-16,1 0-1 0,1-2 2 16,-1 2-1-16,2 0 2 15,0 0 0-15,1 0-2 16,1 0 1-16,-1 0-3 15,-1 0 2-15,2 0 0 16,1 0 6-16,0 0 0 16,-1 0-4-16,1 0 0 15,0 0 0-15,0 0-2 16,0 0 0-16,0 0 0 16,0 0 1-16,-1 0-1 0,-1 0 0 15,-2 0 0 1,2 0 0-16,-1 2-3 0,1 4 3 15,-1-2 0-15,0-2 2 16,3 2-2-16,-3-2 2 16,3 2-2-16,-3 0-1 15,5-2 1-15,-1 2 0 16,1-2 1-16,0-2 0 16,0 0-1-16,2 2 0 15,-3 0-1-15,1-2 1 16,0 2 0-16,0 0-1 15,2 0 0-15,-2 2 1 16,0-2-2-16,-3 0 4 0,1 1-4 16,1-2-1-1,-1 5 3-15,-1 0 0 0,1 0-3 16,-3 2 2-16,3 1 0 16,2-4 1-16,0 1 0 15,-3 1 0-15,2-2 2 16,-1 1 0-16,0-2-1 15,2 3-1-15,-5-1 0 16,5-1-1-16,-2 2 1 16,1-1 0-16,3-1-2 15,-5 2 1-15,3 0 0 16,-2 1 1-16,-1-1 1 16,3-3-1-16,2-2 0 15,0 2-1-15,0-3 1 0,0 4-1 16,0-1 1-16,0-2 0 15,0 4-2-15,0-2 0 16,0 2 2-16,0-2 0 16,0 2 3-16,0-2-3 15,0 2-3-15,0 2 3 16,0-2 2-16,0 2-2 16,0-4 0-16,0 2-3 15,0 0 3-15,0-2 0 16,0 2 0-16,0-2-3 15,0 2 3-15,5-2 2 16,-5 2 0-16,2-2 1 16,0 0-3-16,0 0 0 0,0 2-4 15,0 2 4-15,1 0 1 16,2 0 2-16,-1 0-3 16,-2 0 0-16,3-2 0 15,-3 2 0-15,2 0 0 16,-2 0 0-16,3-2 0 15,-3 2-1-15,3-4-2 16,-1 2 3-16,-2-2 0 16,3 0 3-16,-3 2-2 15,0-2-1-15,2 0 0 16,-1 0-1-16,-1 2-2 16,3-2 3-16,-3 0 0 15,0 0 0-15,1-2 1 16,1 2-1-16,-2-1-1 0,2 1 0 15,1 1 1-15,-3-1 1 16,2 1-1-16,-1-1 0 16,2 0 1-16,-1 1-1 15,0 1 0-15,0 1-1 16,3-3-2-16,-3-1 1 16,4 1 1-16,-2 3 1 15,1-3 0-15,-1 2 1 16,-1-2-1-16,0 0 2 15,-3 0-2-15,2 0 1 0,1-1 1 16,-3 1-2 0,2 3 0-16,-2-3 1 15,2-1-1-15,0 1 0 0,-2 1-1 16,2 1 1-16,0 0 4 16,1 2-3-16,1 0-1 15,1 0 0-15,0-2-1 16,-3 0 1-16,1 0 0 15,-1-2 0-15,-2 2 0 16,5 2 0-16,0 0 0 16,0 0-1-16,3 2 1 15,-1-2 0-15,1 0 1 16,-2-2-1-16,-3 0 0 16,-1 0 0-16,1-2 0 15,-3 0 0-15,3 0 1 0,-1 0-1 16,0-2 0-16,1 2 0 15,-1-2 0-15,0 2-1 16,1 0 0-16,4 0-1 16,-2 0 2-16,-1 0 0 15,2 0 0-15,-4 0-1 16,0-2 0-16,0 0-3 16,3 0 4-16,0 0-1 15,2 0 0-15,2 2 0 16,-3 0 1-16,2-2-3 15,-1 4 3-15,1-4-2 16,2 2-4-16,1 0 3 16,-2-2 0-16,-1 1 3 0,0-3 0 15,4 3-6-15,-3-1 3 16,2-2 3-16,-1 2 0 16,-1-2 0-16,-2 0 0 15,2 0-2-15,-2 0 2 16,-3 0-3-16,-1 0 3 15,2 0 1-15,-5 0 0 16,0 0-1-16,0 0 0 16,0 0 0-16,3 0 0 15,-1 0 0-15,0 0 3 16,4 0-3-16,-2-4 1 16,-1-2-1-16,-1-2 3 15,0 1-1-15,-2-2 1 16,1 1 0-16,-3 0 1 0,3-4 2 15,-2 2-2-15,-1 0-2 16,3 2 3-16,-1 2 0 16,0-2-3-16,-2 0 3 15,2 2-5-15,-2 0 1 16,0 2 1-16,0 2 8 16,0-2-4-16,0-2-6 15,0-2 11-15,0 0-10 16,0 2 2-16,0-4-1 15,0 0-2-15,0 0 1 16,0-4 0-16,0 0-1 16,0 0 1-16,0 2 3 15,-2 2-4-15,0 2 6 0,0 2-4 16,-1-1 2-16,2 3-2 16,1-2 2-16,-3 2-1 15,0-1-3-15,1 1 1 16,2-1 2-16,0 1-2 15,-2 0-1-15,0 0 0 16,2-2 2-16,-2 2 2 16,0-4-4-16,-1 1 1 15,1-1-1-15,0-2 1 16,-2-1-1-16,1 5 6 16,-2-2-5-16,1 2 0 15,2 0 1-15,-2-2 1 0,-1 2-3 16,1-4 1-16,-5 2-1 15,6 2 0-15,-1-2 0 16,0 0 2-16,1 2-2 16,-1 2 0-16,2-2 0 15,0 2 1-15,-4-2-1 16,0 0 2-16,0-2-2 16,-1 0 0-16,3 2 1 15,-4 0 3-15,4 2-4 16,-2-2 1-16,-1-2-1 15,3 2 5-15,-3-2-4 16,4 2 0-16,-1 0-1 16,2 0 1-16,-1 2-1 0,-1 0 0 15,2 2 0 1,0 0 3-16,2-2-2 0,0 2-1 16,-2-4-1-16,0 0 1 15,-1 2 3-15,1-2-3 16,-3 0 0-16,1 0 2 15,-3 0-4-15,-1 0 2 16,1 0 0-16,0 0 0 16,0 0 4-16,3 0-4 15,0 2 0-15,-1-2 0 16,1-1 0-16,1 3-4 16,1 0 4-16,-1 1 2 0,-1-1-2 15,2 0 4-15,0 0-1 16,-3 1-3-16,3 2 1 15,-2-4-1-15,2 1 2 16,-3 3-2-16,3-3 0 16,-3-1 4-16,1 1-3 15,-1-1 3-15,1-2-4 16,0 3 0-16,0 1 0 16,-1 0 4-16,2-1-3 15,1 3 1-15,0-2 1 16,0 1 2-16,2-2-3 15,0 4-2-15,0-2 2 16,-3 0-2-16,1 2 0 16,2 0 0-16,-2-1 1 15,0 1-1-15,2 0 0 0,-2-3 0 16,2 3 0-16,-2 0 0 16,2 0-4-16,0 0 2 15,0 0-1-15,0 0-18 16,0 0-18-16,0 0-19 15,0 0-46-15</inkml:trace>
  <inkml:trace contextRef="#ctx0" brushRef="#br0" timeOffset="78710.67">19878 12480 7 0,'0'0'48'0,"0"0"0"15,0 0-20-15,0 0-17 16,0 0 4-16,0 0 7 16,0 0-8-16,-38-1 0 15,35 1-8-15,0 0-5 16,-3 0-1-16,-2 0-10 16,-3 0-15-16,-3 0 6 15,1 0 2-15,-1 0 13 16,1 0-6-16,-1 4 10 15,1-1 0-15,-1 1 2 16,6-1-1-16,-3-2-1 0,2 2 2 16,3-3-1-16,3 0 2 15,3 0 9-15,0 1-8 16,0-1-4-16,0 0 0 16,0 0-1-16,0 0 3 15,0 0-4-15,0 0 0 16,-3 0-1-16,3 3 2 15,0-1-1-15,0 2 0 16,0-3 2-16,0 2-6 16,0-3-2-16,0 0-2 15,0 0 1-15,0 0 9 16,6 1 0-16,5 2 2 16,1-3-1-16,5 1 0 15,0-1-1-15,1 3 4 16,5-1-2-16,-4-2 0 0,4 1 0 15,-3-1 0-15,-5 0 1 16,1 4 6-16,-5 0-4 16,2 3 0-16,-4 0-2 15,-2 4 1-15,-1-1 2 16,-3 2-1-16,-3-2 2 16,0 2 5-16,0-2 0 15,0 2 9-15,0 4-9 16,-13 2-11-16,-8 4 11 15,-4-2-12-15,4-2 2 0,-4-2 0 16,5-2-1 0,3-2 1-16,-4 0 2 0,5 0-4 15,1-6-2-15,6 0 2 16,-2-3 0-16,0 0 0 16,-5-1-19-16,-6-2-19 15,-3 0-4-15,1 0-5 16,3 0 0-16,4 0 24 15,3 0-13-15</inkml:trace>
  <inkml:trace contextRef="#ctx0" brushRef="#br0" timeOffset="79206.21">19967 12537 20 0,'0'0'17'0,"0"0"14"0,0 0 1 16,42 104-1-16,-32-86-23 15,2-2-4-15,1-2 2 16,1-2 1-16,-1-4 4 16,0-2-10-16,-1-2-1 15,-4-4 13-15,-1 0-1 16,3 0 0-16,-2 0 9 15,1 0 5-15,-1-8-4 16,0-4-7-16,-4 0-9 16,1-2-3-16,-3 0 0 15,0-2 3-15,0-2-6 16,-2 0 2-16,0 0-2 16,0 0 3-16,0 2-3 15,0-2 0-15,0 0-25 16,0 2-13-16,0-1-23 0,-2 3-58 15</inkml:trace>
  <inkml:trace contextRef="#ctx0" brushRef="#br0" timeOffset="80382.39">20225 12466 26 0,'0'0'25'0,"0"0"3"16,0 0-9-16,0 0 7 15,0 0-11-15,42 109 14 16,-40-95-10-16,1 0-12 16,-1 0-3-16,0 0 3 15,1-2-1-15,-3 0-3 16,2-2 0-16,-2 0-2 16,0-4-1-16,0 2 0 15,0-2 4-15,0-2-4 0,0 2 1 16,0-2-1-16,0 0 0 15,0-4 0-15,0 2 0 16,0-2 0-16,0 0 0 16,0 0 0-16,0 0-1 15,0 0-1-15,0 0-1 16,0 0-6-16,0 0 0 16,0 2-2-16,0 2 11 15,0 0 0-15,0 0 0 16,0 0-1-16,0 0 1 15,0 0 0-15,0 0 0 16,0-2 0-16,0 0 0 0,0-2 1 16,0 0 0-16,0 0 1 15,0 0 0-15,0 0-2 16,0 0 2-16,0 0-2 16,0 0 3-16,0 0 3 15,0 0 4-15,0-4-6 16,0-10-4-16,0-4-1 15,-5-4-11-15,1 0-6 16,-1 0 10-16,3-4-10 16,0 2 1-16,2-4 11 15,0 3 3-15,0 0-7 16,0-4-2-16,0 5-1 16,4 4 8-16,3 0 5 15,-2 6 4-15,-1 2-4 16,-2 0 1-16,2 4 8 0,-1 0-1 15,-1 0 0-15,0 0-5 16,0 2 3-16,3-2-5 16,0 0 0-16,1 2 0 15,1 0 0-15,-3 4-1 16,0-2-2-16,2 4 2 16,0 0 0-16,0 0 0 15,1 0-4-15,-1 0 2 16,2 0 1-16,-4 0 1 15,0 6-1-15,1 0-1 0,-3 0 1 16,0 4-1 0,0 2 2-16,-2-2 3 0,0 4-3 15,0 0 2-15,0 0 2 16,-4 2 9-16,-7 0-9 16,-5-2 2-16,1 0 0 15,-1 1-4-15,1-1-2 16,-1-3-2-16,3 2-5 15,-1-4-12-15,5-2-2 16,1-1 5-16,-1-2 7 16,4-3 4-16,0 2 5 15,5-3 1-15,-2 2 0 16,0-2 0-16,2 0 0 16,0 0-1-16,0 0-3 15,0 0 2-15,0 0 1 0,0 4-2 16,0 0 2-1,-2 0 0-15,2 2 2 0,-2 0-1 16,0 0 0-16,2 2-1 16,-3 2 0-16,3 2-4 15,0-6-58-15</inkml:trace>
  <inkml:trace contextRef="#ctx0" brushRef="#br0" timeOffset="81846.17">20387 12530 49 0,'0'0'44'16,"0"0"-15"-16,0 0-8 0,0 0-11 15,0 0-10 1,0 0 0-16,0 5 0 0,3 7 10 15,-1 3 12-15,1 4-14 16,1-1 0-16,-2 4-3 16,0 0-3-16,3-2 1 15,-3 0 0-15,0-6 0 16,2-2-3-16,-4-4 0 16,2-4 2-16,-2 0-2 15,3 0 1-15,-3-4-1 16,0 2 2-16,0-2-2 15,0 0 2-15,0 0-2 0,0 0 1 16,0 0-1 0,0 0 0-16,0 0 0 0,0 0 3 15,0 0-2-15,0 0-1 16,0 0 1-16,0 0-1 16,0 0 1-16,0 2-1 15,0-2 0-15,0 0 2 16,0 0-2-16,0 0 2 15,0 0 0-15,0 0-2 16,0 0-4-16,0 0 3 16,0 0 1-16,0 0 0 15,0 0 6-15,0-2-3 16,0-14-3-16,0-6-3 16,0-8-4-16,-5-6-20 15,1-2 2-15,0 4-19 0,4 1 28 16,0 9 15-16,0 6 2 15,0 2-1-15,2 5 0 16,6-2 0-16,2 1 1 16,1 5 1-16,0-4 2 15,0 4-1-15,2 0-2 16,-2 3-1-16,1-2 0 16,-1 2 0-16,0 2 0 15,-6 2 0-15,-1 0 0 16,-2 0-2-16,-2 0-4 15,0 12-2-15,0 12-12 16,-4 6-5-16,-10 0 9 0,-1 2-6 16,-1-3 5-16,3-5 8 15,-1 0 4-15,3-6 5 16,3-2 0-16,1-4 0 16,5-2 0-16,-1 0 0 15,3-4 0-15,0 0 0 16,0-2 0-16,0-4 0 15,0 4 0-15,0-4 0 16,0 2 0-16,0 0 0 16,5-2 11-16,-1 0 7 15,3 2 1-15,-1 0-1 16,3 2-11-16,1 2-2 16,-2 4 5-16,1-4 0 15,3 2-3-15,-2 0 0 16,-1 0 1-16,1-2 6 0,-2 0-10 15,-1-2 2-15,-3 0-3 16,-1-2 0-16,-2 0-3 16,-1-2 4-16,0 0-3 15,0 0 4-15,0 0 2 16,3 0 4-16,-3 0 3 16,0 0 1-16,3 0-6 15,-1-16-5-15,0-8-4 16,0-6 0-16,0-4-6 15,-2 0 3-15,0 6-8 0,0 2 11 16,0 4 1 0,2 4-1-16,3 4 0 0,-3 4 3 15,2 3-3-15,-1 3-1 16,-3 4 1-16,1 0-3 16,3 0 1-16,-2 0 2 15,2 0 0-15,3 0 0 16,1 0 1-16,4 7 6 15,1 3-2-15,1 3 9 16,1 4 0-16,1 3 1 16,1-2-5-16,-1 0 1 15,2 2-3-15,-2-2-2 16,-3 0 4-16,1-2-9 16,-2 0 0-16,-3-4 0 15,-1 0-1-15,-2 0-1 0,1 2-5 16,-5-2-34-16,0 4-24 15,-2-2-41-15,0-8 19 16</inkml:trace>
  <inkml:trace contextRef="#ctx0" brushRef="#br0" timeOffset="82208.7">20635 12747 5 0,'0'0'39'16,"0"0"-3"-16,0 0 14 16,0 0-1-16,0 0-18 15,0 0-12-15,0 0 6 16,0 0-3-16,0 0-4 15,0 0-7-15,0 0-4 16,0 0-5-16,0 0-2 16,0-8 1-16,9-2-2 15,4 0 4-15,5-2-3 16,-3 2 0-16,2-2-2 16,-2 2-5-16,-4 0-21 0,4 0-3 15,-2 0-15 1,-3 4-21-16,1 0-6 0,-7 2 10 15</inkml:trace>
  <inkml:trace contextRef="#ctx0" brushRef="#br0" timeOffset="83727.83">20848 12508 5 0,'0'0'46'0,"0"0"-22"16,0 0-1-16,0 0-1 15,0 0-4-15,0 0-11 16,4 0-7-16,-4 0-4 15,1 0 0-15,6 14 4 16,0 7 8-16,1 5 8 16,1-2 3-16,1 2-8 15,-2-4-2-15,-1-2-2 16,-4-2-4-16,0-6-3 16,-3-2 0-16,0-4-2 15,0-2 2-15,0-2 3 16,0-2-1-16,0 0 2 0,0 0 1 15,0 0 1-15,0 0 1 16,0 0-1-16,0 0-4 16,-6-10-2-16,-5-8-38 15,0-12 9-15,4-8 0 16,0-6-5-16,5 1-20 16,2 7 29-16,0 6 21 15,2 9 4-15,14 2-2 16,-1 5 0-16,4 2 4 15,-6 4 0-15,-3 4 6 0,0 2-2 16,-6 2-2 0,3 0-4-16,-3 0 0 0,-4 8-7 15,0 8 7-15,0 6 0 16,0 2 14-16,0 2-2 16,-6-2-1-16,1 2-8 15,3-1-3-15,2-1 1 16,0-2 1-16,0-2-1 15,0-2-1-15,0-2-1 16,2-4-2-16,7-2 3 16,-3-2 0-16,2-2 0 15,-2-4 3-15,-1 0-3 16,-1-2 1-16,-2 2 5 16,2-2-3-16,4 0 0 15,-2 0-2-15,1 0 4 0,1 0 4 16,2-4 2-16,1-4-8 15,1-4 9-15,1 2-2 16,-1-4-10-16,0 2 1 16,-1 2 4-16,-5-2-5 15,1 2 2-15,-3 0 1 16,-1-2-3-16,0 0 4 16,-3 2 8-16,0-3-8 15,0 4-2-15,0-1 20 16,0 2-6-16,0 3-11 15,0 1-1-15,0 3 10 16,0 1-5-16,0 0-9 0,0 0 0 16,0 0-3-1,-3 0-6-15,3 0 8 0,0 0-2 16,0 0 0-16,0 0-1 16,0 0 2-16,0 0 4 15,0 0-4-15,0 0 5 16,0 4-1-16,0 3-1 15,0 6 4-15,5-1-4 16,3 2 9-16,1 0-7 16,3 0-3-16,1 2 7 15,1-2-7-15,1 2 5 16,3 0-4-16,-3-2-1 16,3-2 0-16,0-2 0 15,-2-2 2-15,-3-4-1 16,-2 0-1-16,0-4 2 0,-4 0-2 15,1 0-14-15,0 0-40 16,-4 0-33-16</inkml:trace>
  <inkml:trace contextRef="#ctx0" brushRef="#br0" timeOffset="83947.25">21220 12599 75 0,'0'0'28'0,"0"0"-26"15,0 0 15-15,0 0 39 16,0 0-35-16,0 0-15 16,12-18-5-16,1 6-2 15,-4 2-47-15,0-2-8 16,-4-2-42-16</inkml:trace>
  <inkml:trace contextRef="#ctx0" brushRef="#br0" timeOffset="84709.9">21189 12398 37 0,'0'0'17'16,"0"0"-17"-16,0 0-1 15,0 0-2-15,0 0 3 16,0 0 0-16,48 0-1 16,-31 0-25-16,1 0 14 15,-2 2 10-15,-3 4 2 16,2 2 0-16,-3 0 0 16,-3 0 2-16,1 1 0 15,2-2 8-15,-1 1 4 16,-1 0-2-16,-2-2-6 15,-1 5-1-15,-3-4 8 16,2 5 1-16,2 2-2 0,-2 3 1 16,1 1 7-16,-5-3-4 15,0 2-10-15,0-3 10 16,3 0-8-16,-3 0-8 16,3 2 4-16,-1-4 2 15,-1-2-2-15,-1-4-4 16,0-4 0-16,-2 0 0 15,0 0 0-15,0-2 0 16,0 0 2-16,0 0 1 16,0 0 8-16,0 0-5 15,0 0-4-15,0-2-2 16,-7-14-11-16,1-8-1 16,-2-6 5-16,6-7-84 15,0 1 55-15,2 8 22 16,0 6 10-16,0 8 2 0,0 9 2 15,0-2 0-15,2 5 5 16,3 2 2-16,0 0-1 16,1 0 5-16,5 0 1 15,0 0 0-15,3 10 6 16,1 3 1-16,1 1-4 16,-1 2 9-16,3-5-3 15,1 3-18-15,-4-5 2 16,1-3 4-16,-5 0-4 15,-1-5 0-15,0 2 4 0,-4-3 2 16,-1 0-4 0,-5 0 7-16,2 0 2 0,-2 0 10 15,0 0 1-15,0 0-2 16,0-8-2-16,0-10-21 16,0-4-2-16,0 2 0 15,0-1-14-15,-2 7-5 16,2 5-25-16,0-2-23 15,0 5-53-15</inkml:trace>
  <inkml:trace contextRef="#ctx0" brushRef="#br0" timeOffset="85108.81">21740 12571 9 0,'0'0'54'0,"0"0"3"16,0 0-5-16,0 0-10 15,0 0-18-15,0 0-4 16,2-41-17-16,1 18-3 16,1-5 0-16,3-1-3 15,-1-3-27-15,3-2-9 16,-3 2 11-16,2 6-5 15,-2 8 19-15,3 10 12 16,-5 6 2-16,6 0-2 0,-4 2 2 16,3 0 1-16,7 0 4 15,-1 10 5-15,1 8 8 16,4 2-1-16,-2 0 9 16,-1 2-7-16,-1-2-7 15,2-2-2-15,-5 2-7 16,-1-3 2-16,3-3-5 15,-4-3-4-15,-4 0-31 16,-2-4-32-16,-5-3-1 16</inkml:trace>
  <inkml:trace contextRef="#ctx0" brushRef="#br0" timeOffset="85303.61">21833 12503 70 0,'0'0'48'16,"0"0"-32"-16,0 0 47 16,0 0-8-16,0 0-34 15,0 0-18-15,0 0-3 16,0 0-1-16,7-5-8 16,17 0 9-16,6-5-77 15,3-2-56-15</inkml:trace>
  <inkml:trace contextRef="#ctx0" brushRef="#br0" timeOffset="85521.59">22032 12326 19 0,'0'0'15'0,"0"0"-5"15,0 0 26-15,0 0-4 16,0 0-25-16,0 0-7 15,4 12 17-15,1 2 10 16,-1 4 8-16,4 0-23 16,0 4-10-16,1 0-1 15,2 3-1-15,3-2-32 16,-2-2-75-16</inkml:trace>
  <inkml:trace contextRef="#ctx0" brushRef="#br0" timeOffset="85827.76">22261 12358 44 0,'0'0'26'0,"0"0"-20"15,0 0 15-15,0 0 2 16,0 0-9-16,0 0-14 0,-48 8 0 16,40 4 4-16,4 0-4 15,4-2-6-15,0 2 2 16,0-3-12-16,2 0-16 16,10 0 6-16,5-5 6 15,1-1 0-15,2 1 7 16,2-1 12-16,1 1 1 15</inkml:trace>
  <inkml:trace contextRef="#ctx0" brushRef="#br0" timeOffset="86001.89">22261 12358 1 0,'152'132'35'15,"-146"-124"-10"-15,-1 1-1 16,-5 3-5-16,0-1 3 16,0 6 9-16,-18 1-12 15,-2 0-3-15,-3-4-1 16,4-2-5-16,1-4-8 0,0-2-1 15,5-2 1-15,0-4-2 16,1 0-6-16,1 0-15 16,0 0-26-16,2-2-33 15</inkml:trace>
  <inkml:trace contextRef="#ctx0" brushRef="#br0" timeOffset="110473.02">1558 10042 182 0,'0'0'10'16,"0"0"-9"-16,0 0-1 15,0 0 0-15,0 0 7 16,0 0 22-16,0 0 3 15,0 0-8-15,-31-38-7 0,29 36-10 16,2 0-1 0,-4 0-2-16,-4 0 4 0,2 0-4 15,-5 0-4-15,-3 2-5 16,-5 0-2-16,-4 0-3 16,0 0 7-16,-6 12 3 15,4 6-1-15,0 6 2 16,-4 2-1-16,2 0 1 15,4 2 1-15,2 4-2 16,3 3 0-16,4 1 0 16,3 4 3-16,7-2-2 15,4 2-1-15,0-2-5 16,0-2 3-16,6-2 0 16,10 0 0-16,-3-4 2 0,1-3 3 15,-1-9-3-15,-4-3 0 16,0-7-3-16,-2-2-4 15,-3-2-2-15,2-4-8 16,3 0 16-16,3 0 1 16,1 0 1-16,7-7 5 15,7-15 0-15,4-4-4 16,7-6 2-16,3-5-4 16,11 3 0-16,6 0-1 15,5 6 1-15,1 2-3 16,-6 6 5-16,-4 8-4 15,-10 4 2-15,-4 8-1 16,-7 0-4-16,-4 0 3 0,-2 10 1 16,-4 8-6-16,-7 2 6 15,-3 4-3-15,-5 2-4 16,-3 4 8-16,-5 4 13 16,0 6 8-16,0 8-9 15,-15 6 0-15,-6 0-4 16,0 1-5-16,-6-1 0 15,2-4 1-15,-2-4-2 16,-2-2-4-16,0-8 8 16,-2-5-6-16,-7-4 4 15,1-2 3-15,-15-5-4 16,-6-2-1-16,-4-4-2 0,-1-4-10 16,5-6 2-1,8-2-13-15,5-2 21 0,7 0-5 16,9 0-17-16,4-6-25 15,8-12-72-15,7-8-1 16</inkml:trace>
  <inkml:trace contextRef="#ctx0" brushRef="#br0" timeOffset="111602.3">1980 9774 0 0,'0'0'13'15,"0"0"16"-15,0 0-12 16,0 0-10-16,0 0 13 15,0 0 14-15,129 98-11 16,-90-62-6-16,3 4-1 16,6 2 5-16,-1 4-13 15,-3-2 0-15,-1 2-4 16,-1-1 1-16,-6-1-5 16,-3-2 3-16,-4-6-5 15,-9-6 5-15,-2-6-1 16,-11-6-2-16,2-8 0 15,-7-4 2-15,-2-4-1 16,0-2 6-16,0 0 17 0,0 0 1 16,0 0-3-16,0 0 6 15,-2 0-9-15,-14-6-19 16,-9-10 0-16,1-4-5 16,-5-4 7-16,-4-6-2 15,-3-10 0-15,0-7-4 16,0 0-12-16,-1-6 7 15,-1 3 6-15,4 4-6 16,-2 2 8-16,5 2-10 16,2 4-10-16,2 0 10 15,10 3 6-15,-1 6 3 16,9 4 1-16,2 9 1 0,3 8 2 16,4 2 0-16,0 4-2 15,0 2 3-15,0 0-3 16,0 0-5-16,0 0-9 15,0 0 4-15,15 6 4 16,10 10 5-16,8 4 1 16,8 4 0-16,3 4 0 15,10 0 2-15,2 3 1 16,1-4-2-16,3-2-1 16,-4-5-5-16,0-6 5 15,-2-6 4-15,-6-2-4 16,-3-6 0-16,-11 0 3 15,-14 0 0-15,-3 0 4 0,-13 0-7 16,-1 0 8 0,-3-4 9-16,0-8 33 0,-3-8-38 15,-19-4-12-15,-8-4 3 16,-2 0 0-16,-4-1 7 16,1 3-5-16,1-2 10 15,1-2-8-15,-3 0 1 16,3 0-3-16,-3 2 20 15,-2 0-20-15,5 0 10 16,-1 2-10-16,5 2-5 16,5-1-3-16,-1 2 0 15,5 1 3-15,2 2-3 0,3 2-2 16,1 1 5 0,6 8 0-16,1-2 0 0,3 4-1 15,2 0-3-15,-1 3-9 16,3 1-9-16,-3-1-9 15,3-1-2-15,0-4-42 16,0-4-65-16</inkml:trace>
  <inkml:trace contextRef="#ctx0" brushRef="#br0" timeOffset="112164.73">2557 9133 3 0,'0'0'26'16,"0"0"4"-16,104 133-9 0,-68-83 5 16,1-2-7-16,-1-2-8 15,-1-3 3-15,0-3-9 16,-2-4-4-16,-2-6 4 15,-5-4-4-15,-1-6 0 16,-7-6-1-16,-7-6 1 16,-5-4 1-16,-2-4 2 15,-4 0-1-15,0 0 16 16,0 0 27-16,0 0 11 16,-8 0-22-16,-14-12-34 15,-4-4-1-15,-1 0 7 16,0-2 4-16,0-4-11 15,0-2-7-15,0-5 1 0,0-4-15 16,-1-3 15 0,-6-7-4-16,3 1-6 0,0-6-12 15,0-2-24-15,1-2-8 16,5-2-7-16,0 0 13 16,2 1 32-16</inkml:trace>
  <inkml:trace contextRef="#ctx0" brushRef="#br0" timeOffset="112511.57">2686 8628 16 0,'0'0'14'0,"0"0"6"16,0 0-9-16,44 143 15 15,-44-95-14-15,0 4 9 16,-8 2-11-16,-11-2-3 16,2-5 7-16,-1-3-8 15,5-4 9-15,1-6-12 16,3-4 1-16,1-6-1 16,3-6 0-16,2-8-3 15,1-2 0-15,0-4-3 16,0 0-13-16,2-2-21 15,-2 2 5-15,2-2 11 16,-2-2 15-16,-1 2 5 0,3-2 1 16,0 0-8-16,0 0-9 15,-2 2-21-15</inkml:trace>
  <inkml:trace contextRef="#ctx0" brushRef="#br0" timeOffset="113553.44">2601 9274 9 0,'0'0'47'0,"0"0"-8"16,0 0-5-16,0 0 4 15,0 0 0-15,0 0 7 16,0 0-8-16,0 0-11 0,0 0-5 16,0 0-3-16,0 0-1 15,0 0-4-15,0 0-8 16,0 0-5-16,0 0 0 15,0 0-2-15,0 0 2 16,0 0 0-16,0 0 2 16,0 0-2-16,0 0 0 15,0-4-3-15,0-6-4 16,0-2 7-16,7-4 2 16,-1 0-2-16,1-4 3 15,0 0-2-15,2-5 0 16,-3 2-1-16,3-1-2 15,-2-2 2-15,2 4-4 16,-5-2 3-16,0 2 2 16,-1 1-1-16,-3 1 3 0,0 2-3 15,0 2 1-15,0 0 1 16,0 2-1-16,0-2-1 16,0 0-1-16,0-2-1 15,0 0 1-15,0 0-1 16,0-4 0-16,0 0 3 15,0 0-1-15,0 0 3 16,0-1-3-16,0 1 0 16,0 3 4-16,0 1-1 15,0-3-2-15,-5 6 0 0,3-6-1 16,-2 1 0 0,-1 2 0-16,1 0 1 0,0 6 0 15,0 2 2-15,0 2 9 16,0-2-11-16,2 4 6 15,0 2 7-15,0 2-7 16,-1 0 9-16,1 2-9 16,2-2-3-16,-4 2-2 15,2 0 0-15,0 0 3 16,2 0-5-16,-3 0-2 16,0 0-2-16,3 0 3 15,-4 0-11-15,2 0 7 16,-7 2-8-16,-6 16 6 15,1 2-2-15,-3 6 6 16,1 0 6-16,-2 4-3 0,-2-1 3 16,0 0 1-16,3 0-4 15,-2-3 0-15,1-2 0 16,3 0 2-16,-3 0 0 16,3-2 2-16,-1 0-4 15,3 0 1-15,1 0 0 16,3 0-1-16,3-2 4 15,1 0-8-15,1-2 4 16,1 0-1-16,2-2 1 16,-2-2 0-16,3-2 0 15,-2-2 2-15,2 0 1 16,-3-2-2-16,3 0 0 0,-2-3 0 16,2-1 1-16,0-3 0 15,0-1 0-15,0 0 2 16,0 0-4-16,0 0 1 15,0 0-1-15,0 0-7 16,0 0-4-16,0 0-1 16,0 0 2-16,0 0 3 15,0 0 0-15,0 0-5 16,0 0 0-16,0-1-11 16,0-9-24-16,0-8-64 15,0-4-68-15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07:35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3942 1401 16 0,'0'0'39'0,"0"0"-12"16,0 0-5-16,0 0-2 16,0 0-3-16,0 0 5 15,0 0 9-15,0 0-1 16,0 0-2-16,0 0-13 0,0 0 0 16,0 0 2-1,0 0-8-15,0 0 9 0,1 0-5 16,-1 0-2-16,0 0-2 15,0 0 8-15,0 0-5 16,0 0 0-16,0 0 1 16,3-10-2-16,0-5-3 15,-1-10-7-15,5-7-1 16,-3-2 0-16,5-2 0 16,0-4 1-16,-2 0 1 15,2-6-2-15,-3-3 0 16,2 3 0-16,-4-2 1 15,0 4 1-15,0 2-2 16,1 6 0-16,-1 6-2 0,0 2 2 16,4-2 2-16,-2 2-2 15,3-6 0-15,-3-4-2 16,-1-2 4-16,2 1-2 16,-2 1 1-16,-3 12 0 15,2 4 0-15,-4 4-1 16,4 10 0-16,-4-4 1 15,2 4 10-15,-2 6-10 16,0 2 3-16,0 0-4 16,3 0 1-16,-3 0-3 15,0 0-3-15,0 0 5 16,0 0-3-16,0 0 1 16,0 0 1-16,0 0 0 0,0 0 0 15,0 0-2 1,0 0 2-16,0 0 0 0,0 0-3 15,0 0 0-15,4 0 1 16,3 0-4-16,2 0 6 16,2 10-1-16,3 4-1 15,1-2 1-15,1 8 2 16,-1 4-4-16,3 4 4 16,-3 8 0-16,6 12 0 15,1 6 0-15,-2 5 0 16,4-3 3-16,-1-2-2 15,2-2-1-15,-4-2 1 0,2-1 0 16,-5-7-2 0,-3-6 2-16,-1-6-1 0,-1-4 1 15,-4-8-1-15,-2-6 0 16,-3-4-3-16,-1-8-7 16,-3 2-12-16,0-2-17 15,2 0 1-15,-2 0 8 16,0 0-1-16,0 0-21 15,0-12-118-15</inkml:trace>
  <inkml:trace contextRef="#ctx0" brushRef="#br0" timeOffset="317.33">4002 986 172 0,'0'0'0'15,"0"0"0"-15,0 0 0 16,0 0 15-16,0 0 18 0,0 0-6 15,137-48-4 1,-102 34-12-16,-2 6 0 0,1-4-9 16,-3 4 0-16,2 0-2 15,-2-4-3-15,3 2-32 16,-5-2-70-16</inkml:trace>
  <inkml:trace contextRef="#ctx0" brushRef="#br0" timeOffset="780.41">4650 435 74 0,'0'0'12'0,"0"0"-3"16,0 0 22-16,0 0 15 15,-66 118-11-15,59-81-14 16,1-4 1-16,4 10 5 15,2-3-25-15,0 2 13 0,0 2-9 16,0 0-1 0,8 4 1-16,7 4-4 0,6-2 0 15,-1 1-2-15,2-5 2 16,0-8-1-16,1-10-1 16,2-8 0-16,-1-10-4 15,4-4 4-15,7-6 0 16,2 0 0-16,3-8 1 15,-2-14 3-15,0 0-4 16,-6-6-13-16,-8 1-26 16,-7 1-79-16</inkml:trace>
  <inkml:trace contextRef="#ctx0" brushRef="#br0" timeOffset="1221.83">5051 1016 143 0,'0'0'10'15,"0"0"-10"-15,0 0 0 16,19-120 8-16,-19 82 25 15,0-6 5-15,0-2-16 16,0-12-12-16,0-12-4 0,-9 1-6 16,2-5 0-16,4 18 0 15,3 18 5-15,0 13-3 16,0 12-2-16,0 4 4 16,0 8-4-16,0 1-2 15,3 0-13-15,13 22 14 16,8 16 1-16,3 12 5 15,2-2-2-15,2 4 5 16,3 6 6-16,-3-4 4 16,0-1-5-16,-2-9-5 15,-3-16-6-15,-3-4 6 16,-1-4-8-16,-7-4 1 16,-3-2-2-16,-3-4-15 0,-7-2-67 15,-2-4-46 1</inkml:trace>
  <inkml:trace contextRef="#ctx0" brushRef="#br0" timeOffset="1750.23">5136 822 192 0,'0'0'126'16,"0"0"-111"-16,0 0-15 15,0 0 23-15,0 0 24 0,0 0-41 16,14-22-6 0,10 4-20-16,5-8-22 0,0 0 3 15,-4 8-28-15,-5-3-11 16,-5 10 45-16,-1 4 8 16,1 7 19-16,1 0 5 15,4 12 1-15,2 9 5 16,3-1 12-16,0 2-1 15,1 0 7-15,-2-4 0 16,3-2 1-16,-2-4 1 16,0-4-8-16,1-4-3 15,-2-4 7-15,1 0 17 0,2 0-2 16,0-14-4 0,2-8 1-16,2-6-15 15,-2-5-12-15,-2-3-4 0,-4-11 0 16,-6-8 4-16,-7-11-3 15,-10-4 0-15,0 9 0 16,-6 7-2-16,-21 9 6 16,-9 14 8-16,-3 5-15 15,-4 8 4-15,-4 8-2 16,0 8-1-16,-1 2 10 16,-4 5-11-16,1 27-8 15,2 16 3-15,6-2-21 16,10 2-38-16,9-2-44 15,8-18-73-15</inkml:trace>
  <inkml:trace contextRef="#ctx0" brushRef="#br0" timeOffset="2019.99">4802 278 126 0,'0'0'0'0,"0"0"-21"0,0 0 21 16,0 0 13-16,-9-116 31 16,11 90-6-16,15 0-27 15,0 0-4-15,3 0-2 16,3 4-5-16,-2 6-3 15,2 6-4-15,2 10-32 16,-7 0-61-16</inkml:trace>
  <inkml:trace contextRef="#ctx0" brushRef="#br0" timeOffset="2432.69">5001 1311 53 0,'0'0'25'0,"0"0"-10"15,0 0 2-15,33 120-2 16,-20-80-2-16,1-1-10 16,-3-7-1-16,2-6-4 15,-6-6-16-15,0-10-55 16</inkml:trace>
  <inkml:trace contextRef="#ctx0" brushRef="#br0" timeOffset="5776.81">19445 265 62 0,'0'0'72'0,"0"0"-64"16,0 0 6-16,0 0 52 16,0 0 1-16,0 0-22 15,0 0-21-15,0-3-13 16,0 1-3-16,0 2-7 15,0 0-1-15,0 0-6 16,0 9-3-16,0 20 4 16,0 11 5-16,5 13 2 15,-1-1 6-15,-4-2-8 16,2-4 7-16,-2-4-5 16,2-2 0-16,-2-8 3 15,0-1-1-15,0-5-4 0,0-6 2 16,0-2-1-16,0-8-1 15,2-4 0-15,-2-4 1 16,0 2-1-16,3-4 0 16,-3 0 3-16,0 0-3 15,0 0 0-15,0 0 6 16,0 0-5-16,3 0 6 16,-3 0 1-16,0 0 7 15,0 0 13-15,0-12-8 16,0-11-19-16,-10-6-1 15,-1-6 1-15,2-13-1 16,0-10-1-16,3 0-8 0,4-8 5 16,2 8 2-16,0 3-4 15,0 7-11-15,0 8-2 16,15 4 11-16,3 8-12 16,0 6 13-16,1 6 0 15,0 6 0-15,-1 0-3 16,1 4 9-16,-7 2-1 15,1 0-1-15,-6 4 1 16,1 0-2-16,0 0-4 16,-4 8 5-16,2 10-1 15,1 8 4-15,-5-2-6 16,2 2 0-16,-4 5-12 16,0 2 2-16,0-1 3 15,-8 11-5-15,-7-3 15 0,-4 0-13 16,-1 4-1-16,3-8-8 15,1-4-8-15,1-2-15 16,3 0 5-16,1-6-17 16</inkml:trace>
  <inkml:trace contextRef="#ctx0" brushRef="#br0" timeOffset="6090.54">19467 662 7 0,'0'0'7'0,"0"0"1"16,0 0 5-16,0 0-11 16,0 0 6-16,0 0 4 15,14-4 0-15,-3 4-1 16,3 0-2-16,1 5 5 16,3 5-4-16,-1 2-1 15,6-2-2-15,-3 1 11 16,1 3-11-16,0-6 3 15,-3 4 1-15,0 0 1 16,0-2-7-16,-3 2-2 16,1-6 3-16,-3 2 1 15,-1-4-3-15,1-2-2 16,-3 0 1-16,0-2-3 16,1 0-25-16,0 0-39 15,0 0-33-15</inkml:trace>
  <inkml:trace contextRef="#ctx0" brushRef="#br0" timeOffset="6525.91">19865 218 148 0,'0'0'62'0,"0"0"-62"0,0 0 0 16,0 0 0-16,0 0 13 15,0 0-13-15,-4 4 2 16,4 21-2-16,0 6 8 16,0 4 0-16,0 8 3 15,3 2 4-15,1 3-5 16,3 2-1-16,-2-2-6 15,-1-5 2-15,3-3 1 16,-2-7-5-16,6-8-1 16,-1-1 0-16,-1-8 3 15,5-2-3-15,-3-3 2 16,3-4-1-16,-1-1 0 16,0-2 3-16,3-3 7 0,4-1-9 15,-1 0-1-15,6 0-1 16,0-5-1-16,0-9-30 15,-6-3 5-15,-1-2-32 16,-5-3-27-16,-9-1-20 16</inkml:trace>
  <inkml:trace contextRef="#ctx0" brushRef="#br0" timeOffset="6720.83">20013 531 10 0,'0'0'53'16,"0"0"-24"0,0 0 36-16,0 0 8 0,0 0-20 15,0 0-24-15,20-8-16 16,-4-4-10-16,0 0-3 16,1-2-3-16,3-4-59 15,-4-2-88-15</inkml:trace>
  <inkml:trace contextRef="#ctx0" brushRef="#br0" timeOffset="6899.63">19957 269 175 0,'0'0'113'15,"0"0"-105"-15,0 0-3 0,0 0 14 16,0 0 25-16,0 0-18 15,21-32-26-15,10 13-44 16,2 1-23-16,-2 0-114 16</inkml:trace>
  <inkml:trace contextRef="#ctx0" brushRef="#br0" timeOffset="7471.86">20204 128 110 0,'0'0'7'0,"0"0"-4"15,0 0 11 1,0 0 19-16,19 123-5 0,-11-91 8 16,6 9-13-16,-1 6-6 15,3 3 0-15,2-4-1 16,-5 0-6-16,0-10-3 16,-2-6-5-16,-1 0 1 15,-2-4-3-15,-1-3 0 16,-3-5 6-16,-2-13-6 15,2 4 0-15,-4-8 1 16,0-1 2-16,0 3 1 16,2-3 1-16,-2 0 1 15,0 0 5-15,0 0 22 16,0 0 18-16,0-10-6 16,0-8-25-16,-2-7-20 0,-10-17 0 15,-3-14 2-15,1-6-2 16,3-10-1-16,2 4-6 15,6 1-30-15,3 5 6 16,0 12-9-16,0 12 15 16,3 12 8-16,10 8 7 15,2 4 5-15,1 10-1 16,1 0 3-16,-2 4-1 16,3 0 4-16,1 0 0 15,0 8 0-15,-4 14 0 16,-1 0 0-16,-6 8 1 15,-4 8 7-15,-4-1-1 0,0 8 0 16,0 0-2 0,-10-5 0-16,-13-2 4 0,1-6-8 15,-2 0-1-15,1-4 0 16,3-6-1-16,3-4-17 16,3-4-29-16,5-2-44 15,5-4-37-15</inkml:trace>
  <inkml:trace contextRef="#ctx0" brushRef="#br0" timeOffset="7905.8">20535 280 107 0,'0'0'7'16,"0"0"7"-16,0 0 9 16,-3 127 29-16,3-83-12 15,0-2-25-15,0 8 1 16,7-3-14-16,11-4 2 16,7-5-1-16,1-6-3 15,3-11 5-15,2-7 1 16,-1-8-6-16,1-6 0 15,-2 0-2-15,1-13 2 16,-1-10 9-16,-6-5 21 0,-3-21-3 16,-9-7 21-16,-7-10-8 15,-4-4-23-15,0 9-1 16,-6 2-7-16,-15 14-3 16,-2 8 0-16,-2 4 2 15,5 13-1-15,1 8-4 16,6 10 5-16,3 2-8 15,-4 2-5-15,-3 26-43 16,-6 10 1-16,0 12-11 16,6 4-82-16</inkml:trace>
  <inkml:trace contextRef="#ctx0" brushRef="#br0" timeOffset="8401.14">21168 108 292 0,'0'0'51'16,"0"0"-48"-16,0 0 19 15,0 0 14-15,0 0-6 16,0 0-27-16,-27-2-3 15,23 2-4-15,-4 18 1 0,2 10 3 16,-1 4 0 0,3 4 0-16,2 6 4 0,2 5-2 15,0-1-1-15,0-5 1 16,0 2-2-16,2-9 0 16,11-2 1-16,1-4-1 15,-1-10 0-15,1-8 1 16,1-4 0-16,1-6 6 15,3 0 4-15,4 0 9 16,1-8 12-16,1-6-9 16,-3-4-4-16,0 0-3 15,-7-8 2-15,-1-4 7 16,-7-6 4-16,-7-8 1 16,0-6-12-16,0-4-12 15,-9 3-6-15,-7 5 0 0,1 14 0 16,6 10-1-16,2 4-16 15,5 4-17-15,2 6-36 16,0-2-48-16,6 2-71 16</inkml:trace>
  <inkml:trace contextRef="#ctx0" brushRef="#br0" timeOffset="8895.79">21729 88 123 0,'0'0'38'0,"0"0"0"16,0 0 27-16,0 0-10 15,0 0-12-15,-133-10-16 16,104 20-21-16,-6 2-6 15,7 6 0-15,4 0 0 16,5 6-3-16,9-8 2 16,7-2-7-16,3 2-3 15,0-2 8-15,5 3 2 16,19-2-3-16,5-7-1 16,7 1 5-16,2-4-6 0,-3 1-7 15,1 2 12 1,-7 2-11-16,-5 2 8 0,-1 1 2 15,-8 5-2-15,-1 6 2 16,-6-2 2-16,-5 6-2 16,-3-2 2-16,0-2 1 15,0-2 21-15,-7 2 4 16,-8-8-1-16,-5 0 9 16,-3 0-7-16,-6-4-2 15,2-2-16-15,0-4-9 16,8-6 6-16,3 3-6 15,3-3-33-15,1 0-19 0,4-7-20 16,3-17-98-16</inkml:trace>
  <inkml:trace contextRef="#ctx0" brushRef="#br0" timeOffset="9331.26">21845 338 42 0,'0'0'11'16,"0"0"-2"-16,0 0-2 0,0 0 25 16,96 103 3-1,-67-81-14-15,2 4-4 0,0-8 0 16,0-2-7-16,-2-10 19 15,-2-6 22-15,-5 0-17 16,-2 0 11-16,1-12-14 16,-4-10-2-16,3-6 9 15,-5-12 2-15,-3 0-23 16,-3-9-5-16,-9 2-4 16,0 0-3-16,0 1-3 15,-13 8 0-15,-10 6-2 16,1 10 0-16,-3 4 14 0,6 8 9 15,2 6-12 1,0 0 11-16,-3 4-22 0,-9 0-5 16,-7 18 2-16,-4 18 3 15,0 8 0-15,6 4-33 16,10 12-35-16,0-8-58 16,10-15-159-16</inkml:trace>
  <inkml:trace contextRef="#ctx0" brushRef="#br0" timeOffset="74617.57">515 13564 26 0,'0'0'61'15,"0"0"-59"-15,0 0 4 16,0 0 49-16,0 0 24 16,0 0-22-16,0 0-28 15,-4-5-4-15,4 5 4 16,0 0-11-16,0 0 8 15,0-2-11-15,0 2-4 16,0 0-8-16,0 0-3 16,0 0-5-16,0 0 0 15,0 0-12-15,9 2 2 16,13 16 13-16,7 5 4 16,7 3 0-16,6 3-2 0,3 2 11 15,1 3-11-15,1 2 0 16,0 2 2-16,-2-2-2 15,-5-2-11-15,-5 0 4 16,-1-2 1-16,-8 0 0 16,1-4 6-16,-7-2 0 15,0-3 0-15,-4-1 2 16,-5-10-2-16,-2-2 3 16,-6-6-2-16,-1-2 3 15,-2-2-4-15,0 0 8 16,0 0 11-16,0 0-2 15,-2-6 22-15,-23-11-26 16,-6-6-11-16,-7-5-1 16,-9-7 0-16,0-3 0 15,-6-6 4-15,-5 2-10 0,6-2 7 16,4 4-4-16,5 2 1 16,7 0 1-16,5 6 3 15,6 5-3-15,10 8-3 16,3 6 0-16,8 9 3 15,4 4 0-15,0 0-3 16,0 0-12-16,0 0 2 16,0 0-2-16,4 0-7 15,21 13 15-15,11 5 7 16,4 5-1-16,9 2 0 0,2-3-12 16,1-2-15-1,-1-2 9-15,-2-6-8 0,-3-2-1 16,-5-6-11-16,-5-4-11 15,-7 0 47-15,-5-20 3 16,-4-14 2-16,-6-6 0 16,-4-3-2-16,-3 3 6 15,-4 4-5-15,-3 6 5 16,0 4 0-16,-3 4 14 16,-16 2-2-16,-10 0 5 15,-7 2 4-15,-9 0-3 16,-8 0 7-16,-8 2-20 15,4-2 7-15,1 0-4 16,7 4 15-16,9 2-12 16,6 2 8-16,12 0-17 0,7 6 1 15,7 0-8-15,6 1 5 16,2 3-6-16,0 0-4 16,0 0-1-16,0 0-9 15,0 0-25-15,0-1-17 16,0-8-24-16,0-5-73 15</inkml:trace>
  <inkml:trace contextRef="#ctx0" brushRef="#br0" timeOffset="75015.7">680 12878 66 0,'0'0'25'16,"0"0"-23"-16,0 0 3 16,0 0 27-16,0 0 1 15,0 0 9-15,120 92-14 16,-91-72-5-16,2 2 2 15,3 0-7-15,2 2-6 16,0 0-2-16,1 0-7 0,-1-2 5 16,-1-2-6-1,2-2 8-15,-5-4-9 0,-1-5-1 16,-8-5-1-16,-3-4 1 16,-5 0 6-16,-1 0-1 15,-3 0-2-15,-2-17 4 16,-2-5 0-16,0-6-7 15,-5-2-21-15,-2 0-48 16,0 4-104-16</inkml:trace>
  <inkml:trace contextRef="#ctx0" brushRef="#br0" timeOffset="75211.64">1061 13060 151 0,'0'0'118'0,"0"0"-111"16,0 0 0-16,0 0 31 16,0 0 7-16,0 0-24 15,0-6-10-15,0-14 24 16,0-6-15-16,0-2-20 16,0-2-93-16,0 8-50 15</inkml:trace>
  <inkml:trace contextRef="#ctx0" brushRef="#br0" timeOffset="75817.61">796 13006 347 0,'0'0'29'15,"0"0"-27"-15,0 0 14 16,0 0 9-16,0 0-12 15,0-141-13-15,0 104 0 16,0 2-5-16,0 7-28 16,0 2-10-16,0 0-10 15,0 4-13-15,0 0 0 16,0 4 5-16,2 4 25 16,3 4 9-16,0 4 21 0,-1 2 6 15,-2 4 1-15,3 0 1 16,1 0 19-16,0 0 14 15,6 0 5-15,1 2 17 16,5 4-24-16,2 0 0 16,2 2-3-16,7 2-7 15,3 0-1-15,3 4-12 16,5 0-3-16,3 0 3 16,5 6-5-16,2-2-5 15,-1 0 6-15,0-2-6 16,-4-2-3-16,-3-2-2 15,-5-8-16-15,-8-2 12 16,-6-2 8-16,-5 0 0 0,-9 0 1 16,-5-14 2-1,-4-6 3-15,0-8 15 0,0-8 12 16,-20-2-19-16,-4 0 32 16,-5 4-13-16,-4-2-10 15,-3 4-11-15,2 1 3 16,-2 1 3-16,1 6-5 15,-3 2 0-15,-4 3 2 16,6 6-14-16,-4 3 0 16,4 4-5-16,5 2-20 15,2 0-44-15,7 0 6 16,3-2-77-16,6-4-60 0</inkml:trace>
  <inkml:trace contextRef="#ctx0" brushRef="#br0" timeOffset="76793.99">990 12150 38 0,'0'0'4'0,"0"0"7"16,0 0 8-16,113 19 41 15,-70-10-24-15,6 0 6 16,2 4-19-16,0 1-4 16,3 2-16-16,-1 0 3 0,-6 0-6 15,-9-4 5-15,-6-4-3 16,-13-4 4-16,-3 0 1 16,-9-2-3-16,-5-2-1 15,-2 0 13-15,0 0 24 16,-11 0 19-16,-18-10-35 15,-11-8-23-15,-5-2 1 16,-7-4 11-16,0-2 0 16,-9-4-6-16,-1-5-3 15,-2-1-4-15,3-6 0 16,12 2-5-16,11-2 4 16,11 2-1-16,17 2-7 0,3 6-6 15,7 4 9-15,0 4 1 16,0 10 2-16,11 6 2 15,11 6-15-15,4 2 8 16,8 11 1-16,7 20-4 16,-4 13 11-16,-1 4 4 15,-7 4 9-15,-7 0-10 16,-5-9 3-16,-3-10-2 16,2-7-3-16,-5-9-1 15,0-3-9-15,-2-6-22 16,0-2-1-16,0-5-9 15,2-1-14-15,0 0 39 16,2 0 16-16,4 0 5 0,-5-3-3 16,5-3-1-1,-5-4 4-15,1-3 17 0,4-1 0 16,-1-8 3-16,-3-10 2 16,-5-2-18-16,-4-8-3 15,-4 2 10-15,0 8-6 16,0 4 2-16,-12 10 16 15,-1 6 6-15,1 2-15 16,5 6 12-16,5 4-9 16,2 0-22-16,0 0-3 15,0 0-22-15,27 2-6 16,13 8 31-16,16 0-2 0,6-6 2 16,-2-4-2-1,-2 0-16-15,-9-24 17 0,-9-8 1 16,-11-11 1-16,-7-3 9 15,-13-8-1-15,-9-2-3 16,0 0 11-16,-7 6 3 16,-28 4-4-16,-11 8 5 15,-18 9-5-15,-11 10-12 16,-6 10-3-16,6 9-1 16,11 0 7-16,16 5 33 15,15 13-11-15,11 9-5 16,11 14-24-16,8 15-3 15,3 12-4-15,16 2 3 16,20-6-13-16,8-10-59 16,10-19-51-16,4-23-10 0,-10-12-55 15</inkml:trace>
  <inkml:trace contextRef="#ctx0" brushRef="#br0" timeOffset="77459.62">1434 11181 131 0,'0'0'89'16,"0"0"-83"-16,0 0-1 15,0 0 18-15,0 0 17 16,118-40-22-16,-72 36 7 16,8 0-6-16,-3 4-12 15,0 0-1-15,-4 0-6 16,-5 6 1-16,-9 10-1 16,-8 0 0-16,-4 2-1 15,-11 0 1-15,-1-2 0 16,-5-6 1-16,-1-2 0 15,-3-8-1-15,0 0 5 16,0 0 9-16,-9 0-13 0,-20 0 4 16,-9 0-5-16,-10-4 49 15,-6-10 1-15,-8-6-27 16,-3-4-13-16,7-2-9 16,9 0-1-16,17 2-4 15,17 4 0-15,11 2-5 16,4 4-8-16,0 2 8 15,15-1-4-15,16 6 6 16,13-1 6-16,6 1-2 16,1 4 3-16,5 1-2 15,-3 0 2-15,-3-2-2 16,-6-3-10-16,-6 0 7 0,-14-4 1 16,-8 1 4-1,-9-4 4-15,-7-5 9 0,0-10 29 16,-16-5-14-16,-18 0 1 15,-10 4 13-15,-10 6-7 16,-6 4-29-16,0 6 9 16,7 2-7-16,6 4-4 15,14 6-3-15,14 0-1 16,9 2-4-16,7 0-27 16,3 0-71-16,0 10-87 15</inkml:trace>
  <inkml:trace contextRef="#ctx0" brushRef="#br0" timeOffset="77696.36">1507 10475 331 0,'0'0'97'0,"0"0"-97"15,0 0-8-15,0 0 8 16,0 0-12-16,0 0 12 15,101 32 12-15,-45-11-8 16,5-2-2-16,-3 3 0 16,0-4 0-16,-6-4-2 15,-2-4-4-15,-3-10-50 16,-2 0-44-16,-12-1-112 16</inkml:trace>
  <inkml:trace contextRef="#ctx0" brushRef="#br0" timeOffset="78053.58">1806 10251 16 0,'0'0'41'0,"0"0"-12"16,155 42-10-16,-94-41-5 15,-3-1 4-15,-5 0-7 16,-11-23 1-16,-8-5 22 0,-14-12 11 16,-13-5 15-1,-7 1-25-15,0-4 1 0,-27 8 9 16,-20 4 16-16,-13 10-29 16,-10 6-26-16,-1 10-1 15,3 10 5-15,12 0 9 16,8 0 28-16,15 14-21 15,12 8-26-15,7 10-10 16,11 8 0-16,3 8-21 16,5 2-20-16,22-5-9 15,8-15-66-15,4-23-59 16</inkml:trace>
  <inkml:trace contextRef="#ctx0" brushRef="#br0" timeOffset="78488.57">1683 9539 376 0,'0'0'0'15,"0"0"1"-15,0 0 11 16,0 0 18-16,9 116-16 15,11-100-14-15,5-4-10 0,4-8 7 16,4-4-1 0,3-8-9-16,-1-24-41 0,1-14-16 15,-10-4-8-15,-3 0-10 16,-6 3 23-16,-1 10 36 16,0 6 29-16,2 9 3 15,0 8 18-15,6 6 12 16,2 4-8-16,6 4-4 15,1 0 2-15,1 0 8 16,-1 2 5-16,-2 14 8 16,-4 4-19-16,-7 0 5 15,-4 6-9-15,-9 5 12 16,-7 5 15-16,0 8-6 16,-3 4-24-16,-19 0-3 0,-3-4-15 15,-4-8-2-15,0-2-74 16,-2-8-101-16</inkml:trace>
  <inkml:trace contextRef="#ctx0" brushRef="#br0" timeOffset="79427.08">1269 11600 214 0,'0'0'62'16,"0"0"-32"-16,0 0 23 16,0 0 40-16,0 0-27 0,0 0-32 15,-4 2 6-15,-12-12-21 16,-7-6 2-16,-2-2-14 15,4-2 4-15,3 2-3 16,5 2-3-16,3 2-1 16,8 6-4-16,2 2-1 15,0-2-5-15,2-2-15 16,23-4 12-16,4 0 6 16,2 3-1-16,-4 4-2 15,-5 0 5-15,-7 2-1 16,-3-1 2-16,-3-5-10 15,-3-3-20-15,1-5-18 16,-7-6 2-16,0-3 5 0,0 0-33 16,0 2-8-1,0 4-17-15,-11 8-85 0</inkml:trace>
  <inkml:trace contextRef="#ctx0" brushRef="#br0" timeOffset="81578.73">1972 8572 161 0,'0'0'0'0,"0"0"-7"16,0 0 7-16,0 0 14 15,0 0 19-15,132 30-9 16,-100-18 3-16,5-2 2 0,1 4-15 15,4 5 0-15,3 5 0 16,1 3-11-16,-1 5 2 16,-3-1 2-16,-3-1-7 15,-6-6 1-15,-10-6-1 16,-8-6 0-16,-6-6 0 16,-7-4 0-16,-2-2 0 15,0 0 13-15,-2 0 24 16,-25 0-6-16,-7 0-29 15,-5-8 22-15,-4-6-14 0,-4-6 10 16,-4-8-18 0,0-8 2-16,-3-3-3 15,9 3 7-15,8 3-8 0,10 8 0 16,10 3-5-16,7 6 5 16,8 4-3-16,2 0-4 15,0 4 0-15,14 2-3 16,15-2 4-16,6 0 2 15,7 4-2-15,5 2 0 16,0 0 5-16,0 0-9 16,-5-4 6-16,-4-2-3 15,-6 0 6-15,-9-2-3 16,-6 0 4-16,-9 2 3 16,-6-4 0-16,-2-2 16 15,0-10 26-15,-22-4-20 16,-6-2-16-16,-8-1 13 15,-2 5 10-15,-4-2-30 0,-3 5 23 16,0 2-11-16,8 3-9 16,0 4-3-16,14 4-2 15,6 6-1-15,9 2-14 16,8 2-56-16,0 0-86 16,4 0-202-16</inkml:trace>
  <inkml:trace contextRef="#ctx0" brushRef="#br0" timeOffset="81967.64">2556 8279 249 0,'0'0'85'16,"0"0"-83"-16,0 0 17 15,0 0 23-15,0 0 34 16,0 0-43-16,-90-116 6 16,47 82-10-16,-8 0 3 15,2-2-17-15,-3 3 6 16,8 4-12-16,7 3-9 16,14 5-3-16,9 10-3 15,7 4-2-15,7 6-1 0,0-2-8 16,2 2-22-16,30-1 9 15,13 2 25-15,8 0 0 16,7 0 1-16,-2 3-7 16,-4 4-7-16,-7-6-3 15,-10-1 9-15,-8 0-1 16,-5 0-10-16,-8 0-19 16,-5-8-60-16,-9-3-27 15,-2 1-25-15</inkml:trace>
  <inkml:trace contextRef="#ctx0" brushRef="#br0" timeOffset="82128.45">2416 8039 138 0,'0'0'74'16,"0"0"-74"-16,0 0 30 0,0 0 53 16,0 0-26-16,0 0-56 15,-13 42-2-15,13-68-4 16,4-22-12-16,9-16-88 15,-2-5-82-15</inkml:trace>
  <inkml:trace contextRef="#ctx0" brushRef="#br0" timeOffset="82395.78">2447 7642 28 0,'0'0'48'16,"0"0"-40"-16,0 0 12 0,0 0 15 15,0 0 13-15,0 0-3 16,123-27-3-16,-105 12 8 15,2-11-10-15,-4-10 6 16,-3-10-11-16,-3-7-26 16,-2 1-2-16,-8 6-5 15,0 6 0-15,-10 8 11 16,-21 8-13-16,-7 10-2 16,-1 10-2-16,-1 4 4 15,1 2-10-15,8 20 10 16,4 8 19-16,8 10-15 15,0 8-4-15,7 12-5 16,-2 6-84-16,-2-4-88 0</inkml:trace>
  <inkml:trace contextRef="#ctx0" brushRef="#br0" timeOffset="82599.53">1893 7899 248 0,'0'0'219'16,"0"0"-198"-16,0 0-8 15,0 0 31-15,0 0 3 16,0 0-17-16,-7-125-29 16,24 47-1-16,8-4-76 0,0 6-73 15,-10 12-189-15</inkml:trace>
  <inkml:trace contextRef="#ctx0" brushRef="#br0" timeOffset="84149.53">2550 6302 194 0,'0'0'107'15,"0"0"-102"-15,0 0 0 0,0 0-3 16,0 0 9-16,0 0 1 16,0 0-12-16,0 0 2 15,0 0 0-15,0 0 4 16,0 0 0-16,0 0 2 15,0 0-5-15,4 2 0 16,12 0 3-16,2 4 4 16,8 0 3-16,1 0-6 15,2 0-2-15,0 2 2 16,-2-4-5-16,-5 3-1 16,-7-6-1-16,-4 1 2 15,-5 0 2-15,-4-2-1 0,0 0 10 16,-2 0 15-16,0 0-8 15,0 0 6-15,0 0-12 16,0 0 5-16,0 0 0 16,0 0-3-16,0 0-1 15,0 0 7-15,0 0 10 16,0 0 6-16,-2-2 4 16,-10-8-26-16,-5-2-12 15,-4 0 1-15,0-2-5 16,2 1 0-16,-1-2-1 15,3 1-1-15,3 0 2 16,1 0-5-16,3 0-4 16,0 0 3-16,3 0-8 15,1 0-2-15,-2 0 7 0,6 0-3 16,0-4-5-16,2 0 8 16,0-3-10-16,0 2 1 15,0 1 9-15,0 4 8 16,0 6 2-16,0 3-1 15,0 5 0-15,0 0 1 16,0-1 3-16,0 1 4 16,0 0-1-16,0 0-4 15,0 0 6-15,0 0 0 16,0 0-1-16,0 0-8 16,0 0-3-16,0 0-3 0,0 0 3 15,0 6-7-15,0 7 5 16,0 10 5-16,0 0 0 15,5 6 0-15,6-3 0 16,2 0-4-16,1-2-5 16,1 0 1-16,3 0 0 15,2-4 0-15,-2-4-4 16,2-2 3-16,-3-4-1 16,-3-4 0-16,-1-2-5 15,-2-4-5-15,-3 0 4 16,0 0 13-16,-1-2-5 15,-3-20 4-15,2-6 2 16,2-6 3-16,-2 0-2 0,3 2-1 16,3 4 1-16,1 4 0 15,2 2 1-15,3 2 0 16,2 6-8-16,0 5 7 16,2 5 1-16,3 4-9 15,2 0 5-15,2 4 3 16,-2 19-2-16,-3 3 1 15,-4 2-4-15,-7 2 6 16,-6 4 6-16,-7 2 8 16,0 2 22-16,-2-2-11 15,-20 0 10-15,-3-3-17 16,-6-4-2-16,0-4 8 0,-1-7-10 16,1-4-3-1,4-8 0-15,3-2-4 0,-3-4-7 16,3 0-11-16,-1 0-28 15,-2-14-14-15,5-21-46 16,3-9-43-16,2-12-122 16</inkml:trace>
  <inkml:trace contextRef="#ctx0" brushRef="#br0" timeOffset="84526.41">2722 5610 184 0,'0'0'83'0,"0"0"-75"15,0 0-2-15,0 0 19 16,0 0-25-16,0 0 0 16,35 4 0-16,-12 9 8 15,2 1-8-15,7 2 16 16,-1 0 1-16,3 0-5 15,2 4-5-15,-3 0-1 16,5 0 5-16,-1 0-7 16,1-4 0-16,1-4 2 15,-6-4-6-15,0-4 0 16,3-4 5-16,-3 0-5 16,5-4 2-16,-3-16 3 0,-3-6 2 15,-4-6-7-15,-7-4 0 16,-7-1-6-16,-8 0-12 15,-6-3-32-15,0 7 0 16,-11 3-58-16,-27 10-46 16</inkml:trace>
  <inkml:trace contextRef="#ctx0" brushRef="#br0" timeOffset="84699.61">3017 5649 134 0,'0'0'94'15,"0"0"-80"-15,0 0 29 16,0 0 19-16,0 0 8 0,0 0-34 16,-4-4-21-1,4-23-11-15,0-10-4 0,6-10-46 16,2 3-100-16,-8 8-83 16</inkml:trace>
  <inkml:trace contextRef="#ctx0" brushRef="#br0" timeOffset="84864.63">2759 5504 383 0,'0'0'21'0,"0"0"-8"16,0 0-2-16,2-106 36 16,21 50 3-16,4-2-30 0,2 1-20 15,-1 7 0-15,-3 10-51 16,-12 14-189-16</inkml:trace>
  <inkml:trace contextRef="#ctx0" brushRef="#br0" timeOffset="86663.53">1808 14101 298 0,'0'0'36'16,"0"0"-36"-16,0 0-41 15,0 0 34-15,0 0 7 16,0 0 19-16,29 12-10 16,0 6-3-16,8 2 13 15,5 6 1-15,10-2 0 16,2 2-9-16,4 4 6 16,0-2-16-16,0 2 14 15,-1-2-14-15,-3-2 4 16,-7 0-5-16,-5-2 0 15,-11-2 0-15,-6-1 7 16,-8-7-7-16,-7-6-6 16,-8-6 6-16,-2 0 0 15,0-2 9-15,-5 0-9 0,-21 0-9 16,-8-4 2-16,-11-14 7 16,-8-11 1-16,-7-7 2 15,-12-6-3-15,-5-8 0 16,0-2 0-16,4-10-1 15,11-2-2-15,15-2 3 16,9-2 4-16,13 5-4 16,12 3 0-16,9 6 2 15,4 10-2-15,0 8-3 16,0 14 3-16,0 6 0 0,17 12-4 16,8 4-12-1,8 0 8-15,5 20 5 0,5 16-1 16,-3 10 2-16,-3 2 2 15,-5 2-7-15,-10-6-18 16,-9-7 17-16,-3-9-14 16,-6-9 7-16,0-8-2 15,1-5-10-15,-1-2-5 16,3-4-4-16,2 1 27 16,7 6 6-16,6-1 3 15,5-5 3-15,4 3 6 16,0 1 5-16,0-5-2 15,-4 2 9-15,0-2 0 16,-6 0 0-16,2 0-9 16,-7 0-8-16,-1 0 4 0,-1 0 2 15,-5 0 1-15,-3-12-5 16,2-5 10-16,-4-2-10 16,0-2-4-16,3 1-2 15,-3 4 0-15,5 0 0 16,-2 4-5-16,2 0-10 15,-3 2-10-15,1 2 5 16,-5-4-3-16,-2-2-6 16,0-4-23-16,-2-2-45 15</inkml:trace>
  <inkml:trace contextRef="#ctx0" brushRef="#br0" timeOffset="86964.61">2109 13609 39 0,'0'0'73'0,"0"0"-42"16,0 0-1-16,0 0-2 16,0 0-6-16,0 0-22 15,-21-8 0-15,28 8-4 16,17 8 4-16,10 2 14 16,3 4 16-16,9 0-14 15,-2 3 0-15,5-5 0 16,-3-1-9-16,2 0 8 15,-5-7-14-15,-1-1 2 16,-7-3-2-16,1 0 0 16,-7 0-1-16,-5-3 7 15,-5-13-7-15,-7-2 3 0,-3-4-2 16,-9-6-1-16,0-3-16 16,0-1-39-16,-6 4-43 15</inkml:trace>
  <inkml:trace contextRef="#ctx0" brushRef="#br0" timeOffset="87136.6">2394 13521 78 0,'0'0'193'16,"0"0"-193"-16,0 0-80 16,0 0 80-16,0 0 50 15,0 0-18-15,-5-24-23 0,5-2 15 16,0-4-13-16,0 0-11 15,0 0-47-15,0 6-137 16</inkml:trace>
  <inkml:trace contextRef="#ctx0" brushRef="#br0" timeOffset="87307.55">2169 13433 159 0,'0'0'102'15,"0"0"-99"-15,0 0 12 16,0 0 23-16,0 0-23 16,0 0-15-16,-7-22-40 0,4-10-55 15,-1-8 3-15,2 2 1 16</inkml:trace>
  <inkml:trace contextRef="#ctx0" brushRef="#br0" timeOffset="87839.76">2146 13208 1 0,'0'0'28'0,"0"0"0"16,0 0-7-16,0 0 2 15,0 0 0-15,81-106 0 16,-50 98-10-16,7 6-7 16,2 2 13-16,3 0 20 15,1 4-19-15,-1 8 5 16,-6 0-14-16,-1 0 1 16,-5-2 5-16,-4 1-9 0,-8-4-8 15,-5-1 0-15,-7-4 6 16,-5 1-3-16,-2-3-1 15,0 0 14-15,0 0 27 16,-13 0-22-16,-14 0-16 16,-4-3 11-16,-8-7-6 15,1-2 3-15,1-2-12 16,6-2-1-16,4 0 0 16,10-2 0-16,5 2-5 15,7 2-7-15,5 0 5 16,0 0-3-16,0-2 0 15,7 0 7-15,15 0 0 16,7-1 1-16,5 2-2 0,3 1 4 16,4 0-1-1,1-2 1-15,-4-2-4 0,-7 0 4 16,-6 0-1-16,-7 4 4 16,-12 1-5-16,-1 3 5 15,-5-2 3-15,0-4 27 16,-2 0 0-16,-19-4-27 15,-8 0 7-15,-6 4-11 16,-7 0 9-16,-3 4 5 16,-4 2-6-16,0 2 12 15,3 0-22-15,3 0 0 16,7 2-15-16,5-2-41 16,8-2-23-16,6-4-38 15,5-6-121-15</inkml:trace>
  <inkml:trace contextRef="#ctx0" brushRef="#br0" timeOffset="88229.3">2217 12294 181 0,'0'0'7'16,"0"0"3"-16,0 0 22 15,0 0 7-15,135 58-4 16,-96-44-18-16,6 0 5 15,2-2-15-15,-1-4-5 16,-1-4 1-16,-7-4 1 16,-7 0-3-16,-2-8-1 0,-6-12 5 15,-4-8 0-15,-5-4 6 16,-8-2-10-16,-3 0 5 16,-3 2 3-16,-3 3-8 15,-26 6 8-15,-10 3 1 16,-13 4 2-16,-10 6-6 15,-7 3-6-15,2 6 2 16,9 1 2-16,12 0 40 16,12 4 0-16,12 8 1 15,8-5-32-15,10 7-13 16,4 8-7-16,0 9-12 16,15 7-15-16,17-2 6 0,3-6-52 15,5-14-56-15,-6-10-52 16</inkml:trace>
  <inkml:trace contextRef="#ctx0" brushRef="#br0" timeOffset="88627.86">2296 12114 145 0,'0'0'100'15,"0"0"-100"-15,0 0 0 16,0 0 7-16,0 0 8 15,0 0-13-15,24-111 5 16,14 93-4-16,6 4 6 0,6 4-3 16,3 4 2-1,-2 4-6-15,3 0 8 0,-3 2 3 16,-4-2-8-16,-7-2-3 16,-8 0 0-16,-7-2 4 15,-8 0 2-15,-9 4 6 16,-6-2 7-16,-2 0 30 15,0-4 16-15,0-6 24 16,-21-6-30-16,-10-4-54 16,-8-2 0-16,-3 4 14 15,-10 0 0-15,2 0-13 16,-2 1-3-16,4 2-3 16,7 2-2-16,5 3-3 15,7 0-9-15,9 5-20 0,9 2-24 16,7 1-23-16,4 5-48 15,0-4-136-15</inkml:trace>
  <inkml:trace contextRef="#ctx0" brushRef="#br0" timeOffset="89069.6">2842 11721 67 0,'0'0'12'0,"0"0"25"16,0 0 25-16,0 0 41 0,0 0-22 15,0 0-16-15,9 0-7 16,-9-7 15-16,-21-14-6 16,-8-8-51-16,-11-3 17 15,-7 2 1-15,-6-4-4 16,-5-2-12-16,0-2-11 15,7 2-7-15,9 0-2 16,10 0-1-16,14 8 0 16,10 7-5-16,1 12-2 15,7 9 3-15,0-3-5 16,7 1-14-16,24-2 18 16,11 4 2-16,7 0 1 0,5 0 5 15,4 0 0-15,0 2 0 16,-3 6-1-16,-4-4 1 15,-6-1-13-15,-11-3-9 16,-6 0 0-16,-8 0-13 16,-9 0-14-16,-6 0-15 15,-2 0-15-15,-3 0-45 16,0 0 36-16,-10 6-34 16</inkml:trace>
  <inkml:trace contextRef="#ctx0" brushRef="#br0" timeOffset="89267.04">2711 11436 116 0,'0'0'38'0,"0"0"5"0,0 0 26 16,0 0-4-1,0 0-6-15,0 0-20 0,-16 20-13 16,16-20-19-16,0 0 0 16,0 0 5-16,0 0-12 15,0-8-6-15,0-21-8 16,0-12-8-16,0-12-13 15,0-1-29-15,0 6-25 16,0 2-87-16</inkml:trace>
  <inkml:trace contextRef="#ctx0" brushRef="#br0" timeOffset="90209.84">2792 10999 22 0,'0'0'56'15,"0"0"-21"-15,0 0-3 16,119 16 2-16,-90-8-9 16,-2-1-11-16,-4 0-1 15,-4-1-2-15,-6 0-6 16,-4-2-2-16,-5-2 1 15,-1 0-4-15,-3-2 2 16,0 0 5-16,0 0 12 16,0 0 26-16,-9 0-29 0,-14 0-13 15,-3 0 34 1,-6-2-10-16,-3-12-10 0,-3-2-1 16,-3-5-16-16,6 0-2 15,6-1-5-15,10 1-3 16,5 6 5-16,9 2-8 15,5 5 2-15,0 3 4 16,0-4 2-16,7-1-7 16,11 0 9-16,5 0 3 15,0 2-3-15,4 0 4 16,4 2-1-16,1 2 2 16,-1 4-2-16,-4 0-2 0,-5 0 2 15,-5 0 0-15,-5 0 2 16,-3 0-2-16,-3 0 0 15,-4 0 0-15,1 0 1 16,-3 0 2-16,0 0-3 16,0 0 10-16,0 0 12 15,0 0 21-15,0 0-1 16,-9 0-15-16,-8 0-21 16,-4-2 4-16,-6-4 6 15,-4-4 4-15,-2-4-16 16,-5-4 13-16,-3-4-12 15,4-4-3-15,3 4-4 16,5-4 1-16,10 4-6 0,5 2-3 16,5 6-5-1,5 1 6-15,2 4 9 0,2-1-5 16,0 0 0-16,0-5 2 16,0 1-1-16,11-1 4 15,4-2-6-15,3 1 6 16,3 2-1-16,-1 2 7 15,6 2-12-15,1 2 4 16,2 4 1-16,4 4 1 16,3 0 0-16,-1 0 2 15,1 0 0-15,0 2 0 16,-5 8 1-16,2-2 1 0,-3-2-4 16,-4 2 0-1,-6-6 0-15,-2 2 1 0,-5-4 1 16,-1 2-1-16,-4-2 3 15,-1 0 1-15,-3 0 0 16,-2 0 1-16,0 0-3 16,-2 0-3-16,4 0 4 15,-4 0-4-15,0 0-9 16,0 0-32-16,0-2-22 16,0-12-9-16,0 0-89 15</inkml:trace>
  <inkml:trace contextRef="#ctx0" brushRef="#br0" timeOffset="90968.6">3269 10409 67 0,'0'0'55'16,"0"0"-38"-16,0 0 44 16,0 0 19-16,0 0-26 15,0 0-23-15,0 0 4 16,0 0 7-16,0 0 3 0,0 0-18 16,0 0 3-1,0 0 1-15,0 0-2 0,0 0 1 16,0 0 3-16,0 0-6 15,0 0-3-15,0 0 4 16,0 0-6-16,0 0-4 16,0 0-10-16,0 0-2 15,0 0-6-15,0 0-2 16,0 0-25-16,0 0-40 16,0 0-31-16,5 0-56 15,-3-4-128-15</inkml:trace>
  <inkml:trace contextRef="#ctx0" brushRef="#br0" timeOffset="199338.36">3071 18023 138 0,'0'0'0'16,"0"0"-7"-16,0 0 7 15,0 0 20-15,0 0 14 16,0 0-11-16,0 0-6 16,2 0 8-16,-2 0-2 15,0 0 2-15,0 0-3 16,0 0 1-16,0 0-3 16,2 0 0-16,-2 0-2 15,0 0 2-15,0 0-5 16,0 0-2-16,0 0 0 15,0 0 0-15,0 0 6 16,0 0 5-16,0 0-7 0,0 0 1 16,0 0-4-16,-11-14 4 15,-7 0-8-15,-6-12-6 16,-8 2 10-16,-3-6-5 16,-3-2-6-16,-8-3-3 15,-6-7-1-15,-8-6 0 16,-4-2 1-16,-5-6 2 15,-5-2-2-15,3 4-1 16,-3 0 1-16,5 5 0 16,2-1-1-16,5 2 1 15,6 4 0-15,7 6 0 16,6 4-2-16,10 2 4 16,6 6-3-16,4 4 1 0,2 3-6 15,5 6-3-15,5 0-1 16,7 12 7-16,2-3-2 15,2 4-1-15,0 0-7 16,0 0 6-16,0 0-10 16,4 0-2-16,25 0 13 15,9 0 6-15,11 0-2 16,9 0-3-16,11 4 4 16,9 10-1-16,9-1-1 15,2 10 1-15,0 3-2 16,0 2-3-16,-4 2 6 15,-5-2-6-15,-6-2 6 16,-7-8 1-16,-12-4-3 16,-6-2 3-16,-12-6 0 0,-7-2-1 15,-8-4 1-15,-9 0 4 16,-1 0-4-16,-8 0-14 16,-4 0-55-16,0 0-77 15</inkml:trace>
  <inkml:trace contextRef="#ctx0" brushRef="#br0" timeOffset="199587.28">2612 17610 178 0,'0'0'225'0,"0"0"-225"15,0 0-3-15,0 0 3 16,0 0 41-16,0 0 7 16,0-88-22-16,0 52-12 15,4-5-7-15,1 1-3 16,-5-4-4-16,0-6-32 16,0-2-62-16,-3 6-112 15</inkml:trace>
  <inkml:trace contextRef="#ctx0" brushRef="#br0" timeOffset="199843.08">2040 17052 426 0,'0'0'0'16,"0"0"-94"-16,-95-124 94 16,49 70 0-16,-8 0 8 15,4-4-1-15,2 5-3 16,11 9-4-16,6 8-1 16,6 12-26-16,10 8 17 0,5 10-147 15</inkml:trace>
  <inkml:trace contextRef="#ctx0" brushRef="#br0" timeOffset="200425.3">2057 16547 248 0,'0'0'57'0,"0"0"-57"15,0 0 0-15,0 0 0 16,0 0 0-16,0 0 3 15,74 0 7-15,-19 6 9 16,10 12-1-16,2 12-2 16,4 2-11-16,0 12 3 15,-5 2-3-15,-1 3-5 16,-5-1-4-16,-12-8 2 16,-6-4-11-16,-7-8-8 15,-2-2-4-15,-10-8-11 0,-4-4-5 16,-9-6-11-16,-6-4 14 15,-1-4 9-15,-3 0 24 16,0 0 5-16,0-8 8 16,-13-6 2-16,6 2-10 15,3 6 13-15,4 6 17 16,0 0-7-16,0 0-14 16,11-4-8-16,11 0 7 15,5 0 3-15,-3 2 2 16,-1-2 0-16,-7 0 10 15,-6 0 1-15,-1-6-12 16,1-12 1-16,-4-4 0 0,-4-14-4 16,-2-6-9-16,0-2-42 15,0 7-67-15</inkml:trace>
  <inkml:trace contextRef="#ctx0" brushRef="#br0" timeOffset="201295.45">2456 16092 0 0,'0'0'36'0,"0"0"-24"16,0 0-11-16,0 0 5 15,0 0 27-15,0 0 23 16,41-74-9-16,-41 68 0 16,-3-2 32-16,-10 8 1 15,-2-4-29-15,-1 4-14 16,5 0 34-16,1 0-9 15,1 0-16-15,3 12-18 16,-1 10-25-16,2 6-3 16,5 8-3-16,0 8 0 0,1 4-5 15,27 2 2 1,11-2-4-16,9 2-7 0,4-9 7 16,6-5 6-16,0-10-10 15,-2-12 3-15,1-2-6 16,-3-12 4-16,-5 0-3 15,0-12 15-15,-6-16-14 16,-6-16-23-16,-6-6-1 16,-11-3 9-16,-8-5 4 15,-12 8-3-15,0 6 6 16,-10 4 23-16,-21 4 0 16,-5 6 10-16,1 12 1 15,1 4 20-15,8 5-21 0,6 8 47 16,4 1 2-16,5 0-32 15,7 0 9-15,1 0-9 16,0 0-27-16,3 0-9 16,0 6-8-16,15 6-15 15,20 6-14-15,14-4 11 16,4-14-35-16,-1 0 13 16,-8-17-27-16,-5-10-7 15,-16-14 43-15,-7-4 42 16,-9-4 6-16,-7-3 15 15,0 2 29-15,-7 2 10 16,-22 2 3-16,-8 6 16 0,-13 4-19 16,-10 4-23-16,-7 5 6 15,-8 7 10-15,-1 8-5 16,5 6 3-16,6 4 18 16,12 2-30-16,11 0 8 15,10 4-8-15,12 12-3 16,7 13-30-16,9 17-5 15,4 16-10-15,1 10-19 16,30-2-2-16,10-10-15 16,13-12-41-16,1-16-68 15,0-15-40-15</inkml:trace>
  <inkml:trace contextRef="#ctx0" brushRef="#br0" timeOffset="201708.34">2809 15298 520 0,'0'0'0'0,"0"0"-21"16,0 0 15-16,0 0 6 15,168 98 1-15,-101-90-1 16,0-2-2-16,-3-6-25 15,-8 0-36-15,-11-20 57 16,-9-10-5-16,-14-6 9 16,-11-4 2-16,-9-4 11 0,-2-6 36 15,-8-3 20-15,-24 7-12 16,-10 2 13-16,-9 8-18 16,-9 4-14-16,-7 6-20 15,-5 10-9-15,3 6 21 16,3 6-7-16,3 4-7 15,5 0-9-15,9 10-2 16,13 10-2-16,13 8 12 16,6 16-13-16,13 20-15 15,4 16 6-15,4 9-16 16,30-9-6-16,12-16-56 16,12-18-80-16,2-22-15 15</inkml:trace>
  <inkml:trace contextRef="#ctx0" brushRef="#br0" timeOffset="202345.34">2904 14644 519 0,'0'0'49'0,"0"0"-29"15,0 0 31-15,0 0 24 16,0 0-64-16,0 0-11 16,-2 0-10-16,2 0-8 15,22 10-1-15,15 12 19 16,11 10 0-16,3 8 0 16,2 1-3-16,-1-1-3 15,-3 1-8-15,-1 4-31 0,0-3 14 16,-6-2-1-16,-4-2-42 15,-2-6 31-15,-8-6-29 16,-6-10 7-16,-6-10 5 16,-7-6 3-16,-5 0 49 15,-2-8 7-15,1-10 1 16,1-4 21-16,1 2 24 16,4 2-23-16,0 2 8 15,7-2-1-15,1 2-7 16,1 0-3-16,1 2 8 15,-2-6 7-15,-2 2 2 0,-4 0 1 16,-2-2 0 0,-5-2-4-16,1 0-19 0,-5 0-4 15,0-6 0-15,0 1-3 16,0 1-4-16,-13 0-3 16,-14-2-11-16,-9 6-87 15,-6 0-114-15</inkml:trace>
  <inkml:trace contextRef="#ctx0" brushRef="#br0" timeOffset="203044.17">3434 13768 263 0,'0'0'25'0,"0"0"-25"15,0 0 0-15,125 22 7 16,-73-6 18-16,-2 2 1 15,2-4 5-15,-8 0-14 16,-1 0 2-16,-5 0-15 16,-3 2-4-16,-10-2-83 0,-14 2-100 15</inkml:trace>
  <inkml:trace contextRef="#ctx0" brushRef="#br0" timeOffset="203425.24">3231 13900 118 0,'0'0'264'0,"0"0"-264"16,0 0-8-16,-15-128 8 0,15 88 14 15,20-1 0-15,13 1 1 16,10 3-6-16,13 5-5 15,4 7-1-15,2 5-2 16,3 8 2-16,-5 4-1 16,0 6 0-16,-5 2-3 15,-6 8 2-15,-3 16 4 16,-13 11-5-16,-7 2 0 16,-6 6 23-16,-12 3 10 15,-5 0 16-15,-3 0-11 16,0-4-26-16,-3-4-3 15,-11-4 2-15,-5-4-4 16,-2-2-4-16,-4-6-3 0,-4-5-8 16,-4-7-40-16,-8-10-66 15,-3 0-76-15</inkml:trace>
  <inkml:trace contextRef="#ctx0" brushRef="#br0" timeOffset="203763.34">3358 13226 233 0,'0'0'0'15,"0"0"-5"-15,0 0 5 16,0 0 32-16,120 18 21 15,-72-1-17-15,5-2-22 16,2 3 0-16,1 0-9 16,-2-3-5-16,-2-3 6 15,0 0-6-15,-4-2 0 16,-2-2-1-16,-1-2 2 16,-7-6 0-16,-7 0-1 15,-2 0-2-15,-4-18-2 16,-8-12-11-16,-1-8-14 15,-10-7-17-15,-6-1-36 16,0 6-57-16</inkml:trace>
  <inkml:trace contextRef="#ctx0" brushRef="#br0" timeOffset="203951.24">3717 13253 145 0,'0'0'83'15,"0"0"-78"-15,0 0 41 16,0 0 28-16,0 0-19 16,0 0-31-16,-11 19-10 15,11-33-12-15,0-14 5 16,0-9-7-16,7-6-79 16,-7 1-99-16</inkml:trace>
  <inkml:trace contextRef="#ctx0" brushRef="#br0" timeOffset="204107.19">3372 13118 289 0,'0'0'37'0,"0"0"-33"16,0 0 10-16,0 0 31 16,0 0-45-16,0 0-11 15,13-74-2-15,14 18-48 16,0-2-143-16</inkml:trace>
  <inkml:trace contextRef="#ctx0" brushRef="#br0" timeOffset="204536.25">3521 12655 89 0,'0'0'58'0,"0"0"5"16,-26 110 44-16,23-76-14 15,3-1-27-15,0-4-41 16,0-3-21-16,13-5-4 16,8-7-2-16,3-6 1 15,2-8-19-15,5 0-21 16,1-8 4-16,4-20-3 0,0-5-1 16,-3-3 17-1,-2 4-1-15,0 2 9 0,-2 4 14 16,3 2 2-16,-1 6 0 15,2 4 0-15,0 6 0 16,-1 6 7-16,-1 2 6 16,0 0-3-16,-4 8 10 15,-7 12 5-15,-3 2 13 16,-5 2 12-16,-10 4 9 16,-2 6-3-16,0 0 10 15,0 3-18-15,-9-6-10 16,-4-3-18-16,-4-3-11 15,1-5-1-15,-5-2-8 16,-6-6-20-16,-6-4-79 16,-7-8-107-16,-8 0-100 0</inkml:trace>
  <inkml:trace contextRef="#ctx0" brushRef="#br0" timeOffset="204776.95">3582 12461 42 0,'0'0'410'0,"0"0"-410"16,0 0 0-16,0 0 4 0,0 0 26 15,19-137-15-15,-3 93-14 16,-5-2 2-16,3-1-3 15,-3 1-16-15,-3 5-50 16,-2 2-30-16,-6 15-105 16</inkml:trace>
  <inkml:trace contextRef="#ctx0" brushRef="#br0" timeOffset="204971.23">3592 12173 175 0,'0'0'42'15,"0"0"-10"-15,0 0 51 16,0 0-18-16,119 115-14 0,-72-87-23 16,12 0-11-16,3-2-4 15,2-4-13-15,-1-8 3 16,-3-8-3-16,-4-6-17 16,-4 0-53-16,-12-20-53 15,-11-4-128-15</inkml:trace>
  <inkml:trace contextRef="#ctx0" brushRef="#br0" timeOffset="205817.24">4347 12286 398 0,'0'0'50'0,"0"0"-26"16,0 0 16-16,0 0 37 15,0 0-24-15,0 0-50 16,-88-52 5-16,43 30-6 16,-4 0-2-16,-13-4-16 15,-10-5-17-15,-8-6 2 16,-4-10-33-16,5-3-30 16,12-2-21-16,21 8 19 15,24 8-35-15,17 14 56 16,5 8 75-16,13 14 0 15,21 0 18-15,4 0 31 16,4 22 12-16,-4 4 4 16,-3 4-22-16,0 0 13 0,-9-2-5 15,-2-2-13-15,1 0-12 16,-6-2-11-16,2-3-8 16,-1-3-4-16,-3-7-6 15,-3 0-11-15,-3-7-24 16,-2-2-6-16,3-2 22 15,4 0 12-15,9 0 10 16,2 0 0-16,5 0 1 16,-3 0-1-16,0 0-2 15,-5 0 2-15,-4-10 1 16,-4-8-1-16,-8-11-1 16,-3-3-16-16,-5-4 8 0,0-2 9 15,0 4 0-15,-13 2 9 16,-8 2 22-16,-3 6-6 15,2 4 18-15,4 4 11 16,5 5 3-16,5 6 1 16,6 3-16-16,2 2-25 15,0 0-17-15,0 0-8 16,0 0-17-16,23 3 4 16,8 8 21-16,9-4 4 15,-2-3-4-15,-2-4 0 16,-5 0 0-16,-4-11 0 15,-5-15 5-15,-4-6 2 16,-7-7 4-16,-6-1 2 16,-5 0 4-16,0 4-1 0,-14-2 0 15,-17 2 13-15,-13 2-10 16,-12 4-3-16,-11 6-9 16,-1 8 0-16,6 6 8 15,5 10 1-15,5 0 5 16,13 4-20-16,5 18 12 15,10 16-13-15,8 14-5 16,9 16-6-16,7 6 7 16,0 0-4-16,16-7-4 15,20-11-51-15,8-16-60 16,5-24-66-16,-3-16-111 0</inkml:trace>
  <inkml:trace contextRef="#ctx0" brushRef="#br0" timeOffset="206357.29">4064 11175 324 0,'0'0'67'15,"0"0"-64"-15,0 0 38 16,0 0 40-16,0 0-12 16,0 0-44-16,5 0-12 0,0 0-13 15,2 0-7-15,9 0 1 16,12 0 6-16,9 6 1 15,11 2 1-15,5 2-2 16,0 2 3-16,1 0-3 16,-1 2 2-16,-3-2-2 15,-4 0 0-15,-6 0-1 16,-7-4 1-16,-3 0-15 16,-10-1-27-16,-4-6-2 15,-8 2-7-15,-1-3-29 16,-7 0-53-16</inkml:trace>
  <inkml:trace contextRef="#ctx0" brushRef="#br0" timeOffset="206682.37">3679 11087 319 0,'0'0'15'16,"0"0"2"-16,0 0 19 15,0 0 38-15,0 0-21 16,0 0-40-16,-80-111-13 16,71 84-3-16,5-5-9 15,2-5-68-15,0 1-115 16</inkml:trace>
  <inkml:trace contextRef="#ctx0" brushRef="#br0" timeOffset="213996.13">4368 10489 86 0,'0'0'11'15,"0"0"-5"-15,0 0 29 16,0 0 26-16,0 0-16 15,0 0-33-15,0 0-11 16,-5-2 2-16,10 2-3 0,17 4 4 16,5 8 6-16,4 0 2 15,3 1 2-15,-3-4-14 16,-2 1 2-16,-5-4 1 16,-6 1-3-16,-4-3 3 15,-4-3-3-15,-3 2-29 16,-3-2-50-16,-1 4-34 15</inkml:trace>
  <inkml:trace contextRef="#ctx0" brushRef="#br0" timeOffset="214428.19">4183 10557 153 0,'0'0'22'15,"0"0"-17"-15,0 0-5 16,0 0 19-16,0 0 18 16,0 0-23-16,-36-128-7 15,43 96 2-15,11 0 1 16,3 6-1-16,6 2-9 16,4 2 3-16,6 5 4 15,1-1-1-15,4 7-3 16,-3 3 7-16,4 4-7 0,-5 4 0 15,-5 0 0 1,-4 0 2-16,-4 1-3 16,-5 14 4-16,0 3 8 0,0 7 4 15,-2 6-4-15,-5 7 2 16,-4 0 13-16,-5 2-22 16,-4-4 14-16,0 0-8 15,0-6-5-15,0 1-3 16,0-8-3-16,-6-2-4 15,-3-3 1-15,-2-4-16 16,0 0-11-16,-7-4-12 16,-4-2-4-16,-5-6-14 15,-6-2-27-15,-3 0-64 16</inkml:trace>
  <inkml:trace contextRef="#ctx0" brushRef="#br0" timeOffset="-214627.51">4203 10000 157 0,'0'0'6'0,"0"0"-6"15,0 0 0-15,0 0 4 16,0 0 24-16,0 0-3 0,80 0 13 16,-53 10-8-16,4 0-5 15,2 2-12-15,0-2 5 16,-1 0-9-16,2 0 4 16,-1-4-10-16,-2 0 4 15,-2-2-2-15,0-2-3 16,-7-2-2-16,1 0 1 15,-5 0 3-15,-5-10-1 16,0-6 1-16,-2-2 5 16,0-6 9-16,-4-2-8 15,0-2-9-15,-5 2 1 16,-2-2-2-16,0 2 0 0,0 4-26 16,0 3-12-16,-9 3 5 15,-4 5-4-15,-5 2-31 16,0 5-8-16,-4 4-36 15</inkml:trace>
  <inkml:trace contextRef="#ctx0" brushRef="#br0" timeOffset="-214385.43">4434 9926 186 0,'0'0'46'0,"0"0"-45"16,0 0 29-16,0 0 27 16,0 0-6-16,0 0-34 15,-2 0-5-15,0-14-5 16,2-11-7-16,-2-4-7 16,0-1-6-16,-1 2-30 15,1 2-18-15,-4 3-36 16,-4 7-53-16</inkml:trace>
  <inkml:trace contextRef="#ctx0" brushRef="#br0" timeOffset="-214199.91">4222 9878 53 0,'0'0'46'0,"0"0"-42"0,0 0 32 15,0 0 50-15,0 0-36 16,0 0-23-16,-6 8-9 15,6-11 4-15,0-19-14 16,0-7-8-16,4-14-14 16,10-3-54-16,-3 0-51 15,3-4-19-15</inkml:trace>
  <inkml:trace contextRef="#ctx0" brushRef="#br0" timeOffset="-213697.52">4281 9266 161 0,'0'0'12'0,"0"0"0"16,0 0 38-16,0 0 16 15,0 0-25-15,0 0-20 16,0 94-2-16,0-68 1 16,0 2-14-16,4-3-1 15,10-6-5-15,1 2-3 16,3-7 3-16,0-2-4 15,0-2-1-15,-2-6-13 16,-3-2 1-16,1-2-6 16,-4 0 14-16,3-2-2 15,1-20-6-15,-1-8 7 16,3-6 0-16,1-3-3 0,2 1 13 16,0 2-3-16,2 2 3 15,1 4-3-15,3 4 3 16,-3 4 4-16,4 6-4 15,3 4 2-15,0 6 0 16,-2 2-1-16,-2 4 3 16,0 0 4-16,-6 1 4 15,-1 14 6-15,-5 5-2 16,-1 6 12-16,-6 6 10 16,-6 8-6-16,0 4-10 15,0 0-8-15,-11-2-1 16,-7-2-8-16,1-9-4 0,-1-5-1 15,-3-8-2-15,-3-4-17 16,0-4-8 0,-3-6-25-16,0-4-15 0,-2 0-10 15,-2-14-65-15</inkml:trace>
  <inkml:trace contextRef="#ctx0" brushRef="#br0" timeOffset="-212865.68">4330 9106 120 0,'0'0'11'15,"0"0"-4"-15,0 0 22 16,0 0 9-16,0 0-24 16,0 0-13-16,4-2 3 0,9-1 8 15,8 3 1-15,-3 0 0 16,1 0 2-16,2 0-4 15,-1 0-6-15,-5 0 6 16,1 0 6-16,-3 0 0 16,-4 0-5-16,-2 0-9 15,-2 0 8-15,-3 0-5 16,-2 0 6-16,0 0 6 16,0 0 11-16,0 0 0 15,0 0 7-15,0 0 1 16,0-1 1-16,0-2 4 15,0 3-4-15,0 0-12 16,0 0-13-16,0-1 5 0,0 1-13 16,0-3 2-16,0 2-1 15,-5 1-5-15,1-2-1 16,-1 0 0-16,3 0 0 16,-3-1 1-16,1 2-2 15,2-2 1-15,0 2-1 16,0-2-4-16,2 3 5 15,0 0-1-15,0 0 2 16,-3 0-4-16,3 0 2 16,0 0-4-16,0 0 5 15,0 0-6-15,0 0 4 16,0 0 1-16,0 0 0 0,0 0 0 16,0 0-5-16,0 0 1 15,0 0-1-15,0 0 2 16,0 0-7-16,0 0 0 15,0 0 0-15,0 0-5 16,11 0 10-16,5 0 6 16,4 0 0-16,2 0-3 15,5 0 3-15,0 0 3 16,6 0-3-16,1 4 0 16,3 0-5-16,-3 1 4 15,-5-1-2-15,-3-3-4 16,-3-1 7-16,2 0-3 15,-6 0 3-15,4 0-1 0,-3 0-2 16,0 0 3 0,-4-3-3-16,-1-9 1 0,1-2 2 15,-3-4-2-15,1-3 2 16,-6-1 3-16,1 0-3 16,-5 0 1-16,-3 0 2 15,-1 2-3-15,0 0-13 16,0 2-19-16,-7 4-54 15,-24 8-55-15,-7 6-151 16</inkml:trace>
  <inkml:trace contextRef="#ctx0" brushRef="#br0" timeOffset="-212676.55">4666 9065 241 0,'0'0'89'0,"0"0"-87"16,0 0 22-16,0 0 42 16,0 0-12-16,0 0-54 15,-8-52 0-15,5 28-48 16,-2 6-43-16,-1 6-48 16</inkml:trace>
  <inkml:trace contextRef="#ctx0" brushRef="#br0" timeOffset="-212023.64">4455 9101 189 0,'0'0'0'0,"0"0"5"15,0 0 17-15,0 0 68 16,0 0-43-16,0 0-35 16,-2-118-7-16,2 76-5 15,0 4 0-15,0 8-2 16,4 4 0-16,0 4 4 15,3 6 4-15,-2 4-5 16,4-2 6-16,1 4-4 16,6-2 0-16,4 0-1 15,7-1 0-15,2 3 0 16,2 5-2-16,2-1 4 0,1 2-1 16,-5 1-4-16,-3 3 2 15,-7 0 0-15,-4 0-1 16,-3 0 4-16,-6 0-4 15,-2 0-11-15,-4 0-20 16,0 0 0-16,0 0 31 16,-2 0 4-16,-20 0-4 15,-10-1 0-15,-1-3 20 16,0-3-9-16,4 4-8 16,4-5 8-16,12 1-3 15,7 5-8-15,3 1-8 16,3-2-2-16,0 2-12 0,0-7 5 15,11-2 14 1,14-1-3-16,6 0 6 0,7-2 3 16,4-1 4-16,3-6-5 15,-1-2 0-15,1 0 3 16,-9-4 2-16,-7 2 3 16,-11 4 12-16,-5 2 4 15,-9 6 6-15,-4 2-3 16,0 0 13-16,0 2 13 15,-14-3-21-15,-14 2-17 16,-6-1-13-16,-2 4 4 16,-1 2-8-16,-1 0 2 15,3 0-2-15,1 0-4 16,9 0-1-16,7 2-4 16,3-2-24-16,6 1-53 0,0-1-30 15,5-3-103-15</inkml:trace>
  <inkml:trace contextRef="#ctx0" brushRef="#br0" timeOffset="-211619.23">4553 8238 153 0,'0'0'72'15,"0"0"-58"-15,0 0 49 16,0 0 20-16,0 0-20 15,0 0-48-15,-11-18-15 0,11 5-2 16,22-3 2-16,12-6 0 16,8-2 0-16,7 4-2 15,4 2 2-15,-2 2 0 16,3 2 3-16,-8 0-3 16,-5 2 5-16,-5 0-5 15,-13 4 1-15,-4 2-2 16,-11 4 2-16,-7 2 1 15,-1-2 7-15,0 2 1 16,0-4 22-16,0 0 22 16,-18-4 30-16,-11-2-66 15,-7-6-9-15,1-2 9 16,-6 2-13-16,4-4 12 0,-5 2-12 16,4-3-5-16,1 3-2 15,8 4-1-15,8 0-8 16,3 1-72-16,7-4-49 15,1 1-99-15</inkml:trace>
  <inkml:trace contextRef="#ctx0" brushRef="#br0" timeOffset="-211205.48">4637 7714 50 0,'0'0'264'0,"0"0"-264"16,0 0-3-16,0 0 3 16,0 0 8-16,119 40-1 15,-77-34 5-15,5-4-5 16,-1-2 1-16,-3 0-5 16,-3 0 3-16,-11 0-6 15,-2-6 4-15,-8-8 0 16,-3-2 2-16,-3-4-3 15,-11-8 6-15,-2-4 9 16,0-4 0-16,-29 0-12 16,-13 4 1-16,-8 3 11 15,-6 8-11-15,-4 6-1 16,0 9 1-16,8 6-1 16,12 0 34-16,9 0-8 0,8 10-32 15,10 16-8-15,6 14-3 16,7 9 2-16,0 3-1 15,25-4 4-15,6-10-24 16,2-10-2-16,6-14-20 16,-1-14-19-16,-9-8-104 15</inkml:trace>
  <inkml:trace contextRef="#ctx0" brushRef="#br0" timeOffset="-210800.43">4604 7279 16 0,'0'0'429'16,"0"0"-429"-16,0 0-2 15,0 0-1-15,0 0-4 16,0 0-7-16,46-4 14 16,2 4 8-16,5 8-6 15,1 8-1-15,1 2 3 16,-3 2-3-16,-6 0 3 15,1 0-2-15,-11-6-2 16,-7-4-6-16,-9-2-13 16,-11-6 1-16,-3-2 2 15,-4 0 0-15,-2 0 16 16,0 0 5-16,0 0 2 0,0 0 7 16,0 0-12-16,0 0 4 15,0 0-3-15,0 0 7 16,0 0-9-16,6 0-1 15,11 0 0-15,3-8 22 16,4-8 0-16,-1-2-7 16,-5-4-9-16,-5-10-2 15,1-8-4-15,-4-10-20 16,-3-7-73-16,-3 6-130 16</inkml:trace>
  <inkml:trace contextRef="#ctx0" brushRef="#br0" timeOffset="-210268.5">4776 6742 258 0,'0'0'67'15,"0"0"-67"-15,0 0-2 16,0 0 2-16,0 0 1 15,0 0 3-15,67 32 8 16,-27-21 3-16,2 6 1 16,0-1 2-16,-4-2 13 15,-2-4-24-15,-10-5-7 0,-1-2 2 16,-5-3-2 0,-6 0 0-16,-4 0 0 0,-3 0 3 15,-3 0 2-15,-4 0-1 16,3 0 5-16,-3 0 11 15,0 0 6-15,0 0 0 16,0 0-1-16,0 0 8 16,0 0-3-16,0-3-5 15,-7-8 12-15,-10-5-7 16,-6-4-23-16,-2-2 15 16,1 1 1-16,0 3-1 15,1 0-9-15,-1 0-2 16,0 0-8-16,3-2-3 15,-3 0 0-15,1 0 0 0,1-2-1 16,-2 2 1-16,1 0-2 16,3 4-7-16,3 0 4 15,1 4-10-15,1-2-1 16,1-2-18-16,1 2-12 16,1-4-12-16,10 0-45 15,2 1-45-15,0 4-57 16</inkml:trace>
  <inkml:trace contextRef="#ctx0" brushRef="#br0" timeOffset="-210027.45">4749 6359 120 0,'0'0'18'0,"0"0"-12"16,0 0 39-16,0 0-3 15,0 0-22-15,0 0 18 16,94 36 5-16,-59-22-26 16,5 2 5-16,1 0-10 15,3 0-5-15,-2-1-5 16,-7 2-2-16,1-1-10 16,-8-4-42-16,-2-4-26 15,-10-4-58-15</inkml:trace>
  <inkml:trace contextRef="#ctx0" brushRef="#br0" timeOffset="-209279.44">4800 6192 28 0,'0'0'146'15,"0"0"-142"-15,0 0-4 16,0 0 3-16,0 0 11 16,0 0 11-16,159 4 9 15,-106 8-15-15,0 2-7 16,-5 0-4-16,-2-2-7 16,-11 0 11-16,-8-4-4 0,-12-4-3 15,-5-2 0-15,-8-2-4 16,-2 0 6-16,0 0 0 15,0 0 5-15,0 0 18 16,-22-6 2-16,-10-10-24 16,-3-4 11-16,-11 0-6 15,3-6 6-15,-6 2-19 16,8-2 0-16,6 2 0 16,12 4-4-16,8 2 2 15,11 4 1-15,4 1-4 16,0 4-2-16,0 0-1 15,9 4-1-15,20 2 0 0,10 3 6 16,11 0 3-16,5 4 4 16,1 13 3-16,-7-3 0 15,-5 2-3-15,-15-6-4 16,-8-2 1-16,-13-5 0 16,-6 0 0-16,-2-3 8 15,0 0-6-15,0 0 14 16,-6 0 0-16,-21-8-10 15,-13-12 0-15,-7-1-7 16,-4-5 3-16,-5-3-3 16,3-2-1-16,9 4-19 15,5-2 2-15,11 1 15 16,10 2-12-16,11-4-7 0,7 4-7 16,0 2 12-16,5 8 14 15,17 8 1-15,9 4-2 16,11 4 4-16,12 0 4 15,6 0 8-15,3 6 3 16,-1 4-2-16,-12-2-7 16,-4 2-2-16,-13-2-2 15,-8 0 3-15,-8-2-5 16,-7-2-2-16,-6-2-28 16,-4-2-34-16,0 0-59 15,0-2-97-15</inkml:trace>
  <inkml:trace contextRef="#ctx0" brushRef="#br0" timeOffset="-208919.47">4978 5494 333 0,'0'0'7'0,"0"0"15"15,0 0 37-15,0 0 0 16,0 0-34-16,0 0-24 15,0 0 0-15,2 0-2 16,19 6-2-16,10 12 3 16,9 0 4-16,9 6-2 15,0-2 1-15,-4 0-2 0,-3 1-1 16,-5-8 1 0,-5-4-1-16,-3-4 0 0,-7-4-2 15,-1-3 1-15,-4 0 1 16,-3 0 2-16,-1 0-2 15,-5-13 6-15,4-10 1 16,-1-5-7-16,-3-12 0 16,0 1-15-16,-6 3-9 15,-2 6-8-15,0 6-25 16,-5 6-7-16,-17 4-58 16,-3 8-23-16</inkml:trace>
  <inkml:trace contextRef="#ctx0" brushRef="#br0" timeOffset="-208737.46">5209 5496 3 0,'0'0'142'16,"0"0"-77"-16,0 0 5 16,0 0 1-16,0 0-16 15,0 0-34-15,-4-24-21 16,4-8-17-16,0 0-24 15,0 2-53-15,-4 6-111 16</inkml:trace>
  <inkml:trace contextRef="#ctx0" brushRef="#br0" timeOffset="-208049.49">5001 5352 117 0,'0'0'13'16,"0"0"5"-16,0 0 48 15,0 0-5-15,0 0-43 16,0 0-16-16,19-100-2 16,-7 72-34-16,-3 7 4 15,1 3 16-15,-2 6 8 16,0 2 2-16,5 2 1 16,4 0 2-16,5 4-1 15,6 0 0-15,6 2 0 16,8 2 2-16,0 0 0 0,3 0 0 15,-3 8 1-15,0 6 14 16,-5 0 9-16,-8 0-1 16,-3-6 5-16,-8-1-15 15,-7-3 3-15,-2-3-13 16,-9-1 3-16,0 0 15 16,0 0 11-16,0 0 34 15,-14 0 4-15,-10-8-66 16,-10-6-3-16,-1 0 18 15,-3-2-5-15,-4-4-14 16,-1-2 0-16,-1 0 0 16,7 2 0-16,5 2-7 15,10 8 7-15,13 4-1 16,3 4-5-16,5 2 1 16,1 0-4-16,0 0-3 0,0-2-6 15,18 0 6-15,13 0 12 16,9-2 0-16,7 0 0 15,2-4 0-15,-2-2 4 16,-7-4-4-16,-5-2 1 16,-6 0-1-16,-8-2 0 15,-6 0 3-15,-6-4-2 16,-4 1 3-16,-5-1 0 16,0 0-2-16,0 2 2 15,-5 2 2-15,-19 0-2 16,-7 2 6-16,-9 2-8 15,-8 4-2-15,4 2 0 0,-1 2 0 16,10 0 0-16,6 0 0 16,4 0 0-16,8 2-3 15,3 2-21-15,5-2-93 16,3 2-17-16,-1-4-71 16</inkml:trace>
  <inkml:trace contextRef="#ctx0" brushRef="#br0" timeOffset="-207651.75">5128 4580 283 0,'0'0'32'0,"0"0"-28"0,0 0 11 16,0 0 39-16,6-127-33 15,1 93-21-15,-4 2 0 16,5 4 1-16,-3 4-1 16,-3 4-39-16,0 4-12 15,-2 4-8-15,0 4 5 16,0 2-33-16,-6 6 31 16,-6 0 49-16,3 0 7 15,-2 0 9-15,9 10 28 16,0 2 14-16,2 4 7 0,0 4-25 15,0 4-9-15,22 4 6 16,9 0-4-16,4-2-4 16,8 3-1-16,-1-6-6 15,3-2-8-15,-3-1 3 16,-2-7-9-16,-1-4-2 16,-2-5-3-16,-5-4-61 15,-8 0-61-15</inkml:trace>
  <inkml:trace contextRef="#ctx0" brushRef="#br0" timeOffset="-207307.46">5529 4407 168 0,'0'0'2'16,"0"0"0"-16,0 0 10 15,0 0 45-15,0 0-9 16,131-44 12-16,-111 6-27 16,-2-4-20-16,-7-2-11 15,-6 0 1-15,-5 6 0 16,0-1-2-16,-16 8-1 16,-11 3-4-16,-11 10-2 15,-2 5 6-15,-2 11 6 16,-1 2 17-16,6 0-7 15,3 11 10-15,5 8-4 0,5 6-6 16,3 7-3-16,10 5-10 16,9 6-3-16,2 9-1 15,2 0-11-15,19 2-60 16,4-10-124-16</inkml:trace>
  <inkml:trace contextRef="#ctx0" brushRef="#br0" timeOffset="-205461.46">3958 16517 137 0,'0'0'0'0,"0"0"-84"15,0 0 84-15,0 0 11 16,0 0 22-16,0 0-11 16,120 18-4-16,-84-10 13 15,1 2-4-15,3 4-16 16,5 2 8-16,-3 2-7 16,3 4-4-16,-3-4-4 15,-4 4 2-15,-7-8-3 16,-6 4 1-16,-11-9-2 15,-8-9 2-15,-3 0-3 0,-3 0 6 16,0 0 9-16,0 0 4 16,0 0 8-16,-3 0 26 15,-23 0-35-15,-10-9-15 16,-9-9 11-16,-6 0-2 16,-2-8-10-16,-5 0-3 15,2-2 0-15,5-2-1 16,8 2-1-16,14 6 2 15,10 0-5-15,5 4 4 16,9 0-2-16,5 4-4 16,0-2 0-16,5 2 1 15,24 0 0-15,8 0 0 16,11 1 4-16,5 4-2 0,4 0 3 16,4 1-1-16,-3 3-11 15,-2-8-18-15,-7 7 7 16,-13-2 12-16,-12-2-2 15,-11 2 9-15,-11 4 5 16,-2-10 6-16,0-4 19 16,-20 0 12-16,-11-8-24 15,-11 0-8-15,-8 4 23 16,-2 2-12-16,-6 0-9 16,-3 2 5-16,5 2-5 15,8 4 8-15,5 0 1 16,14 6-5-16,10-2-3 0,9 6-8 15,6 2-2-15,4 0-13 16,0 0-42-16,0 0-59 16,0 0-99-16</inkml:trace>
  <inkml:trace contextRef="#ctx0" brushRef="#br0" timeOffset="-205093.64">3973 15775 135 0,'0'0'126'15,"0"0"-124"-15,0 0-2 16,0 0 13-16,0 0 19 16,0 0-17-16,10 0-15 0,13 0 3 15,14 0 7-15,5 4-3 16,7 6 1-16,4-2-2 15,3 2-6-15,0-2 5 16,-2 2-3-16,-6-2 0 16,-3-4 0-16,-7-2 0 15,-7-2-1-15,-4 0-1 16,0 0 0-16,-5 0 1 16,-2-10-1-16,-2-4 0 15,-5-4 4-15,-2-8-2 16,-4-2-1-16,-5-6-1 15,-2-2-3-15,0 0-20 0,-4 1-16 16,-21 12-30-16,-4 5-72 16</inkml:trace>
  <inkml:trace contextRef="#ctx0" brushRef="#br0" timeOffset="-204914.54">4292 15779 251 0,'0'0'72'0,"0"0"-72"16,0 0 0-16,0 0 13 16,0 0 42-16,0 0-36 15,-2-22-10-15,2-8 2 16,0-10-4-16,-2 0-7 0,-3 0-81 16,-6 8-69-16</inkml:trace>
  <inkml:trace contextRef="#ctx0" brushRef="#br0" timeOffset="-204397.46">3951 15607 275 0,'0'0'26'16,"0"0"-26"-16,0 0 0 16,0 0 5-16,0 0 14 15,0 0-10-15,24-121-4 16,-3 83-1-16,5 0-3 0,1 2-1 15,0 0-6 1,-3 4-25-16,-6 10-18 0,-5 4 4 16,-5 10 19-16,-4 2 18 15,-2 6 8-15,-2 0 1 16,2 0 7-16,-2 0 11 16,2 0 0-16,5 0-1 15,7 0-8-15,7 0 11 16,10 10 0-16,6 0-13 15,5 2 1-15,4-4-4 16,6 4-2-16,4 0 2 16,0-8-3-16,-1 0 2 15,-4-4-3-15,-6 0-1 16,-7 0 0-16,-9-18 4 16,-7-2-2-16,-9-4-1 0,-13-8 19 15,0-7 10-15,0-5 8 16,-22-2-11-16,-2 6-4 15,-10 4-8-15,-2 4 3 16,-6 6 11-16,-7 4-7 16,-2 4-14-16,4 2 3 15,5 10-3-15,9 0-3 16,8 6-3-16,7 0-2 16,3 0-20-16,5 0-40 15,6 10-50-15,4 4-64 16</inkml:trace>
  <inkml:trace contextRef="#ctx0" brushRef="#br0" timeOffset="-203181.51">4236 14770 410 0,'0'0'0'15,"0"0"-4"-15,0 0 4 16,0 0-4-16,0 0 4 16,0 0 0-16,134-56 4 15,-72 40 5-15,7 8-9 16,5-2 0-16,-3 6-2 0,-6 2-1 16,-12 0-4-16,-9 2-4 15,-16 0 3-15,-6 0-2 16,-11 0 5-16,-8 0-4 15,-3-4 9-15,0 4 4 16,-6-4-4-16,-17 0-6 16,-15 2-6-16,-3-2 12 15,-10 0 13-15,-7-6 4 16,-5-2-9-16,-3-2 10 16,-1-8-12-16,7-4-6 15,6-2-6-15,12-2-1 16,9-2-10-16,12-3 1 0,11 2-1 15,5-2 9-15,5 3 4 16,0 6 2-16,2 8 1 16,16 6-3-16,2 8-2 15,5 4-6-15,2 0-3 16,2 10 4-16,-2 14-4 16,-2 0 12-16,2 5 2 15,-2-2-4-15,0 4 5 16,2-3 5-16,-1 0 0 15,3-6-5-15,-3-2 1 16,-1-4-1-16,-5-8-1 16,-4-4-9-16,-5-4 6 15,-2 0 4-15,4 0 1 0,1 0 0 16,1-8 1 0,3-10 3-16,0-6-1 0,-5-2 3 15,-1-6 2-15,-3 2 10 16,-1-2-8-16,-1 5-3 15,-3-1-5-15,-3 4 0 16,2 2-4-16,-3 0 2 16,4 2-2-16,-2 2-1 15,2 4-7-15,-2 2 8 16,3 2-1-16,-3 2-1 16,-2-2 3-16,0 2 2 15,0-6-2-15,0 0 2 16,-2-2-2-16,-9 3 4 15,-8 2 0-15,0 0 28 0,-3 4-4 16,-5 0 13-16,-2 2-18 16,2-4-5-16,0 4-6 15,7-3-4-15,7 3 5 16,4 4-7-16,5-2-3 16,1 3-1-16,3 0 16 15,0 0-7-15,0 0-7 16,0 0-4-16,0 0-2 15,0 0-10-15,13 0-2 16,16 4 4-16,11 9 10 16,8-3 4-16,-2-6-2 15,1-3 4-15,-3-1-6 16,-3 0 1-16,-6-1-2 0,-3-16 1 16,-12-2 0-1,2-8 5-15,-8-5 2 0,-6-2 1 16,-6-6 0-16,-2-4 1 15,0 2 8-15,-8-4-11 16,-15 2 1-16,-8 5-1 16,-7 3 3-16,-9 10-4 15,-6 8 0-15,0 14-2 16,-1 4 1-16,7 3 11 16,2 19 15-16,12 1-13 15,6 4-5-15,7 1 9 16,7 3-19-16,6 2-2 0,7 1-9 15,0 0 7 1,3 2-9-16,16-4 9 0,1-4-14 16,3-6-30-16,4-6-49 15,2-16-12-15,-3 0-53 16,-8-22-102-16</inkml:trace>
  <inkml:trace contextRef="#ctx0" brushRef="#br0" timeOffset="-202559.55">4606 13379 356 0,'0'0'0'16,"0"0"-7"-16,0 0 7 0,0 0 7 15,0 0 14-15,145-42 2 16,-94 32-2-16,3 2-15 15,-1 1 2-15,-4 4-6 16,-4-1 7-16,-10 4-9 16,-6 0 1-16,-11 0-1 15,-4 0-5-15,-8 0 5 16,-6 0-2-16,0 0-5 16,0 0-4-16,-4 0 9 15,-23 0-20-15,-6 0 22 16,-11 0 4-16,-6 0 3 15,-4 0-1-15,1-7 3 16,0-2-5-16,3-1 15 0,11-3-6 16,7 4-8-16,14 0-4 15,10 1-1-15,5 2 0 16,3 1-6-16,0-3 4 16,0-5-9-16,16-1 9 15,10-2 0-15,6-2 2 16,6 0 3-16,4-2-1 15,3-4 0-15,8-6 3 16,-4-2-5-16,0-8 1 16,-4-2 1-16,-7-3 0 15,-11 1 3-15,-11 4-2 16,-8 8 1-16,-8 8 5 0,0 4 13 16,-14 2 9-16,-15 4-3 15,-8 2-10-15,-11 4-5 16,-7 2-10-16,2 0-3 15,-1 4 0-15,8 0 1 16,6 2 1-16,8 0-2 16,10 0-16-16,10 0-32 15,8 0-25-15,4 0-39 16,0 0-139-16</inkml:trace>
  <inkml:trace contextRef="#ctx0" brushRef="#br0" timeOffset="-202147.47">5219 12605 286 0,'0'0'12'16,"0"0"-8"-16,0 0 28 15,0 0 35-15,-122-90-21 16,76 69-11-16,-4 3-17 15,-4 0 7-15,-4 0-5 16,2-1-13-16,3-2 9 16,6-1-4-16,9 2-7 15,14 4-5-15,11 6 0 16,8 6 0-16,5 2-4 0,0-2-8 16,13-2-6-16,23-2 16 15,11 4 1-15,9 0 1 16,1 2 0-16,1 0 1 15,0-2 2-15,0-2-3 16,-4-2 4-16,-8 0-2 16,-8-2-1-16,-11 2 0 15,-7 2-2-15,-11 2-2 16,-7 4-33-16,-2 0-8 16,0 0 9-16,-9 0-34 15,-20 0-131-15,-2 16 28 16</inkml:trace>
  <inkml:trace contextRef="#ctx0" brushRef="#br0" timeOffset="-201974.72">5063 12332 9 0,'0'0'70'16,"0"0"-4"-16,0 0 11 16,0 0 2-16,0 0-17 15,0 0-2-15,-37 71-7 16,37-71-17-16,0 0-3 16,0 0-11-16,0 0-16 15,-5-11-6-15,4-17-7 16,-1-14-18-16,-4-6-34 15,-1 0-7-15,1 0-8 16,-6 2-35-16,-3 0-30 16</inkml:trace>
  <inkml:trace contextRef="#ctx0" brushRef="#br0" timeOffset="-201494.6">4760 11877 87 0,'0'0'54'0,"0"0"0"16,0 0-17-16,0 0-8 15,0 0-27-15,0 0 1 16,6 0-2-16,17 6 18 16,8 4 7-16,7 4-8 15,4 2 7-15,3-2-8 16,3 0-11-16,0-2 0 16,-1 0 0-16,-1 2-1 15,-6 0-5-15,1-2 1 16,-6-2-1-16,-6 0 0 0,-4-2-1 15,-10-5 0 1,-6-3 2-16,-5 0-1 0,-4 0 0 16,0 0 0-16,0 0 5 15,0 0-2-15,0 0 2 16,3 0 0-16,1-5-2 16,3-7 0-16,2 0-1 15,2 2-2-15,2-4 0 16,0 2 0-16,1-2 2 15,-3-2-1-15,-1-2 1 16,-4-6 1-16,-2 0 3 16,-2-6-4-16,-2 0 1 0,0-2-2 15,0 4-2 1,0 2-3-16,0 5-2 16,0 7 4-16,-4 4 1 0,-4 5 1 15,-4-2-4-15,1 5-2 16,-5 0-30-16,3 2-40 15,-3 0-49-15</inkml:trace>
  <inkml:trace contextRef="#ctx0" brushRef="#br0" timeOffset="-201207.45">5330 11450 29 0,'0'0'216'16,"0"0"-169"-16,0 0 18 16,0 0 41-16,0 0-18 15,0 0-29-15,0-2-9 16,0 2 11-16,0-2-9 15,0 2-13-15,0 0-26 16,0 0-13-16,0 0-13 16,0 0-75-16,0 12-137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12:11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15695 6238 6 0,'0'0'16'16,"0"0"-14"-16,0 0-1 15,0 0 19-15,0 0 28 16,0 0-13-16,0 0-15 15,0 0-5-15,0 0 1 16,0 0 0-16,0 0-3 16,0 0-3-16,2 0-5 15,-2 0 1-15,0 0-2 16,0 0-2-16,0 0 5 16,0 0-6-16,0 0-1 15,0 0 4-15,5 0-4 16,-1 0-5-16,6 0 5 15,3 0 0-15,7 0 1 16,2 0 0-16,9 2 0 16,3 0-1-16,-1 0 2 0,3 0-1 15,-1-2-1-15,1 0 0 16,2 0 2-16,0 0-2 16,0 0 0-16,-3 0 2 15,-1-4-2-15,-1-2 0 16,-2 0-1-16,-2-2 1 15,-2 2 1-15,-2-4 1 16,0-2-1-16,-2 0 0 16,0-2 3-16,-1-2-2 15,-3-2 0-15,2 0 1 16,0-2 3-16,-4 2-2 0,-1-4 2 16,-3 0 9-16,1-2 0 15,-1-2 2-15,-5-3-5 16,4 1-2-16,-5 0-3 15,-1 0 4-15,1 0-7 16,-2 2 5-16,-1 0-5 16,-2 0 4-16,0 2 6 15,-2-2-6-15,0 0 1 16,0 1 1-16,0 6 3 16,0-2-4-16,-13 3 5 15,-7-2 2-15,-7-2-16 16,-6 0 5-16,-5 0-4 15,0 2-1-15,2 4 0 16,1 4 9-16,1 2-6 0,1 6 11 16,-3 0-13-16,1 4 3 15,-4 0-3-15,2 0-1 16,-1 0-2-16,0 0-2 16,7 8 2-16,0 0-2 15,2 0 2-15,0 2 2 16,4 4-6-16,1 2 6 15,2 2-3-15,2 0 2 16,1 1 0-16,4-4 1 16,1 1-1-16,4 3 1 15,-2-3-5-15,3 5 4 16,-2 1-1-16,3 3 2 0,-6 1-4 16,3 0 1-16,0 4-1 15,-1 0 4-15,4 2-5 16,-2-2 4-16,-1 2-4 15,5-2 2-15,-1 1 3 16,0-6 0-16,5-3-1 16,2-1-2-16,0-3-2 15,0 0 5-15,0 0-2 16,0-2-1-16,0 2-2 16,0-2-6-16,9 2-2 15,7 0-3-15,2 0 6 16,3 0 7-16,4-2-1 15,0-2 2-15,2-4 2 0,-3-2 2 16,1-2-2 0,-1-2-6-16,3-4-52 0,0 0-55 15</inkml:trace>
  <inkml:trace contextRef="#ctx0" brushRef="#br0" timeOffset="1771.45">17092 5799 147 0,'0'0'9'0,"0"0"-9"15,0 0 0-15,0 0 29 16,0 0 24-16,0 0-27 15,0 0-22-15,0 0-2 16,0 0 4-16,0 4-1 16,0 2-3-16,0 8 1 0,0 6-3 15,0 6 16-15,0 4-16 16,7 0-1-16,2-2-1 16,4-1 1-16,3-1-8 15,2-1 9-15,6 1-4 16,-1-1 4-16,3-5 1 15,3-2 0-15,3-4 1 16,3-2-2-16,1-4 0 16,1 2 4-16,1-4-1 15,5 0 0-15,-1 0-3 16,5-2-1-16,2-2 1 16,0 0 1-16,7 0 1 0,-6-2-1 15,2 0 5-15,-3 0-2 16,-4 0-3-16,0 0-1 15,-6 0 0-15,1-6 1 16,-1-2 0-16,-7 0 3 16,-1 0-3-16,-3 2-1 15,2 0 0-15,3-2-2 16,-5 2 2-16,-1 0 0 16,-1 0 1-16,3 0-1 15,-4-2 5-15,2 2-5 16,-4-5 0-16,-2 6 0 15,0-3 1-15,-4-1-1 16,1 2 0-16,-1-1 1 0,2-2-1 16,1-2 0-16,-3 2 2 15,4-1 0-15,-6 1-2 16,-1 2 3-16,-1 1-3 16,0-1 0-16,0-1 0 15,-1 1-3-15,1 0 3 16,0 1 1-16,-1-2 2 15,3 1-1-15,-1-2-2 16,-1 2-4-16,-1-2 4 16,-2 0 4-16,1 4-4 15,-1-4 1-15,1 0-1 16,-1 0 1-16,4 0-1 0,-1-2 1 16,-2 2-3-16,3-2 5 15,-1 2-3-15,-4 2 2 16,4-4-4-16,-2 4 4 15,1-2-6-15,-3-2 8 16,-1 4-4-16,2 0 1 16,-2-4 6-16,-3 1-4 15,-1 2 8-15,-2-3 4 16,0 1 7-16,1-2-6 16,0-3 3-16,-3 1-2 15,0-4-3-15,0-2 12 16,0 1-3-16,-10-8-11 15,-9 0-6-15,-4-4 5 16,-4 0 3-16,0 4-4 16,3 6-3-16,-3 4 0 0,-1 8 3 15,-7 2-10-15,-7 4-5 16,-2 4-15-16,-7 0 0 16,-3 0-12-16,0 18 15 15,-1 2 5-15,4 4 12 16,-3 0-6-16,1 0-2 15,4 2 3-15,-1 0 5 16,6-1 4-16,2-2-1 16,-1-3-3-16,8 1 6 15,-1-3 0-15,5-2-6 16,0 2 0-16,0 2-2 16,-2 0-2-16,-3 4 2 0,0 0 1 15,2 0-4-15,7 0 2 16,2 2 2-16,2 0-3 15,3 4-9-15,-7 0-26 16,7 2 16-16,-2-6 8 16,3-1-2-16,9-3-1 15,-3-3-22-15,1 4-30 16,1-1-72-16</inkml:trace>
  <inkml:trace contextRef="#ctx0" brushRef="#br0" timeOffset="7085.98">15577 4660 25 0,'0'0'29'0,"0"0"-11"15,0 0 3-15,0 0 10 16,0 0-1-16,0 0-8 16,0 0-11-16,2-14 1 15,-2 8 1-15,0 0 1 16,0 0-8-16,-2-2-6 15,-7 0 6-15,1 0-5 0,-8 0 2 16,1 0 4-16,-1 2-1 16,-3 2 14-16,4 1-19 15,-1 3 17-15,3 0-6 16,0 0-10-16,-1 0 2 16,4 0 2-16,-2 0-3 15,1 0 6-15,2 11-7 16,-2-1 3-16,2 4-5 15,0 4 3-15,3 2-4 16,1 4 2-16,0 2 2 16,3 4-3-16,2 0-1 15,0 0 1-15,0 2-2 16,4 3-2-16,12 1 1 0,5 0 3 16,3-2 0-16,5-4-1 15,2-10-13-15,2-6 11 16,4-8 3-16,0-6 5 15,1 0 1-15,0-8-2 16,-5-16 3-16,-2-6 2 16,-2-4 0-16,-4-5 2 15,-5 2 2-15,-5 1-1 16,-3 4-6-16,-8 3 5 16,-4 3 3-16,0 4-3 15,0 0 3-15,0 2-6 16,0 8 4-16,-2 4-5 15,0 4 8-15,2 2-10 0,0 2-5 16,0 0 0-16,0 0-12 16,0 0 0-16,0 0-10 15,0 6-5-15,15 10 10 16,10 4 17-16,6 0 0 16,0-2-7-16,5-4 0 15,-3-6 6-15,-4-2 1 16,-4-6-1-16,0 0-2 15,-6 0 3-15,3-8 4 16,-1-16 2-16,-4-4 1 16,-3-2-2-16,-5-2 3 15,-7-2-1-15,-2 2-1 0,0-6 2 16,-4 2-1 0,-17 3-2-16,-4 4 3 0,-6 4-4 15,-3 7 1-15,-1 4-1 16,0 6 0-16,2 2 2 15,1 4-6-15,6 2 8 16,1 0 5-16,10 0-13 16,-1 0-2-16,7 0 2 15,0 0 0-15,3 6 0 16,-2 4 7-16,0 6-7 16,-1 4-22-16,2 5 8 15,2 0 5-15,5 5-14 16,0-2-38-16,0 1 3 15,14-7-53-15,4-8-24 0</inkml:trace>
  <inkml:trace contextRef="#ctx0" brushRef="#br0" timeOffset="8137.16">16294 4217 5 0,'0'0'9'0,"0"0"15"15,0 0-12-15,0 0 1 16,0 0 8-16,0 0 6 16,43 32 10-16,-43-32-1 15,0 0 3-15,0 0 4 16,0-4 2-16,-6-10-32 16,-8-4-5-16,-4-4 9 15,-2-2 5-15,-5-4-8 16,-1-5-14-16,-4-5 0 0,1-2 0 15,6-2-1 1,2-6-5-16,11 6-1 0,6 0-9 16,4 6 4-16,0 7 6 15,14 11-1-15,5 4 0 16,0 9 5-16,1 5-5 16,0 0 2-16,0 5 1 15,-2 22-12-15,-5 5 7 16,-5 6-1-16,-2 2 9 15,-6 0 1-15,0-2 6 16,0-2-5-16,0-2 10 16,0-6-6-16,0 1-5 15,0-5-7-15,2-6-11 16,5 0-8-16,-1-6-11 16,1-8-19-16,-1 0 9 0,2-4 37 15,3 0 10-15,-3 0 2 16,8 0-1-16,-1 0-1 15,4 0 11-15,1 0 0 16,-3 0-2-16,4 0 2 16,-4 0 3-16,-1-4 0 15,-3-4-4-15,1 0 13 16,1-6-2-16,-3-4 6 16,-1-3-4-16,-5-3-16 15,-2 2-3-15,-2-4 9 16,-2 0-9-16,0-2-4 15,0-4 2-15,0-2-2 16,-2-6-2-16,-4 4-6 0,-3 2 2 16,3 8 6-16,-2 4 1 15,2 8 1-15,-1 3 20 16,5 7 2-16,-2 4 2 16,2 0 13-16,2 0-12 15,-2 0-10-15,2 0-17 16,0 0-1-16,0 0-8 15,0 0-4-15,0 8 5 16,0 14 7-16,4 5 1 16,11 3 2-16,3 0-2 15,3 0 0-15,-2-4 4 16,4-2-4-16,1-2-1 0,0-6-3 16,1-2 3-16,-3-8-3 15,-1-4 3-15,-4-2-2 16,-3 0 3-16,1 0 0 15,1-12 1-15,-1-10 4 16,1-4-5-16,-5-2-4 16,-7-2-20-16,-4 2-31 15,0 0-42-15,-6 4-57 16</inkml:trace>
  <inkml:trace contextRef="#ctx0" brushRef="#br0" timeOffset="8346.96">16607 3771 45 0,'0'0'74'0,"0"0"-57"15,0 0 48-15,0 0 20 16,0 0-13-16,0 0-40 16,-3-36-30-16,10 10 3 15,2-2-5-15,0 2-27 16,-3 2-25-16,-6 0-30 15,0 6-48-15,0 0 47 16,-4 4 60-16</inkml:trace>
  <inkml:trace contextRef="#ctx0" brushRef="#br0" timeOffset="8915.95">16545 3539 49 0,'0'0'56'0,"0"0"-1"16,0 0 26 0,0 0-36-16,0 0-7 0,0 0-16 15,-35 0-10-15,35-4-11 16,0 2 2-16,0-6-3 15,14-8 0-15,13-8-4 16,4-6-8-16,5-6-46 16,-3 2-37-16,-4 1 21 15,0 1 18-15,-4 3 22 16,-6 0 5-16,0 5 29 16,-11 8 0-16,-4 6 0 15,-4 8 34-15,0 2 51 16,0 0 2-16,0 0-37 15,-6 2-14-15,-9 8-26 0,-1 4 11 16,5 0 8-16,0-2-6 16,4 2-19-16,2 1-2 15,3-4-4-15,2 1-1 16,0-2-2-16,0 0-8 16,14-2-18-16,6-4-20 15,9-4 25-15,2 0-10 16,2-1 8-16,1-13 8 15,-1 3 9-15,-4 4 7 16,-2 3 4-16,-3 4-1 16,-1 0-2-16,-4 0 1 15,-2 0 2-15,-2 4 0 16,-6 7 4-16,0 3 15 0,-5 4 1 16,-4 0 8-16,0 3 13 15,0 1 10-15,-6-2-4 16,-13-4 6-16,0 0-11 15,-1 0-11-15,1-6-6 16,2-2-3-16,3-2-14 16,6-4-3-16,-1 2-5 15,0-4-1-15,2 0-31 16,-4 0-23-16,2 0-24 16,-4 0-81-16,0-4-38 15</inkml:trace>
  <inkml:trace contextRef="#ctx0" brushRef="#br0" timeOffset="15633.85">8323 7624 0 0,'0'0'26'15,"0"0"28"-15,0 0 13 16,0 0-6-16,0 0-21 16,0 0-14-16,0 0-5 15,0-2-4-15,0 2-9 0,0 0 2 16,0-2 0-1,0 0 8-15,0-2 8 0,0 0-1 16,0-2-6-16,-3-1 2 16,1 6 3-16,2-2-3 15,-2 2-1-15,-1-3-6 16,1-1-2-16,0 1-3 16,0 3 1-16,2-2 3 15,0 3-2-15,0 0-11 16,0 0-4-16,0 0 2 15,0 0-2-15,0 0-2 16,0 0-6-16,0 0 1 16,0-1-2-16,16-3 9 15,8-1 4-15,8 4 0 16,3 1-2-16,5 0 2 0,9 0 0 16,4 10 0-1,10 12 1-15,9 6-1 0,-1 2 0 16,-2 2-2-16,-7 0-3 15,-11-2 5-15,-6-4 0 16,-6-2 0-16,-4-4-3 16,-9-2 2-16,-4-4 1 15,-6-1-1-15,-7-8-1 16,-3-3 2-16,-4 0 1 16,1-2 2-16,-3 0-3 15,0 0 10-15,0 0-1 16,0 0 0-16,0 0-1 0,0-12 9 15,-11-12-12-15,-12-6 15 16,-4-8-8-16,-4-6 11 16,-4-8-10-16,-5-6-7 15,-2-3-5-15,-1 3-1 16,-1 2 2-16,1 6-3 16,7 8 2-16,5 4-2 15,8 8-1-15,2 2-1 16,7 6 1-16,3 0-2 15,1 0 0-15,2 0-17 16,2-1-13-16,1 1-17 16,5 3 1-16,0-2-45 15,0 2-26-15,9-2-58 0</inkml:trace>
  <inkml:trace contextRef="#ctx0" brushRef="#br0" timeOffset="15965.94">8784 6912 10 0,'0'0'96'15,"0"0"-96"-15,0 0-12 0,0 0 12 16,0 0 28-1,0 0 30-15,80 66-13 0,-49-40-13 16,5 4-12-16,-1 4 5 16,6 4-8-16,-1-4 3 15,-3 3-3-15,-1-3-14 16,-2-6 6-16,-3-2-3 16,-7-6-3-16,-1-6-3 15,-5-2 1-15,-7-6-2 16,-3-4-23-16,0-2-41 15,-6 0-15-15,-2 0-64 16</inkml:trace>
  <inkml:trace contextRef="#ctx0" brushRef="#br0" timeOffset="16391.41">8831 6789 200 0,'0'0'61'0,"0"0"-58"16,0 0 4-16,0 0 52 16,0 0 14-16,0 0-36 15,-5 0-37-15,5 0 0 16,0 0-3-16,11 0 3 16,14-11 4-16,8-11 7 15,0-5-2-15,5 0-3 16,-4-6-3-16,0-1-3 15,-3 0 2-15,0 0-5 16,-2 2 1-16,-7 2-44 16,-2 2-35-16,-9 4 11 15,-4 3-9-15,-7 6-6 0,0 2 40 16</inkml:trace>
  <inkml:trace contextRef="#ctx0" brushRef="#br0" timeOffset="16714.79">9044 6573 220 0,'0'0'0'0,"0"0"-19"16,0 0 19-16,0 0 50 15,0 0 0-15,0 0 4 16,56 48 0-16,-33-30-18 15,1 2 0-15,2 5-14 0,6 0 16 16,-1 8-18-16,2 0-18 16,1 6 12-16,-3-1-10 15,-2-6 0-15,-5 0-3 16,-3-4 1-16,-4-6-1 16,-1-4-2-16,0-6-2 15,-3-4-12-15,2 0-33 16,-1-2-19-16,1-6-22 15,1 0-44-15,-3 0-49 16</inkml:trace>
  <inkml:trace contextRef="#ctx0" brushRef="#br0" timeOffset="17741.99">10010 6814 85 0,'0'0'182'0,"0"0"-180"15,0 0 0-15,0 0 47 16,0 0 67-16,0 0-28 16,3 0-39-16,-3-4-15 15,0-10-7-15,0-4 1 16,-11-7-12-16,-4-3 1 15,-5-6-8-15,-5-8-2 0,-4-4 6 16,-4-6-6-16,-3-4-1 16,-1 0 3-16,1-2-9 15,3 1 1-15,1 3 2 16,1 2-1-16,7 8-2 16,3 6-2-16,8 8 0 15,4 3 2-15,2 9 0 16,5 7-7-16,0 4 5 15,2 6-1-15,0 1 0 16,0 0-6-16,0 0-1 16,0 0-8-16,0 0 6 15,18 0 10-15,9 8-1 16,1 2 3-16,6 0 0 0,2 4 0 16,-3-2 0-16,3 0 0 15,-3 2 0-15,1 2 0 16,1 0 3-16,-2 2-3 15,1 0-1-15,-3-2 1 16,0 0 0-16,-4-4 1 16,0 0 2-16,-2-2-3 15,-5-2 2-15,-1-2-4 16,-3 0 4-16,-5-2-4 16,2-2-9-16,-3 0-4 15,-2-2-12-15,1 0-3 16,-5 0-17-16,-1 0-3 0,-3 0-1 15,0 0 12-15,0 0-12 16,0 0-7-16,0 0-23 16,0 0-58-16</inkml:trace>
  <inkml:trace contextRef="#ctx0" brushRef="#br0" timeOffset="18333.83">9809 6459 5 0,'0'0'7'0,"0"0"-3"16,0 0 35-16,0 0 43 16,0 0-19-16,0 0-30 15,0 0 2-15,0 0 2 16,0 0 4-16,0 0 1 16,0 0-10-16,0 0-5 15,0 0-6-15,0 0-3 0,0 0-10 16,0 0-1-1,0 0 3-15,0 0-5 0,0 0 1 16,0 0 4-16,0 0-8 16,0 0 9-16,0 0-4 15,0 0-1-15,0 0 5 16,0 0-1-16,0 0 1 16,0 0 1-16,0-2-3 15,2-14-9-15,15-7 16 16,6-6-8-16,-1-1 1 15,3-2-4-15,-4 3-3 16,-4 5 2-16,-3 2-2 16,-1 2 0-16,-3 6-2 15,-1 4 3-15,-2 2-2 0,-4 4-1 16,-3 4 4-16,0 0-2 16,0 0-2-16,0 0 0 15,0 0-6-15,0 0-56 16,0 0-59-16,4 0-55 15,0 0-15-15</inkml:trace>
  <inkml:trace contextRef="#ctx0" brushRef="#br0" timeOffset="19227.21">10123 7068 13 0,'0'0'11'0,"0"0"8"15,0 0 39-15,0 0 8 0,0 0-15 16,0 0-19-16,0 0-8 16,0 0 7-16,0 0 2 15,0 0-8-15,0 0-7 16,0 0-1-16,0 0 1 16,0 0-13-16,0 0 8 15,0 0-13-15,0-12 1 16,6-16 1-16,13-8 7 15,7-8-3-15,1-4-3 16,1 0 2-16,3-2-4 16,-1 0 1-16,1-3 5 15,0 1-7-15,-4 4 2 16,-5 2 1-16,-3 6 1 0,-7 6-3 16,-1 8 2-16,-1 5 0 15,-6 10 3-15,-2 3 2 16,0 2 8-16,-2 2 2 15,0 4 0-15,3 0-4 16,-3 0-1-16,0 0 1 16,0 0-5-16,0 0-2 15,2 0 2-15,-2 0-3 16,0 0 0-16,0 0 1 16,0 0-3-16,0 0-3 15,0 0-1-15,0 0-4 16,0 0-16-16,0 0-30 0,0 0-23 15,0 0-40-15,0 0-36 16,0 0-56-16</inkml:trace>
  <inkml:trace contextRef="#ctx0" brushRef="#br0" timeOffset="33138.37">15064 6810 37 0,'0'0'44'16,"0"0"12"-16,0 0 5 15,0 0-22-15,0 0-10 16,0 0-18-16,0 0 10 16,0 0 0-16,0 0-2 15,0 0 5-15,0 0-5 16,0 0 0-16,0 0-2 16,0 0-4-16,0 0-3 15,0 0-5-15,0 0-4 0,0 0-1 16,0 0 1-1,0 0 0-15,0 0-1 0,0 0 2 16,0 0 2-16,0 0-3 16,0 0-1-16,0 0 0 15,0 0 0-15,0 0 1 16,0 0 3-16,0 0-4 16,0-4-5-16,0-9 5 15,0-1-1-15,0-1 0 16,3-6 0-16,0 3-1 15,1 0 2-15,2 2 0 16,1 0-1-16,1-2-2 0,4-2 3 16,-3 0 0-1,3 0 2-15,-4 2-2 16,3 0 0-16,1 0-1 0,-1 0-3 16,1-2 4-16,2 0 0 15,-1-2 2-15,3 0-2 16,-3-1 0-16,1 4 0 15,-3 1 1-15,0 1-1 16,-5 3 0-16,0 5-5 16,-2 0 5-16,-2 5 1 15,-2 0 0-15,2 2-1 16,-2 2 0-16,0 0 0 16,0 0 0-16,0 0 2 15,0 0 0-15,0 0-2 16,0 0 0-16,0 0-2 0,0 0 2 15,0 0 0-15,0 0 1 16,0 0-1-16,0 0 0 16,0 0 0-16,0 0 0 15,0 0 0-15,0 0-1 16,0 0-3-16,0 0 0 16,0 0-5-16,0 0 3 15,0 0-8-15,0 0 1 16,0 0 10-16,0 5-6 15,0 9 9-15,0 4 4 16,0 1-3-16,0 2 1 16,0 1-2-16,0 2 0 0,0-1 7 15,0 2-7-15,7-1-1 16,-1 0 1-16,4 2-4 16,-2-4 4-16,1 0-1 15,1-2-7-15,-2-4-3 16,-1-2 9-16,-1-2-6 15,-1-1-3-15,2-4 9 16,-1 1 0-16,-1-2 0 16,-1 0 0-16,0 0 2 15,-1 1 1-15,4-4-1 16,-5 1-1-16,3-1 0 16,-3-3-5-16,-2 1 4 15,0-1 0-15,2 0-2 0,-2 0 4 16,0 0 3-1,0 0-3-15,2 0-1 0,-2 3 1 16,4 1-3-16,1-3 6 16,-3 3-6-16,0-4 2 15,-2 0-1-15,0 0 2 16,0 0 1-16,0 0 2 16,0 0-3-16,0 0 6 15,0 0 2-15,0 0 0 16,0 0 10-16,0 0 4 15,0 0-17-15,-11 0-5 16,-2-4 0-16,-1-4 2 16,-1 2-1-16,-1 1 3 15,-1-4-3-15,1 3-1 16,1 2 0-16,1 1 5 0,3 0 2 16,-1 3-6-16,4-2 2 15,-1 2-6-15,2 0 6 16,-2 0 1-16,2 0-1 15,-1 0 4-15,-1-2-6 16,0 0 5-16,-2 2-6 16,0 0 9-16,1 0-6 15,2 0 4-15,-1-2-3 16,5 2 2-16,-2 0-3 16,2 0-3-16,0 0 0 15,0 0 1-15,-1 0-1 16,3 0 0-16,0 0 0 0,0 0 1 15,0 0-1-15,-2 0-2 16,0 0 2-16,2 0 2 16,-2 0-2-16,-1 0-4 15,1 0 3-15,2 0 1 16,-2 2 0-16,0 0 1 16,2 0-1-16,0-2 3 15,2 0-2-15,-2 0 1 16,2 0 0-16,0 0-1 15,0 2-1-15,0-2-5 16,0 0 5-16,0 0 2 16,0 0-2-16,0 0 0 15,0 0 0-15,0 3 2 0,0-3-1 16,0 0 0-16,0 0-1 16,-2 0 1-16,2 0 0 15,0 0 2-15,0 0-1 16,0 0 0-16,0 0 2 15,-2 0 1-15,-1 0 0 16,3 0 4-16,0 1-1 16,0-1 0-16,0 0-1 15,0 0-4-15,0 0 0 16,0 0-3-16,0 0-1 16,0 0 1-16,0 0 0 15,0 0 2-15,0 0-2 0,0 0 3 16,0 0-3-16,0 0 0 15,0 0 0-15,0 0-4 16,0 0-3-16,0 0-6 16,0 0-26-16,0 0-51 15,3 0-36-15,3 0-140 16</inkml:trace>
  <inkml:trace contextRef="#ctx0" brushRef="#br0" timeOffset="36507.69">15218 6605 35 0,'0'0'34'0,"0"0"0"0,0 0-2 16,0 0-1-16,0 0-9 16,0 0 0-16,0 0-6 15,-9 0 0-15,9 0 4 16,-2 0-3-16,0 0 0 16,0 0-1-16,-2 0 3 15,1 0-5-15,1 0 11 16,-2-2-6-16,1 2-2 15,-2-2-6-15,3 0 4 16,-2 0-8-16,0-2 4 16,-1 2-2-16,1-2 2 0,0 2 2 15,-4-2-2-15,0 0-4 16,-1 0 1-16,-3 0 1 16,1-2-6-16,1 0-2 15,-6-2 9-15,1 0-7 16,-6 2-2-16,-1-2 1 15,0 0 0-15,-5 4 2 16,-2-2 1-16,-2 2-2 16,0 0 1-16,-5 2 1 15,1-2 0-15,-4 0-5 16,-1 2 7-16,1 0 3 16,-2 0-1-16,-1 0-8 15,2 0 2-15,1 0 4 0,0 0 1 16,3 2-1-1,1-2-1-15,1-1-2 0,1 3 4 16,-6 0-7-16,4 0 6 16,-5 0-3-16,4-1-3 15,1-2 0-15,1 2-1 16,2 1 0-16,3-2 1 16,1 2 3-16,-8 0-4 15,3 0 0-15,-3 0 1 16,-2 0-2-16,-1 0 2 15,-9 0 1-15,4 0 0 16,-3 0 2-16,3 0-4 16,-1 0 1-16,-2 0 0 15,4 0 4-15,2-2-4 0,1 0 1 16,4 2 1-16,1 0-5 16,3 0 7-16,-2-2-5 15,3 2 1-15,-2-2-1 16,2-2 3-16,-3 1-2 15,3 2-1-15,-2-3 1 16,-1 4 1-16,-5-4-2 16,-2 4 1-16,-1-2-3 15,2 2 0-15,1 0 2 16,0 0 0-16,1 0 0 16,0 0 0-16,-3 0 0 15,4 0 0-15,-5 0 0 16,-3 0 0-16,1 0 3 0,4 0-3 15,-1 0 0-15,5 0 0 16,-3 0 1-16,-3 0-1 16,1 0-1-16,1 0-1 15,2 0 4-15,0 0-1 16,0 0-1-16,3 0-4 16,-1 0 3-16,3 0 1 15,-6 0 0-15,2 4-2 16,-5 2-1-16,4-2 3 15,0 2-1-15,2-2 1 16,-2 0 0-16,-2 0-1 16,0 2 1-16,2 0 0 0,5 0 1 15,1 0-1-15,3-2 1 16,3 2 1-16,-4 2-1 16,1 0-2-16,-2-2 1 15,4 2-3-15,-1 0 3 16,4-2-1-16,-5 0 3 15,-3 0-2-15,-1 2 0 16,0 0-2-16,-4 2-3 16,0 2 5-16,-1-2-1 15,0 2 4-15,1 0-3 16,-1-2 0-16,4 2 0 16,-2-2 0-16,1-2 0 15,1 4-1-15,1-2 1 0,4-2 0 16,2 0 1-1,0-4 2-15,3 1-2 0,-1-1-1 16,3-1-1-16,2 4 1 16,3-6 1-16,3 2-1 15,3-2-5-15,7-1 5 16,-2 0 1-16,5 0 2 16,1 0-6-16,-3 0 3 15,3 0 0-15,0 0-2 16,0 0 0-16,0 0-1 15,-2 0 2-15,2 0-14 16,0 0-13-16,0 0-16 16,0 0-23-16,0 0-30 15,0 4-48-15,0-2-75 0</inkml:trace>
  <inkml:trace contextRef="#ctx0" brushRef="#br0" timeOffset="64822.35">1868 5610 20 0,'0'0'24'0,"0"0"-14"15,0 0 8-15,0 0 34 16,0 0 25-16,0 0-34 15,0 0-21-15,2-4-9 16,-2 4 1-16,2-2-11 16,-2 2-1-16,2 0 1 15,-2 0 1-15,0 0 4 16,0 0 0-16,0 0 11 16,0 0 9-16,0 0 4 15,0-4-4-15,0-1-11 16,-6-2-15-16,-10 0-2 0,1 0 0 15,-4 1 0-15,0 0 0 16,1 3 2-16,-3-2-1 16,2 3 1-16,1-2-2 15,1 4-3-15,-2 0-3 16,4 0-1-16,-1 0-1 16,1 0 2-16,-1 11 1 15,-1 4 4-15,-4 7 2 16,3 2 5-16,-1 2-5 15,5-1 2-15,1 1-2 16,6 2 0-16,1 2 0 16,5 4 4-16,1 2-4 0,0 0 6 15,0 2-7-15,14 0 2 16,5-1 0-16,6-4 1 16,2-2 1-16,2-1-4 15,-2-6 0-15,-1 0-1 16,-1-4 2-16,-1-4 0 15,5-2-1-15,2-2-5 16,5-2 2-16,4-6 3 16,5-2 0-16,2-2 8 15,-1 0-4-15,-3-14-1 16,-1-8 2-16,-4-4-2 16,-5-4 0-16,-4-6 6 0,-4-5 1 15,-5-3-4-15,-5 0-1 16,-6 0-3-16,-6 2 4 15,-3 4-3-15,0 2-3 16,-12-2-2-16,-12 2-19 16,-2 4 0-16,-1 6 17 15,0 8 4-15,4 1 1 16,3 7 1-16,5 2-1 16,8 2 11-16,3 4 2 15,4 2-8-15,0 0 8 16,0 0-14-16,0 0 0 15,0 0-18-15,0 2 0 0,7 12 3 16,17 10 15-16,7 6 0 16,3 2 1-16,3 0 1 15,1-3-2-15,2-1 1 16,-2-8-2-16,-4-4-8 16,-1-6-2-16,-6-6 0 15,-2-4 10-15,-4 0-3 16,2-12 4-16,-3-16 1 15,0-10 0-15,-4-6 4 16,-8-6-4-16,-3 1 1 16,-5 1 2-16,0-4 3 15,-26 2 0-15,-11 0-2 16,-9 6-4-16,-6 4 5 16,-1 5-6-16,0 7 0 15,1 6 6-15,8 8 9 0,3 6-12 16,10 6 12-16,2 2 9 15,5 0-17-15,4 6-3 16,0 12-2-16,7 8-1 16,1 5-2-16,6 1-7 15,3 8 6-15,3-2 2 16,0 2-3-16,0 0-1 16,0-4-21-16,9 0-7 15,3-4-35-15,-1-5-6 16,4-9-66-16,-4-17-56 15</inkml:trace>
  <inkml:trace contextRef="#ctx0" brushRef="#br0" timeOffset="65580">2416 5073 57 0,'0'0'59'16,"0"0"-58"-16,0 0 17 15,0 0 19-15,0 0-10 16,0 0-4-16,150-2 4 16,-113 18-5-16,3 2-7 0,0 6-7 15,-4 0-3-15,-2 2 2 16,-5-3-6-16,-8-5 13 15,-2-3-5-15,-9-5-8 16,-2-2 6-16,-4-5-3 16,-4-3 6-16,0 0 6 15,0 0 10-15,0 0 38 16,0 0-4-16,-4-14 1 16,-17-8-53-16,-6-7 6 15,-4-5-1-15,-4-8 10 16,-5-4-15-16,-5-8 0 15,-1-4-8-15,-4-7-5 0,8 1-14 16,11 2-15 0,9 4 0-16,11 8-3 0,8 12 11 15,3 12 14-15,0 6-5 16,5 10 15-16,10 7-12 16,5 3 9-16,2 0 0 15,3 11-10-15,-1 11 6 16,-1 8-6-16,-5 6 15 15,2 6-6-15,-7 2 14 16,0 2 0-16,0 0-2 16,1 1-3-16,1-5-3 15,1-2-4-15,2-6-32 16,-2-12-10-16,-5-8-12 16,0-10 3-16,-4-4 38 15,1 0 17-15,5 0 6 0,3 0-6 16,7 0 4-16,2 0 7 15,6 0-6-15,0 0 6 16,2 0-4-16,1 0 0 16,-3 0-7-16,-6-4 8 15,-6-4-4-15,-3-6 6 16,-5-8-2-16,-2-8 17 16,-5-4-17-16,-1-4-8 15,-3-1-2-15,0 1-31 16,0 0-25-16,-12 0-23 15,-7 0-24-15</inkml:trace>
  <inkml:trace contextRef="#ctx0" brushRef="#br0" timeOffset="65849.74">2873 4493 194 0,'0'0'77'0,"0"0"-27"16,0 0-20-16,0 0 4 15,0 0-6-15,0 0-28 16,-8 5 1-16,18 11-1 15,11 5 5-15,11 5-5 16,7 5 5-16,0-1-1 16,-1 0 0-16,2-2-4 15,-1-6 0-15,-4-4 0 16,1-6 0-16,-3-4 0 16,-2-6 0-16,-4-2-2 0,0 0 5 15,0-6-2-15,0-18-1 16,2-4 0-16,-8-8-28 15,-7 0-28-15,-7-2-42 16,-7 6-74-16</inkml:trace>
  <inkml:trace contextRef="#ctx0" brushRef="#br0" timeOffset="66069.62">3091 4520 117 0,'0'0'67'16,"0"0"-51"-16,0 0 41 0,0 0 9 15,0 0-4-15,0 0-15 16,0-22-10-16,0-9-23 16,11-5-14-16,5-4-14 15,-5 0-65-15,-5 2-25 16,-6 6-77-16</inkml:trace>
  <inkml:trace contextRef="#ctx0" brushRef="#br0" timeOffset="66247.64">2868 4331 159 0,'0'0'29'15,"0"0"1"-15,0 0 35 0,0 0 9 16,0 0-30-16,0 0-30 15,-7-4-10-15,30-24-2 16,8-10-2-16,7-10-69 16,3-2-42-16,-2 0-35 15</inkml:trace>
  <inkml:trace contextRef="#ctx0" brushRef="#br0" timeOffset="66690.03">3187 3820 153 0,'0'0'78'16,"0"0"-74"-16,0 0 27 0,0 0 43 16,-54 110-4-16,48-88-30 15,6 2-36-15,0 0-4 16,0 0-2-16,0 0-3 16,17 1-34-16,10-6-14 15,-2-2 5-15,6-8-4 16,-2-4 10-16,2-4 35 15,5-1 2-15,1 0 5 16,6 0 5-16,1-11-1 16,-1-2-2-16,-3 8 0 15,-2-2-2-15,-3 6 2 16,-6 1 7-16,-2 0 9 16,-7 0 7-16,-4 12 12 0,-3 6-4 15,-6 6-2-15,-5 3 8 16,-2 4 5-16,0-1 6 15,-2 0-1-15,-14-4 8 16,-1-2-26-16,-4-2-6 16,2-6-14-16,-2-4-1 15,4-4 13-15,1-4-8 16,-2-4-15-16,-2 0 0 16,-6 0-17-16,-1 0-9 15,-4 0-50-15,-1-6-14 16,5-2-77-16</inkml:trace>
  <inkml:trace contextRef="#ctx0" brushRef="#br0" timeOffset="67254.33">3792 3986 103 0,'0'0'0'0,"0"0"2"16,0 0 30-16,0 0 59 0,0 0-25 16,0 0-24-16,4 0-22 15,-2 0-2-15,-2 0-13 16,0 0-5-16,6 0-3 16,5-2-5-16,7-18 8 15,11-10 1-15,5-8 0 16,1-2 1-16,-2 2 1 15,-6 6-2-15,-2 2 0 16,-6 4-2-16,0-2 1 16,-4 1-31-16,-6 5-37 15,-6 2-79-15</inkml:trace>
  <inkml:trace contextRef="#ctx0" brushRef="#br0" timeOffset="67799.7">3819 3659 157 0,'0'0'0'0,"0"0"0"16,0 0 0-16,0 0 40 15,0 0-36-15,0 0 1 16,52-26 9-16,-14 4-4 15,4-2-8-15,-2 4 1 0,-2 2-1 16,-3 6-1 0,-6 2-2-16,0 6 0 0,-6 2 1 15,-3 2 3-15,-4 0-3 16,-4 0-10-16,-2 20 10 16,-1 8 0-16,-5 2 9 15,0 8-3-15,-4 2-6 16,0 0 4-16,0 3 0 15,0-7 5-15,0-2-4 16,0-6-4-16,0-6 0 16,0-6-1-16,0-6 8 15,0-2-5-15,0-8 17 16,0 2 12-16,0-2 6 16,0 0 7-16,-4 0-1 15,-2 0-7-15,-5 0-21 0,-1-4 7 16,1-8 28-16,-3 0-40 15,-3-2 8-15,-3-4-12 16,0-2 5-16,-2-4-10 16,-1-4-2-16,1-7-6 15,2 6 1-15,2-2-41 16,3 4-21-16,1 0-8 16,5 5-30-16,5 6-3 15,2 8-37-15</inkml:trace>
  <inkml:trace contextRef="#ctx0" brushRef="#br0" timeOffset="69111.86">4185 3084 94 0,'0'0'104'15,"0"0"-98"-15,0 0 2 16,0 0 11-16,0 0-13 15,0 0-6-15,33 2-8 16,-6 16 8-16,6 4 3 16,5 8-2-16,5 4 2 15,-1 4-1-15,1 7 1 16,-3-2 6-16,-5 4 3 16,-1-1-12-16,-3-2 0 15,-7-4 11-15,-1-4-11 0,-6-4 0 16,-1-6 0-1,-3-6 2-15,-1-2-2 0,-3-8-6 16,-5-4-6-16,-4-2 5 16,2-4 0-16,-2 0 5 15,0 0 0-15,0 0 4 16,0-4 11-16,0-12-5 16,0-4-8-16,-6 0-6 15,3 2 1-15,3 2 2 16,0 2-1-16,0 4-5 15,0 0 4-15,9 6 0 16,7 4-7-16,1 0 11 0,4 0-1 16,1 0 2-16,2 0 1 15,-1 0 1-15,1 0-2 16,-3 0 6-16,-6 0 5 16,-2-14 10-16,-1-4 11 15,-4-6 9-15,2-4-8 16,-6-5-1-16,-4 4-6 15,0-1 4-15,0-2-6 16,0 0 3-16,-20-1-11 16,-7-1-12-16,-4 0 2 15,0 6-2-15,4 6-3 16,5 6 0-16,4 8 34 16,6 2-32-16,3 2-1 0,3 4-4 15,4 0 2-15,2 0-6 16,0 0-2-16,0 0-10 15,0 0-5-15,0 2-5 16,8 14 17-16,17 6 11 16,6 4 0-16,7 2-4 15,5 0-1-15,-1-4-3 16,4-4 0-16,-1-10-22 16,2-4 16-16,-2-6-1 15,-6 0-2-15,-2-8 9 16,-3-14 8-16,-7-4 1 15,-6-4 1-15,-8 0 3 16,-8-2 3-16,-5-2 10 16,0 0 9-16,-25-3-8 0,-10 0-1 15,-10-4-11-15,1 5-2 16,-2 4 0-16,7 6-3 16,10 8 18-16,6 8 15 15,8 2-15-15,3 6-14 16,8 2-6-16,2 0-6 15,2 0-28-15,0 0-50 16,0 10-61-16,0 10 28 16,18 0 20-16</inkml:trace>
  <inkml:trace contextRef="#ctx0" brushRef="#br0" timeOffset="69914.92">5116 2737 292 0,'0'0'40'0,"0"0"-30"16,0 0-10-16,0 0 5 16,0 0 23-16,0 0 14 15,-32 10-23-15,32-10-19 16,0 0-7-16,0 0 0 15,0 0-15-15,0 0 22 16,0-6-11-16,15-18-3 16,9-4 10-16,-3-6 4 15,2 2-3-15,-2 8-3 16,-6 2 6-16,-1 4 2 16,-1 1 0-16,-5 5 1 0,0 5-3 15,-2 0 1 1,-3 5 5-16,-3 2 7 0,0 0 12 15,0 0-3-15,0 0 2 16,0 0-11-16,0 0-7 16,0 0-6-16,0 0-9 15,0 0-3-15,2 0-13 16,2 9 1-16,5 5 24 16,5 1 4-16,-4 3-2 15,4 0-1-15,-5 0-1 16,0 4 1-16,4 3-1 15,-2-1 0-15,0 2 4 16,3-2-4-16,-1 0 3 16,3 0-3-16,-1 0 0 0,1-2-1 15,-1 0 1-15,4-2 0 16,-2-2 0-16,-1-1 0 16,-1-6-2-16,3-1-4 15,0-2-2-15,2-4 4 16,2-1 4-16,1-3 0 15,-1 0 5-15,0 0-3 16,-2-7 1-16,3-7-1 16,1-4 4-16,0-8 0 15,3-2-6-15,-6-4-10 16,-6 2-15-16,-3-2-42 16,-12 0-19-16,0 6-81 15</inkml:trace>
  <inkml:trace contextRef="#ctx0" brushRef="#br0" timeOffset="70156">5406 2853 288 0,'0'0'37'0,"0"0"-32"15,0 0-3-15,0 0 21 16,0 0 5-16,0 0-5 0,63-104 1 16,-48 80-12-16,3 2-8 15,0-2-4-15,2-2-11 16,0 1-61-16,-3 2-52 16</inkml:trace>
  <inkml:trace contextRef="#ctx0" brushRef="#br0" timeOffset="78010.1">2915 6404 16 0,'0'0'9'15,"0"0"-9"-15,0 0 30 16,0 0 43-16,0 0 7 0,0 0-24 16,0 0-21-1,0 0-9-15,0-45-4 0,0 42 1 16,0 3-6-16,-2 0-6 16,-12 0-11-16,-1 0-23 15,-8 0-5-15,-1 12 15 16,0 9 10-16,-1 0 3 15,5 5 1-15,3 1-1 16,0 3 0-16,7-4 6 16,3 2-6-16,0-4-1 15,5-2 1-15,2 0-1 16,0 0-4-16,0 2-2 16,18-1-4-16,4-2 11 15,0-2-1-15,0-5 0 16,1-5-5-16,-4-3 6 0,-2-3 0 15,0-3-1-15,-3 0 1 16,-1 0 2-16,5 0 1 16,-1-13-1-16,1-10 5 15,7-8-2-15,0-5-1 16,4 2-3-16,4 0-1 16,1 4 0-16,7 2 2 15,-1 8-2-15,5 2 0 16,4 8-4-16,-2 10 3 15,3 0 0-15,-6 4-4 16,-7 18-1-16,-3 6 5 16,-10 6 1-16,-10 4 6 0,-5 4 9 15,-9 2 14-15,0 0-9 16,-9 0 12-16,-13-1-9 16,-7-7-1-16,-7-4-1 15,3-4-6-15,-6-6-7 16,2-2 0-16,3-6-4 15,1-4-1-15,0-6-3 16,4-4-6-16,0 0-24 16,6-8-15-16,1-18-4 15,4-8-64-15,7-8-32 16</inkml:trace>
  <inkml:trace contextRef="#ctx0" brushRef="#br0" timeOffset="78459.61">3310 6389 85 0,'0'0'31'16,"0"0"-31"-16,0 0 1 15,0 0 4-15,137 126-5 16,-89-104 2-16,1-6 5 15,-1-4-7-15,-3-12 0 16,-3 0 6-16,-4-2-4 0,-5-22 6 16,-4-4-5-1,-4-6 13-15,-4-4 2 0,-11-1 6 16,-5 3 0-16,-5 2-5 16,-2 4 7-16,-27 2 11 15,-11 0-14-15,-14 6 10 16,-11 2-24-16,-1 4-9 15,-4 4 19-15,8 4 9 16,9 4 0-16,8 4 11 16,11 0-18-16,12 0-10 15,9 0 6-15,6 2-17 16,5 16-6-16,2 12-16 16,0 14 8-16,5 9-7 15,10-6-37-15,5-11 11 16,3-7-19-16,1-14 1 0,0-8 4 15,1-7-110-15</inkml:trace>
  <inkml:trace contextRef="#ctx0" brushRef="#br0" timeOffset="79204.03">3584 5952 72 0,'0'0'0'0,"0"0"1"16,0 0 11-16,137 1 3 0,-94 16 34 15,2-2-10-15,-1-1-22 16,-1 1-5-16,-8-1 1 16,-8-3-4-16,-8-3 3 15,-5-1-7-15,-7-5 3 16,-5-2-6-16,-2 0 7 15,0 0 17-15,0 0 29 16,0 0 11-16,-13-4-35 16,-12-10-30-16,-4-3 11 15,-4-2-8-15,0-8-2 16,1-1-2-16,1-3 0 16,6 2-4-16,10 7 2 15,6 2-2-15,9 2-2 0,0 2-2 16,3 0-3-1,21 2 1-15,9 8 2 0,10 2-1 16,3 4 8-16,4 0 1 16,-4 4-6-16,-8 12 5 15,-7 0-1-15,-7 0-2 16,-7-4 4-16,-7 0-5 16,-5-4 4-16,-3 0 1 15,-2-4 10-15,0 2 0 16,0-6 9-16,-17 0-2 15,-6 0-7-15,-6 0-10 16,-4-14 0-16,-5-6 17 16,-3-4-12-16,6-4-5 15,1-4-6-15,7 0-1 0,10 2 5 16,9-3-3-16,8 5-4 16,0-2 0-16,4 6 3 15,15 2 0-15,8 4-1 16,7 6 0-16,6 0 1 15,4 6 2-15,1 4 3 16,2 2 1-16,-3 0 5 16,-3 6-3-16,-6 10 2 15,-6 0-2-15,-9-1-1 16,-4-1-1-16,-8-5 0 16,-1 1-3-16,-2-6-26 15,-3-1-12-15,-2-3-8 16,0 0-21-16,0-4-7 0,0-21 4 15</inkml:trace>
  <inkml:trace contextRef="#ctx0" brushRef="#br0" timeOffset="80005.92">4165 5213 188 0,'0'0'18'16,"0"0"-18"-16,0 0 0 15,0 0 14-15,0 0 26 16,0 0 0-16,98 43-6 16,-64-21-19-16,3 2-4 0,1 3 4 15,1 0-12-15,-4-3 3 16,-6-6-3-16,-3-2-2 16,-4-2-1-16,-3-4 0 15,-8-2 2-15,-5-4-1 16,-4-2 0-16,1 0 3 15,-3-2-3-15,0 0 5 16,0 0 11-16,0 0 22 16,0 0-7-16,-20 0-30 15,-9-8-2-15,-9-8-10 16,-2-6 10-16,-9-4 0 16,-3-6 0-16,1-4 0 15,0-3-2-15,6 3 1 16,10 3 0-16,8-2-2 15,12 3-1-15,8-2-13 0,7 2-10 16,0 4 16-16,0 6-2 16,20 8 12-16,4 8-7 15,5 6 0-15,3 0 3 16,-3 12 5-16,0 16-10 16,-9 6 3-16,-5 4 1 15,-6-2 5-15,-7-6 1 16,-2-8 5-16,0-5 2 15,0-12-6-15,0-3-2 16,0-2-3-16,2 0-25 0,1 0-3 16,-1 0-18-1,0 0 7-15,1-3 37 0,-1-10 5 16,4 0-1-16,3 0 2 16,5-1-4-16,1 4 4 15,3 2 0-15,5 2 9 16,1 4-5-16,4 2 7 15,4 0 10-15,-1 0-1 16,0 10 4-16,-4 6-4 16,-5 2 4-16,-6 2-11 15,-5 2 2-15,-4 4 4 16,-5 5 23-16,-2 3-10 16,0 4-9-16,-11-4-3 15,-5-4 9-15,-1-6-7 16,1-2-20-16,-2-4 1 0,2-4-3 15,-2-6-6-15,-1-6-15 16,-4-2-29-16,-2 0-41 16,-3-26-6-16,-4-14 18 15,-1-6-125-15</inkml:trace>
  <inkml:trace contextRef="#ctx0" brushRef="#br0" timeOffset="80988.5">4374 4758 37 0,'0'0'33'0,"0"0"13"16,0 0-7-16,116 134 28 15,-78-97-22-15,3 1-16 16,-4-6-21-16,1-6 3 15,-7-4-9-15,-2-6 5 16,-4-2-4-16,-5 0 3 16,-7-6 1-16,-2 0-3 15,-4-2-3-15,-4-6-1 16,-3 0 5-16,0 0-4 16,0 0 14-16,0 0 19 15,0 0 19-15,-23-4-53 0,-10-12 3 16,-8-6-3-1,-3-4 12-15,0-4-11 0,-1-8-1 16,3 2-4 0,6-5-6-16,3 4-6 0,10 1 5 15,7 0-16-15,7 3 4 16,9 1 4-16,0 6-3 16,0 2 16-16,3 4 6 15,13 4-3-15,-1 6 1 16,5 6-4-16,2 4 3 15,2 0 1-15,1 22-11 16,-2 12 12-16,-1 6 1 16,-7 0 12-16,-2 3-1 15,-1-7-5-15,-1-3 2 16,1-4-4-16,1-5-4 0,0-4-8 16,-4-6-17-16,2-4-3 15,-2-4-2-15,0-4-14 16,2-2-16-16,2 0 55 15,5 0 5-15,3 0 0 16,1 0 2-16,0 0 3 16,0 0-3-16,-2 0 0 15,-2 0 4-15,2-2 8 16,-5-2-2-16,4 0 9 16,-6-4-4-16,-2 0-3 15,-2 0 3-15,-5-2-7 16,1-2 13-16,-5-4 15 0,0-5 6 15,0-2-25-15,0-4 13 16,-18-3-6-16,-9-2-14 16,-2-4 9-16,-4 0-1 15,-9-2-13-15,3-6-4 16,2 2-3-16,3 2-3 16,10 1 0-16,3 11-5 15,13 6 5-15,3 8-2 16,3 6-2-16,2 2 1 15,0 4-6-15,2 2-9 16,23 0 7-16,11 0 9 16,8 18 5-16,7 4-5 0,1 3 11 15,-2-6-6-15,-2-1 1 16,-4-4 5-16,-3-1-6 16,-8-5 0-16,-4-3-2 15,-3 0 2-15,-6-3 0 16,-4-2 1-16,-7 0 0 15,-5 0-1-15,-2 0-30 16,-2 0-52-16,0 0-12 16,-10 0-88-16</inkml:trace>
  <inkml:trace contextRef="#ctx0" brushRef="#br0" timeOffset="81155.86">4885 4652 195 0,'0'0'92'0,"0"0"-91"0,0 0 0 16,0 0 66-16,0 0-6 16,0 0-51-16,-2-2-10 15,4-20-5-15,16-14 4 16,4-10-88-16,0-1-76 16</inkml:trace>
  <inkml:trace contextRef="#ctx0" brushRef="#br0" timeOffset="81618.77">4951 4059 138 0,'0'0'0'16,"0"0"0"-16,0 0 0 16,0 0 79-16,-64 108-1 15,60-90-42-15,1 0-23 16,3 0-13-16,0 0-2 15,0 6-4-15,15-6 3 16,4-4 3-16,1-2-31 16,0-8 6-16,4-4-3 15,3 0 27-15,2 0 1 16,0-14 6-16,5-2-6 16,-1 2 4-16,4 0-4 15,1 2 2-15,3 6 0 16,-3-2 3-16,1 6-3 0,-3 2 3 15,-5 0 7-15,-2 0 0 16,-4 0-6-16,-7 0 5 16,-3 12-6-16,-6 6 0 15,-6 4 0-15,-3 8 18 16,0 6 8-16,-16 4-15 16,-11 0-1-16,0-6-7 15,-2-3 8-15,2-5-14 16,3-6-1-16,2-6 4 15,3-8 4-15,2-3-9 16,-1-3-22-16,-7 0-20 16,2 0-80-16,-8-15-141 0</inkml:trace>
  <inkml:trace contextRef="#ctx0" brushRef="#br0" timeOffset="82159.13">5647 4000 132 0,'0'0'80'16,"0"0"-80"-16,0 0-34 0,0 0 34 16,0 0 40-1,0 0-20-15,4 0 0 0,-4 0-2 16,2 0-7-16,-2 0 1 16,3 0 4-16,-3 0 2 15,6 0-7-15,8-16-9 16,5-12 2-16,8-8 3 15,2-6-4-15,5 2 1 16,-5 2-2-16,0 4-2 16,-2 2 4-16,-5 4-2 15,-5 2 1-15,-1 8-3 16,-7 4-15-16,-5 1-41 16,-4 5-81-16</inkml:trace>
  <inkml:trace contextRef="#ctx0" brushRef="#br0" timeOffset="82750.67">5676 3645 186 0,'0'0'0'15,"0"0"-58"-15,0 0 49 16,0 0 9-16,0 0 6 16,0 0 0-16,67-48 1 0,-36 30-2 15,0 0-5-15,2 2 2 16,-1 0-2-16,-3 4-1 16,-5 0 1-16,0 8-1 15,-4 0-1-15,-1 4 0 16,-4 0 2-16,-3 0-2 15,-4 0-9-15,1 20-3 16,-3 2 14-16,2 6-5 16,-2 2 5-16,-2 0 17 15,-1 2-13-15,-3-2-3 16,2-2 11-16,-2-2-8 16,0-2 0-16,2-2 0 15,-2-1-4-15,2-3 2 0,-2-8 0 16,2-2 0-1,-2-6-1-15,0-2 14 0,0 0 26 16,0 0 10-16,0 0 6 16,0 0 1-16,-2-6-21 15,-13-6-36-15,-1-2 26 16,-1 0 11-16,-4-6-24 16,1 0-7-16,0-4 1 15,0 2 5-15,7 1-13 16,-1 3 0-16,3 3-1 15,2-2-4-15,0 5-14 16,5-2-17-16,0 6-29 0,1 0-23 16,3 4-38-1,-2 2-45-15</inkml:trace>
  <inkml:trace contextRef="#ctx0" brushRef="#br0" timeOffset="84446.06">6252 2827 112 0,'0'0'20'16,"0"0"-17"-16,0 0-3 16,0 0 32-16,0 0 34 15,0 0-22-15,-66 100-17 16,59-75-22-16,3 3-3 0,2 2-2 15,2 2-3-15,0 0 3 16,0 0-2-16,0-2 2 16,8-4 5-16,-1-8-5 15,2-4 1-15,-2-6-2 16,-3-2-5-16,3-4-3 16,-3-2-1-16,6 0-2 15,-2 0 1-15,5 0 6 16,5-6 2-16,5-14 2 15,-4-6-4-15,6-2-6 16,-2 0 2-16,-2 2 4 0,2 2 1 16,-3 2 8-1,3 4-3-15,-4 5 3 0,4 2 3 16,-1 4-6-16,5 3-1 16,-3 4 5-16,1 0-3 15,-1 0 2-15,-7 3 3 16,2 9-2-16,-5 2 10 15,-6 4-3-15,-1 0 10 16,-7 4-5-16,0 4 7 16,0 4 9-16,-13 6-12 15,-12-2-2-15,-2 0-9 16,-2-6 3-16,0-4-13 16,2-4-7-16,5-10-8 15,2-2-20-15,2-8-8 16,3 0-52-16,1-14-77 0</inkml:trace>
  <inkml:trace contextRef="#ctx0" brushRef="#br0" timeOffset="84755.45">6406 2510 225 0,'0'0'8'0,"0"0"0"0,0 0-8 15,0 0 29-15,60 121 8 16,-29-81 9-16,8 4-23 16,3 4-12-16,4 0-7 15,-1-6 6-15,0-4-4 16,-7-6 3-16,0-6-6 15,-7-1-3-15,0-7 7 16,-2 0-6-16,-2-7-2 16,-5 0-30-16,-2-5-72 15,-5-6-67-15</inkml:trace>
  <inkml:trace contextRef="#ctx0" brushRef="#br0" timeOffset="85698.91">6678 2126 211 0,'0'0'28'0,"0"0"-28"16,0 0-16-16,0 0 16 16,0 0 31-16,0 0 4 15,133 134-16-15,-92-82 10 16,-1-4-11-16,2 4-5 15,-1-6-3-15,-1 0 1 16,-5-4-9-16,-4-1-2 16,-4-1 1-16,-4-8 2 15,-3 0-3-15,-5-8 0 16,-3-10-17-16,-6-4 8 16,-1-8-15-16,-3-2 3 15,-2 0 21-15,0 0 4 16,0-8 4-16,2-10 0 0,0-2-8 15,0 2 1-15,5 8 6 16,-1 2-6-16,4-2-1 16,1 2 2-16,3-6-1 15,-4 4-1-15,6-4 0 16,-5-2 1-16,0-7 6 16,-2-3 6-16,-2 0-7 15,-5-4 0-15,-2 4-1 16,0-2-5-16,0 0 6 15,-2 2 0-15,-16-10-2 16,-2 0 2-16,-6 0 13 16,-3 1-6-16,-3 7-3 0,6 5 2 15,5 5 12-15,6 7-7 16,8 5-9-16,2 6-8 16,5 0 0-16,0 0-11 15,0 0-10-15,0 0-8 16,0 18 0-16,14 8 29 15,13 11 6-15,4 1-1 16,5 0-5-16,-1-2 3 16,1-6-5-16,-5-6 2 15,0-8-5-15,-4-10 5 16,-7-2 0-16,-5-4 3 16,-2 0-3-16,1 0 2 15,-1-16 7-15,-1-6 3 16,-1-8 9-16,-3-6-3 0,-5-4 1 15,-3-4 3-15,0 2-11 16,0-1 5-16,-20 1-4 16,-7 2 3-16,-4 4-15 15,2 6 3-15,0 6-3 16,2 6 0-16,5 6-2 16,7 6-10-16,1 1-20 15,7 4-22-15,3 1-43 16,2 0-29-16,2 18-62 15</inkml:trace>
  <inkml:trace contextRef="#ctx0" brushRef="#br0" timeOffset="86461.82">7349 1788 23 0,'0'0'43'0,"0"0"-37"16,0 0-6-16,0 0 38 15,0 0 28-15,0 0-35 16,-2-15-27-16,2 15-4 16,0 0 0-16,0 0 1 15,16 0 13-15,-1 7 5 0,5 5-1 16,4 6-1-16,7 5 1 15,8 0 5-15,3 4-6 16,-2 1-9-16,3-2-7 16,-8-6 7-16,-6-2-6 15,-4-8-2-15,-10-4 0 16,-5-2 1-16,-2 0 3 16,-6-2-3-16,1 0 5 15,-3 0 16-15,0-2 14 16,0 0-2-16,0 0 0 15,0 0-2-15,0 0 0 16,0 0-1-16,0 0 0 16,0 0 7-16,0 0-8 0,0 0-7 15,-3 0-1-15,-4-2-9 16,0 0-3-16,1-2-2 16,-1 2 6-16,3-2-6 15,0 4-7-15,1-2-1 16,0 0 0-16,1 2 0 15,2-2 0-15,-2 2-1 16,2 0 1-16,0 0 0 16,0 0 0-16,0 0-1 15,0 0-1-15,0 0-1 16,0 0 0-16,0 0 0 16,0 0-3-16,0 0-1 0,0 0 2 15,0 0 0 1,0 0 2-16,0 0 2 15,0 0 1-15,0 0 0 0,0 0 1 16,0 0 0-16,0 0 1 16,0 0 2-16,0 0-2 15,0 0 1-15,0 0-2 16,0 0-1-16,0 0-2 16,0 0-20-16,0 0-16 15,0 0-28-15,-2 0-15 16,-7-2 0-16,-1-2-72 15,-6-4 33-15,-3 2-11 16</inkml:trace>
  <inkml:trace contextRef="#ctx0" brushRef="#br0" timeOffset="87978.56">7266 1939 34 0,'0'0'25'0,"0"0"21"0,0 0 24 16,0 0-16-16,0 0-31 15,0 0-12-15,0 0 6 16,0 0 2-16,0 0-5 16,0 0 3-16,0 0 0 15,0 0-8-15,0 0 5 16,0 0-10-16,0-2-4 16,0-6 0-16,0-4 0 15,7-2 5-15,2-2-2 16,0 2 2-16,-3-3-4 15,2 2 0-15,0-2 0 16,-1-1 1-16,2 0-2 16,0 3-2-16,-2-2 2 0,1 3 2 15,-1 0-2-15,2 2 0 16,-2-2 2-16,-3 2-1 16,0 4-1-16,1 2 1 15,-5 4 0-15,2 2 3 16,-2 0 5-16,0 0 14 15,0 0 0-15,0 0-6 16,0 0-2-16,0 0-4 16,0 0 3-16,0 0-2 15,0 0-12-15,0 0 0 16,0 0-5-16,0 0-4 16,0 0 1-16,0 0 0 15,0 2 1-15,0 4 1 0,1 4 6 16,8 0 4-16,-3 4-1 15,3 3-1-15,-2-2 0 16,6 1-1-16,0 3 0 16,1 0 0-16,-1 2 1 15,1-3-2-15,1-3-2 16,-2 2 1-16,1-5 0 16,-1 2 0-16,-4 0 1 15,2-2 0-15,0-2 2 16,1 0-2-16,-4 2 0 15,1-2 1-15,0 2-1 16,0-2 0-16,0 0-1 0,-1-2-3 16,2-2-4-1,-4 0 4-15,1 0-3 0,-1-2 1 16,0 0 2-16,-2 0 3 16,0-2 1-16,-2 2 1 15,3 0-1-15,-1-2 0 16,0 2 1-16,1-2-1 15,2 4 3-15,-3-2-2 16,1 2-1-16,-1-2 0 16,3 0 2-16,-3 0-2 15,1 2-1-15,0-4 0 16,-3 0-1-16,0 2 0 16,0-4 2-16,2 4-1 15,-2-2 1-15,1-2 0 16,-1 2 1-16,-2-2-1 0,0 0 0 15,0 2-1-15,0-2-2 16,0 0-7-16,0 0 3 16,2 0 6-16,-2 0 1 15,0 0 4-15,0 0-3 16,0 0 1-16,0 0 4 16,0 0 6-16,0 0 0 15,0-2 1-15,0-6-10 16,0-6-3-16,0-2-5 15,0 2 5-15,-2-2 0 16,0-2 0-16,-1 6-4 16,1 0 4-16,2 2 0 0,-2 4 1 15,2-2-1-15,0-2 0 16,0 4 0-16,0 0-1 16,0 2-2-16,0 2 0 15,0 0-2-15,0 0 3 16,0 0-4-16,0-3 3 15,0 2 0-15,0-1 3 16,0 2-1-16,4-4 0 16,1 3 1-16,2 0 2 15,-2-1-2-15,-1 0 3 16,2-4 2-16,-1 2 2 16,1-2 6-16,-1 0-6 15,-2 4-1-15,-1-2 1 0,-2-1 3 16,0 4 3-1,0-4 7-15,0 2-1 0,0-2 3 16,0-3-7-16,0-1-5 16,0 3-3-16,0-3-3 15,0 5-2-15,0 2-2 16,0 0 0-16,0 2 0 16,0-2-1-16,0 4 0 15,0-1-5-15,0 1-1 16,0 0-2-16,0 0-5 15,0 0-16-15,0 0-16 16,-2 0-43-16,-15 0-225 16</inkml:trace>
  <inkml:trace contextRef="#ctx0" brushRef="#br0" timeOffset="88534.21">7469 2047 54 0,'0'0'39'16,"0"0"6"-16,0 0 23 15,0 0-13-15,0 0-20 16,0 0-11-16,0 0-1 16,0-28 0-16,7 14 1 0,-1-2 1 15,4 0 12 1,-1-2-4-16,1 0-5 0,2 0-12 16,-3 0 3-16,-1 2-4 15,4-5-4-15,-3 6-3 16,-1 0-4-16,-3 1-1 15,-2 4 1-15,3 2-2 16,-4 2-1-16,1 4-1 16,-3 0 3-16,0 2-7 15,0 0-3-15,0 0-40 16,0 0-35-16,0 0-45 16,0 10-80-16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14:15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9782 8514 9 0,'0'0'16'15,"0"0"12"-15,0 0-5 16,0 0-4-16,0 0-2 15,0 0 0-15,0 0-3 16,0 0 4-16,0 0 8 16,0-2-2-16,0 2 4 15,0 0-4-15,0 0-4 16,0 0-2-16,0 0-1 16,0 0-7-16,0 0 2 0,0 0-8 15,-6 0 8-15,-4 0-12 16,-1 0 1-16,-2 0-1 15,-3 0 3-15,-1 0 0 16,-6 0-3-16,1 0 5 16,-3 0-2-16,1 0 1 15,0 0 0-15,-1 0 7 16,0 0-9-16,0 0 3 16,-1 0-5-16,4 2 3 15,-1 2-3-15,3-2 3 16,1 2-3-16,0 0 0 15,2 2 0-15,-1 0 1 0,0 0 2 16,-4-2-3 0,-3 4 3-16,-1 0 3 0,-1 4-1 15,-2-2-5-15,2-2 2 16,0 0 2-16,3 1 1 16,0-2 0-16,-1 1 1 15,0-4-4-15,0 0 2 16,2 0 7-16,-2-2-1 15,0 2 0-15,5-4-3 16,-2 3 0-16,2-3-3 16,3 0 3-16,-2 0-7 15,1 0 0-15,1 0 0 16,-1 0 3-16,0 0 0 16,2 0 1-16,3 0-4 15,-1 0 1-15,2 0 1 0,-5 0-2 16,0 0 0-16,-3 0 1 15,3-3 8-15,0 2-9 16,1-2 0-16,6 1 1 16,-1 0 1-16,0 2-2 15,6-2 0-15,3 2-3 16,-3 0 3-16,3 0-2 16,0 0 2-16,0 0 0 15,-3 0 2-15,3 0-2 16,-3 0 0-16,1-1 0 15,-1-2 0-15,-1 2 3 0,-1 1-3 16,3-3-2-16,-1 1 2 16,0 2 2-16,1-2-2 15,2 0 0-15,2 2-2 16,-2 0 0-16,2 0 0 16,0 0-3-16,0 0-17 15,0 0-13-15,0 0-34 16,0 0-39-16,6-2 60 15,13-5-190-15</inkml:trace>
  <inkml:trace contextRef="#ctx0" brushRef="#br0" timeOffset="1251.15">9735 7896 11 0,'0'0'15'0,"0"0"4"16,0 0 6-16,0 0-6 15,0 0 20-15,0 0-16 16,-18 0 0-16,12 0-10 16,-1 0-5-16,0 3 10 15,1-2 0-15,-1 2-6 16,-2-3 0-16,2 0 7 15,-2 1 1-15,-1-1-3 16,-4 0-5-16,1 0 4 16,-3 0-2-16,-2 3-8 15,2-3-1-15,-1 1 3 16,1 1 5-16,-2-2 5 16,1 3-7-16,-2-2-2 0,2-1 0 15,-3 3 0 1,-1-3-1-16,0 0 1 0,-2 0-1 15,1 1-8-15,0-1 9 16,-3 3-5-16,1-3-1 16,-3 1-3-16,0 2 6 15,0-1-3-15,3-1-2 16,-3-1 0-16,3 3 4 16,1-2-3-16,1-1 5 15,2 3 0-15,2-3-3 16,1 1-1-16,3 2 2 15,-1-3-5-15,-6 0 1 0,3 1-1 16,-1-1 13-16,0 3-13 16,4-1 0-16,-1-2 4 15,-1 0-3-15,-6 0-1 16,-1 0 1-16,-5 0-3 16,-5 0 4-16,-1 0 10 15,-1 0-10-15,7 0-1 16,5 0 3-16,5 0 4 15,9 0-5-15,-3 0-2 16,4 0 3-16,-1 0-4 16,6 0 0-16,0 0 1 15,4 0-2-15,-2 0 1 16,2 0-6-16,0 0-1 0,0 0-21 16,0 0-4-16,0 0-14 15,0 0-25-15,0 0-22 16,15 0 40-16,9 0-22 15,3 0-42-15</inkml:trace>
  <inkml:trace contextRef="#ctx0" brushRef="#br0" timeOffset="3155.89">10925 7381 1 0,'0'0'29'0,"0"0"13"0,0 0-7 16,0 0 1-16,0 0-15 15,0 0 6-15,-7 0-6 16,7 0 6-16,0 0-6 16,-2 0-5-16,2 0-3 15,-4 0-1-15,2 0 1 16,-1 0 4-16,-1 0-5 15,3 0 0-15,-3 0 2 16,0 0-4-16,-3 0-2 16,1 0-5-16,-4 0-1 15,-1 0 2-15,1 0 1 16,-4-2 2-16,-1 0-6 16,-4 0 4-16,2-2 2 0,1 2-5 15,-2 0 2-15,-4 2 1 16,0 0-2-16,-1-2-3 15,-3 2 5-15,4 0 2 16,-1 0-7-16,-2 0 0 16,3 0 2-16,-2 0-2 15,-1 0 0-15,-4 0 0 16,5 0 4-16,-3 0-3 16,2 4 3-16,4-2-2 15,0 0 4-15,3-2-5 16,5 0 2-16,0 0 3 15,3 0-3-15,2 0-1 0,-1 0-1 16,0 0 4-16,0 0-4 16,0 0 2-16,-3 0-2 15,2 0-1-15,-1 0-1 16,-3 0-1-16,3 0 4 16,-2 2-1-16,-1-2 1 15,4 2 0-15,-3 0 0 16,1-2-2-16,3 2 2 15,-3-2-2-15,6 0 2 16,0 0 1-16,1 0-1 16,1 0-1-16,-6 0 2 15,6 0-1-15,-5 0-1 16,3 0 7-16,-4 0-8 16,-3 0 3-16,3 0 6 15,-2 0-9-15,3 0 1 0,1 0 0 16,-2 0 1-16,3 0-2 15,1 0 0-15,2 0 1 16,1 0 0-16,1 0 3 16,0 0 0-16,-4 0-4 15,5 0 5-15,-6 0 0 16,3 0-1-16,-3 0-4 16,-2 0 6-16,0 0-4 15,-2 0 3-15,3 0 1 16,-4 0 3-16,1 0-6 15,3 0-1-15,-4 0-2 16,3 0 0-16,3 0 5 0,-3 0-2 16,4 0 7-16,3 0-8 15,0 0-1-15,-1 0 0 16,1 0 2-16,2 0-2 16,0 0-1-16,0 0 0 15,0 0 0-15,0 0-3 16,0 0 0-16,0 0 2 15,0 0 1-15,0 0-1 16,0 0 1-16,0 0-2 16,0 0 0-16,0 0 1 15,0 0-3-15,0 0 4 16,0 0 2-16,0 0-2 16,0 0-3-16,0 0 3 0,0 0-1 15,0 0-7-15,0 0-3 16,0 0-9-16,0 0-4 15,0 0-17-15,0 0-16 16,0 0-21-16,0 0-43 16,0 0-41-16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1:17.88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12 0,'0'0'6'0,"0"0"-2"0,0 0-8 15,0 0-14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15:20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12585 7935 5 0,'0'0'0'0</inkml:trace>
  <inkml:trace contextRef="#ctx0" brushRef="#br0" timeOffset="16268.97">5030 9308 137 0,'0'0'0'15,"0"0"-3"-15,-123 34-7 16,101-18-80-16</inkml:trace>
  <inkml:trace contextRef="#ctx0" brushRef="#br0" timeOffset="17202.14">3771 8887 7 0,'0'0'18'15,"0"0"11"-15,0 0-16 16,0 0-4-16,0 0 6 16,0 0-2-16,-7-8-13 15,7 8-1-15,0 0-3 16,0 0-7-16,5 0 1 15,10 2 8-15,5 14 1 0,3 6 1 16,0 0 10-16,4 6 6 16,2 0-3-16,7 8 10 15,5 2-15-15,5 5 7 16,6 5-3-16,1 0-4 16,2 0 1-16,3-2 0 15,-2-4-2-15,0-2-5 16,-2-1 1-16,-2-3 1 15,2 0 5-15,0-2-8 16,-3 0 6-16,-2-4-5 16,-4-6 0-16,-5-2 0 15,-5-4 0-15,-8-4 0 16,-2-4-2-16,-12-2 0 0,-5-6 2 16,-5-2-2-1,0 0 1-15,-3 0 5 0,0 0 6 16,0 0 1-16,0 0-9 15,0 0-4-15,0 0 0 16,0 0 0-16,0 0-12 16,0 0-11-16,-3 0-23 15,-19-14-49-15</inkml:trace>
  <inkml:trace contextRef="#ctx0" brushRef="#br0" timeOffset="18329.16">4392 8548 11 0,'0'0'34'0,"0"0"-12"16,0 0-4-16,0 0-8 16,0 0 0-16,0 124-4 15,0-88-1-15,0 5-2 16,0 1 4-16,-4 2-3 16,-8 2 2-16,4 2 13 15,-5-4-8-15,-1 7-1 16,1 0 0-16,-1 2-2 15,-1 3-2-15,4 0-6 16,-3-2 0-16,5-2 3 0,-2-2 1 16,2-3-4-16,0-5 4 15,3-4-4-15,-4-2 1 16,4-2-1-16,2 0 1 16,-1-4 2-16,3-6-1 15,2 0 0-15,0-6-2 16,0 1-1-16,0-1 1 15,0-3-1-15,0-1 1 16,0-3 2-16,0-5-2 16,0-5 0-16,0 2 4 15,0-3-3-15,0 0 4 16,0 0-2-16,0 0-1 0,0 0-1 16,0 1-1-1,0-1 5-15,0 4-5 0,0 5 0 16,0 3 3-1,0-1 3-15,0 0-6 0,0-1 1 16,0-4-1-16,0 0 13 16,0 0-2-16,0 0 3 15,-4-2 4-15,2 0-2 16,-2-4 7-16,2 1 5 16,2-1-4-16,0 0-14 15,0 0 2-15,0 0-4 16,0 0 6-16,0 0-7 15,0 0 4-15,0 0-10 16,0 0 5-16,0 0 2 0,0 0 0 16,0 0 3-16,0 0 1 15,0 0 2-15,0 0-2 16,0 0-6-16,0 0-5 16,0 0 0-16,0 0 0 15,0 0-1-15,0 0 0 16,0 0 1-16,0 0-1 15,0 0 2-15,0 0-1 16,0 0 1-16,0 0-1 16,0 0-1-16,0 0 0 15,0 0 1-15,0 0 1 16,0 0 0-16,0 0-1 0,0 0-1 16,0 0 0-16,0 0 1 15,0 0-1-15,0 0-1 16,0 0-2-16,0 0 0 15,0 0-4-15,-2 0-19 16,2-1-13-16,0-19-7 16,0-9-18-16,0-7-79 15,-2-5-71-15</inkml:trace>
  <inkml:trace contextRef="#ctx0" brushRef="#br0" timeOffset="46300.39">16283 1463 37 0,'0'0'41'16,"0"0"-9"-16,0 0-1 0,0 0 1 15,0 0-2-15,0 0-4 16,0 0-7-16,0 0-1 16,7-14-2-16,-7 14 2 15,0 0 3-15,0 0-2 16,0 0-2-16,0 0 0 15,0-1 0-15,0-3-1 16,0 1-8-16,0-3-2 16,0 5 1-16,0-3 5 15,0-3-4-15,0 7-6 16,0-3 13-16,-7-1-15 16,1 1 1-16,2 2 1 0,-4-2-2 15,2 3-6-15,-1 0 6 16,-4 0 0-16,-7 0 0 15,-5 11 0-15,-5 4-2 16,0 12-2-16,-5-1 4 16,5 6-1-16,-1 0-7 15,2-2 6-15,5 2-8 16,3 2 10-16,2 4-6 16,-1 0-10-16,5 0-8 15,1-2 10-15,6-7 4 16,4-7 7-16,2-2-8 15,0-6 6-15,0-1 1 16,0-2-10-16,0-4 10 0,5-2-12 16,8-1 0-1,-2-4 16-15,5 0 0 0,7 0 2 16,5-4 4-16,4-14-1 16,8-2 5-16,-1-2-5 15,-1 1 0-15,-3 3-3 16,4 3 1-16,1 1-2 15,-2-1-1-15,4 5 0 16,1 2 1-16,-6 2-1 16,1 6 1-16,-1 0-1 15,-2 0-2-15,-2 8 1 16,-2 16-2-16,-2 6-1 0,-5 2 1 16,-6 3-5-16,-5 3 8 15,-7 0 0-15,-6-2 1 16,0 6-1-16,-6-2 13 15,-15 2-3-15,-6-2 10 16,-4-2 0-16,-1-2-9 16,-3-5 10-16,2-4 0 15,-6-4 9-15,1-1-11 16,1-6 3-16,1-4 3 16,1-2 5-16,0-2-11 15,1-4-1-15,0 0-18 16,-4-4-3-16,2 0-17 15,5 0 5-15,4 0-52 16,3-4-25-16,11-14-49 16</inkml:trace>
  <inkml:trace contextRef="#ctx0" brushRef="#br0" timeOffset="46969.03">17006 2213 68 0,'0'0'104'16,"0"0"-95"-16,0 0 11 15,0 0 22-15,0 0 26 16,0 0-20-16,-12-64-26 16,6 32 10-16,1-2-3 15,1 0-2-15,-3-6-1 16,-2-2-7-16,0-6 1 15,-3-4 4-15,-3-2 6 16,-1-3-14-16,-1 5-2 0,-3-2-10 16,2 6-3-1,2 8 0-15,3 4-1 0,4 8 0 16,0 4 0-16,3 2-2 16,1 1 2-16,1 7-2 15,4 2-4-15,-2 2 1 16,2 6-7-16,0 4 5 15,0 0-3-15,0 0-3 16,0 0-15-16,4 0 0 16,18 14 13-16,12 15 13 15,4 0 1-15,4 7-1 16,3 1 2-16,-3-3 0 0,0 2 2 16,1-6-1-16,-8-2 0 15,-1-4-1-15,-3-4-2 16,-4-2 2-16,-3-6 0 15,-2-2 0-15,-4-2-1 16,-4-2-12-16,1-2-1 16,-6 0-16-16,-5-1-22 15,4-2-19-15,-8-1-49 16,0 0-36-16</inkml:trace>
  <inkml:trace contextRef="#ctx0" brushRef="#br0" timeOffset="47216.88">16974 1881 311 0,'0'0'76'15,"0"0"-75"-15,0 0 30 16,0 0 55-16,0 0-8 15,0 0-73-15,-2-21-5 16,20-11-36-16,9-9-18 16,6-4 4-16,2-3-45 15,3 4-16-15,-6-4-21 16,1 0 22-16</inkml:trace>
  <inkml:trace contextRef="#ctx0" brushRef="#br0" timeOffset="48031.92">17291 1315 99 0,'0'0'30'0,"0"0"-20"15,0 0 24-15,0 0 4 16,0 0-24-16,0 0 15 16,40 84 16-16,-11-42-21 15,2-3-4-15,4 1-19 16,-4-4 2-16,1-4 2 15,-1-4-1-15,-4-6-3 16,-5-4-1-16,-5-6 0 0,-7 0 0 16,-6-10-8-16,-1-2-11 15,-3 0 8-15,0 0 11 16,0 0 0-16,-19-12-1 16,-8-8-24-16,-6-2 21 15,-2-4 8-15,-1-10-5 16,1-4 1-16,-1-8-3 15,3-7 3-15,6 1 4 16,7-6 1-16,4 4-4 16,11 2-1-16,5 1-1 15,0 16 1-15,12 2-5 16,11 7 0-16,0 10 5 0,0 5 0 16,1 3 5-16,-1 10-5 15,-1 0 1-15,-2 3-1 16,-2 22 0-16,-5 2 0 15,-2 8-2-15,-7 3 2 16,-4 4 2-16,0-2 4 16,0-2-2-16,-4-2 3 15,-7-8-5-15,3-6-4 16,-3-8-5-16,10-9-11 16,1-4-5-16,0-1-7 15,0 0-6-15,0 0 11 16,0 0 17-16,0-1 8 0,1-14 2 15,18-3 6 1,4-2-8-16,6-2-6 16,-2 2-2-16,1 4-9 0,0 6 6 15,-3 4 10-15,0 6 0 16,0 0 1-16,2 8 0 16,0 14 7-16,-2 4 4 15,0 6 13-15,-2 2-3 16,-8 4-14-16,-6 1 10 15,-4-2 10-15,-5 2-1 16,0-9 6-16,-19 2-3 16,0-6-3-16,-3-4 8 15,-5 2-12-15,-5-6-7 16,3-6-6-16,-2-2 9 16,4-6-6-16,-2-4-6 0,0 0-6 15,0 0-8-15,2-14-34 16,2-14-49-16,-2-6 28 15,0-10-125-15</inkml:trace>
  <inkml:trace contextRef="#ctx0" brushRef="#br0" timeOffset="48511.98">17750 1119 277 0,'0'0'0'0,"0"0"-2"16,0 0 2-16,102 120 0 16,-56-76-5-16,10 2 5 15,4-2 0-15,3-5-59 16,-3-10-16-16,-4-11 28 15,-5-10 9-15,-4-8 32 16,-6 0-20-16,-6-23 25 16,-6-12 1-16,-10-7 54 15,-7-6 10-15,-10-6 18 16,-2-4-17-16,-10-8-3 0,-25 2-20 16,-7-1-15-16,-4 3-5 15,-6 10-3-15,3 8 2 16,-3 10 9-16,2 6-11 15,0 12 11-15,6 8 15 16,-1 8-36-16,-1 0 5 16,-1 28-14-16,-4 10-13 15,4 14-1-15,11 12-2 16,14 6-6-16,11 2-17 16,11-5-5-16,0-7-4 15,25-8-13-15,19-16-34 16,10-16-81-16</inkml:trace>
  <inkml:trace contextRef="#ctx0" brushRef="#br0" timeOffset="49338.64">18363 663 241 0,'0'0'0'0,"0"0"-28"15,0 0 28-15,77 105 1 16,-44-67 14-16,3 2 0 16,5-4-7-16,-1-2-2 0,-7-4-6 15,-4-6 11-15,-4-6 0 16,-8-1-2-16,-3-7 0 15,-8-2-5-15,-1-1 7 16,-5-4-1-16,0-2-1 16,0-1 19-16,0 0 28 15,0 0 23-15,0-6-8 16,-18-20-30-16,-6-6-19 16,-8-10 0-16,-1-12 4 15,-10-6-14-15,1-20-12 16,-3-14-5-16,1-1-34 15,8 5-37-15,10 13 18 0,10 22-19 16,12 15 30-16,4 12 28 16,4 13 15-16,16 1 2 15,2 10-8-15,3 4 8 16,4 0 2-16,2 0 5 16,3 6-1-16,-3 13 0 15,-2 0 1-15,-2 12-1 16,-6 7 0-16,-2 1-3 15,-6 10 1-15,-10-1 1 16,-3-4-2-16,0 4 5 16,0 2-5-16,-3-1 4 15,-13 6-5-15,4-2-13 16,4-7-31-16,6-6-31 0,2-20-10 16,0-6 6-16,0-6 30 15,16-4 35-15,-1 4 14 16,3-2 9-16,4 0 31 15,5-2-6-15,4 2 8 16,2 0 0-16,6-4-14 16,1-2 5-16,0 0-17 15,-3 0 0-15,0 0-4 16,-2-2 6-16,-1-10-2 16,-3-4-5-16,-2 4 2 15,-8-8 6-15,-2-2 12 16,-8 4 3-16,-2-6-5 15,-5 2-8-15,-4 0 0 16,0-10-3-16,0 2-5 0,0 12-10 16,-12 4-3-16,2 11-55 15,-3 3-53-15,-3 4-103 16</inkml:trace>
  <inkml:trace contextRef="#ctx0" brushRef="#br0" timeOffset="50410.41">16711 2787 149 0,'0'0'84'16,"0"0"-81"-16,0 0-3 16,0 0 13-16,0 0 34 15,156-138-16-15,-89 90 7 16,9-7-9-16,10-3 11 16,6-8-8-16,9-8-3 15,5-8-12-15,4-4-9 16,8-1 0-16,7 5-5 0,-3 8-2 15,-2 1-1 1,-9 3 2-16,-8-2-1 0,-7 2-1 16,-10 6 0-16,-3 4 0 15,-10 8 0-15,-11 7 0 16,-10 9 3-16,-10 4-3 16,-3 6 0-16,-6 2 1 15,-2-2-1-15,-2 6 2 16,-2 0-1-16,2 0 8 15,-1 2-7-15,-1-2-2 16,0 4 0-16,-2-2 0 16,-1 2 0-16,-4 1 1 15,-4 4 0-15,-5 1-1 16,-2 6 4-16,-4 1-4 16,-5 3 9-16,0 0 11 0,0 0-5 15,0 0 3-15,0 0-12 16,0 0-4-16,0 0 3 15,0-1-5-15,0 1-4 16,0 0 4-16,0 0-2 16,0 0 1-16,0 0 2 15,0 0-1-15,0 0 2 16,0 0-4-16,0 0-1 16,0-3 2-16,0 3 0 15,0 0-1-15,2-4-3 16,4-1-14-16,5-1-33 15,5-2-67-15,-7-2-75 0</inkml:trace>
  <inkml:trace contextRef="#ctx0" brushRef="#br0" timeOffset="54631.83">14214 2406 4 0,'0'0'45'16,"0"0"12"-16,0 0-6 16,0 0-8-16,0 0-15 15,0 0-6-15,0 0-4 16,0 0-5-16,0 0-5 15,0 0-1-15,0 0 1 16,0 0 2-16,0 0 3 16,0 0 5-16,0 0-10 15,0 0 5-15,0 0 2 16,0 0-7-16,0 0-5 0,0 0 0 16,0 0-3-16,0 0-3 15,0 0 0-15,0 0-4 16,2 0-4-16,2 0 5 15,9 0-8-15,8 0 14 16,8 0-1-16,6 0 2 16,8 0-1-16,5-4 4 15,4 0-1-15,0-2-3 16,-2-2 1-16,0 4-1 16,-1-4 0-16,-3 2 3 15,-2 2-3-15,-3-4 0 16,-10 4 0-16,-7 2 0 0,-8 0 1 15,-4 0 1 1,-6 0-2-16,-1 0 1 0,-3-2-1 16,-2 4 2-16,0 0-2 15,0 0 0-15,0 0-9 16,0 0 1-16,0 0-1 16,0 0 4-16,0 0-18 15,0 0-21-15,0 0-62 16</inkml:trace>
  <inkml:trace contextRef="#ctx0" brushRef="#br0" timeOffset="55149.98">14577 2065 211 0,'0'0'19'16,"0"0"-19"-16,0 0 0 15,0 0 7-15,0 0 16 16,0 0-23-16,0 0-15 16,0 10 5-16,0 2 10 15,0 0 2-15,2 4-1 16,7-1 3-16,0 6-3 15,0 1 0-15,0 3 12 0,-1 5 7 16,4-1-20-16,-3 3 5 16,2 3 0-16,-3-1 0 15,4-4-3-15,-3-2 4 16,-2 0-6-16,4-6-4 16,-3 2 4-16,-1-4 3 15,-2 0-2-15,4-2 1 16,-5-7 1-16,0 0-3 15,-4-4 7-15,3-3-4 16,-3-1-1-16,2-3 4 16,-2 0 2-16,0 0 5 15,0 0-1-15,0 0 0 16,0 0 2-16,0 0 5 16,0 0-12-16,0 0 4 0,0 0-11 15,0 0-42-15,-7-3 8 16,-1-4-47-16,0-1-106 15</inkml:trace>
  <inkml:trace contextRef="#ctx0" brushRef="#br0" timeOffset="55830.13">14478 3054 57 0,'0'0'9'0,"0"0"-6"16,0 0 9-16,0 0 44 15,0 0 13-15,39 110-17 0,-22-78-12 16,1 0-8-16,3 4-17 16,0 0 0-16,4 2-5 15,0 1-9-15,0-2 2 16,-3 0 0-16,0-5-3 16,-4-4 1-16,-3-6-2 15,1-2-2-15,-5-6-3 16,1-2-6-16,-4-2-7 15,-1-2-13-15,-1-2-3 16,-2-4-6-16,-1-2-10 16,0 0-9-16,-2 0 12 15,2 0-10-15</inkml:trace>
  <inkml:trace contextRef="#ctx0" brushRef="#br0" timeOffset="56269.1">14351 3150 113 0,'0'0'0'15,"0"0"0"-15,0 0 11 16,0 0 32-16,0 0-9 0,0 0-25 15,-33-74-9 1,43 54-5-16,7 0 3 0,3 0-1 16,7 3-3-16,2 2-8 15,2 2 7-15,5 8-2 16,-3 2 4-16,1 3 0 16,-1 0 1-16,-2 18-8 15,0 8 10-15,-4 3 2 16,-2 5 17-16,-6-2-6 15,-3-2 9-15,-7 0 14 16,-7-4-5-16,-2 4 10 16,0 0-4-16,-6 0-7 15,-17 1-8-15,4-6-6 16,-2-3-7-16,1 0 1 16,7-8-8-16,-1 3-27 0,3-7-16 15,3-2-6-15,-1 0-36 16,2-4-35-16</inkml:trace>
  <inkml:trace contextRef="#ctx0" brushRef="#br0" timeOffset="56747.93">15062 3565 159 0,'0'0'51'15,"0"0"-47"-15,0 0 12 16,0 0 52-16,0 0 24 16,0 0-28-16,-29-90-33 15,14 50-7-15,-4-4-5 16,0-9-15-16,-1-3-4 15,0-2 0-15,7 4-3 16,0 8 0-16,7 12 3 16,2 8-1-16,4 10 0 15,0 6-2-15,0 8-2 16,0 2 1-16,0 0-3 0,0 0-7 16,16 0 10-16,7 0-4 15,4 18 1-15,5 4 5 16,2 6 2-16,2 0 0 15,-3 0 4-15,0 2 4 16,-1-4-8-16,-3 0 0 16,-3-4 5-16,-2-2-1 15,-1-2-4-15,-5-4-2 16,-1 1-19-16,-3-4-23 16,-5 2-25-16,-1-8-48 15,-2-2-65-15</inkml:trace>
  <inkml:trace contextRef="#ctx0" brushRef="#br0" timeOffset="56989.89">14960 3409 325 0,'0'0'0'0,"0"0"0"16,0 0-23-16,0 0 23 16,0 0 0-16,0 0 0 15,89-125 0-15,-56 93-21 16,-4 2-16-16,1 2-8 16,-6 0-35-16,3 2-8 0</inkml:trace>
  <inkml:trace contextRef="#ctx0" brushRef="#br0" timeOffset="57235.7">15278 2971 66 0,'0'0'131'15,"0"0"-110"-15,0 0 8 16,0 0 35-16,0 0 3 16,0 0-42-16,5 0-25 15,4 10-14-15,6 12 14 16,8 9 3-16,4 1 2 15,-1 2-5-15,1-4 1 0,-3 4 2 16,1-2-3-16,-1-2-6 16,-3 0 1-16,-4 1-8 15,1-5-32-15,-5-5-19 16,-3-3-24-16,-1-7-4 16,-5-3 10-16</inkml:trace>
  <inkml:trace contextRef="#ctx0" brushRef="#br0" timeOffset="57662.19">15729 3331 23 0,'0'0'37'16,"0"0"-13"-1,0 0-9-15,0 0-4 0,0 0-7 16,0 0 5-16,66-75-6 15,-64 45 0-15,-2-2 0 16,0 2 24-16,0-2 2 16,-8-2 7-16,-8-2 16 15,-2-2-19-15,5-1 2 16,2 6-13-16,4 2-11 16,5 8-5-16,2 8 0 15,0 5-6-15,0 8 0 16,0 0-6-16,0 2 2 0,0 0-6 15,7 0 3 1,17 12 7-16,3 8 2 0,7 4 5 16,5 0-1-16,-1 1-2 15,1-3-2-15,-4-2 0 16,-2 0 0-16,-1 0-1 16,-3-4 6-16,-8 0-7 15,-3-6-3-15,-5 2 1 16,-1-6-23-16,-3 2-33 15,-5-4-48-15,0-4-50 16</inkml:trace>
  <inkml:trace contextRef="#ctx0" brushRef="#br0" timeOffset="57903.92">15745 3112 321 0,'0'0'0'0,"0"0"-2"16,0 0-19-16,0 0 21 16,0 0 6-16,0 0-5 15,88-66-2-15,-54 52 1 16,0 3-15-16,-3 0-35 15,-2 0-84-15</inkml:trace>
  <inkml:trace contextRef="#ctx0" brushRef="#br0" timeOffset="58119.98">16161 2883 207 0,'0'0'4'0,"0"0"-4"16,0 0 1-16,120 76-1 15,-82-47 6-15,3-1 6 16,-1-5-3-16,-3 0-9 0,-10-9-4 16,-10-2-168-16,-9-6 112 15</inkml:trace>
  <inkml:trace contextRef="#ctx0" brushRef="#br0" timeOffset="58479.86">16108 2825 170 0,'0'0'0'0,"0"0"-4"16,0-108-18-16,24 84 22 0,3 8 4 15,-3 8 23-15,8 8 4 16,1 0-7-16,7 8 0 16,1 16 11-16,-2 2-7 15,1 4-13-15,2 4-1 16,-1 0-4-16,1 6-8 16,-7-2-2-16,-3-3 0 15,-10-2 1-15,-11-5-2 16,-9 1-7-16,-2 3 7 15,-9 0-1-15,-22 0 1 16,-9-2-13-16,-5-4-7 16,-1-4-2-16,-2-4 15 15,9-8-1-15,1-8 9 16,5-2 0-16,2 0-24 0,2-10-120 16</inkml:trace>
  <inkml:trace contextRef="#ctx0" brushRef="#br0" timeOffset="58915.79">16671 3198 1 0,'0'0'335'0,"0"0"-335"16,0 0 0-16,0 0 24 16,0 0 59-16,-47-114-12 15,20 80-50-15,-2-4-20 16,0 0-1-16,8 3-5 16,5 3-12-16,7 10-1 15,5 4-20-15,4 4 6 16,0 6 6-16,0 2 16 15,8 6 3-15,13 0 0 16,6 0 3-16,6 6 0 16,5 16 4-16,4 5 2 15,1 0 2-15,1 4-1 16,-5-6 1-16,-3 0-3 0,-7-6 1 16,1-4 3-16,-8-1-3 15,-4-4-1-15,-3-2-1 16,-8-2-5-16,-6 0-36 15,-1-2-87-15,0-2-89 16</inkml:trace>
  <inkml:trace contextRef="#ctx0" brushRef="#br0" timeOffset="59671.59">16660 3070 325 0,'0'0'145'0,"0"0"-140"0,0 0-1 16,0 0-4-16,0 0 3 15,0 0-3-15,53-54-2 16,-21 30-5-16,-3 3-26 16,-7 3 9-16,-2 3 10 15,-2 2 3-15,-3 7 3 16,-1 3 7-16,-3 3 1 15,3 0-8-15,3 0 8 16,3 3-2-16,3 12 1 16,1 0 1-16,2 7 0 15,6 1 1-15,2 0 1 16,-2-2 1-16,-4-5 1 0,-4-2-4 16,-8-8 1-16,-10-2-2 15,-3-2-8-15,-3-2-17 16,0 0 10-16,0 0 0 15,0 0-10-15,-13-18-39 16,-8-6 33-16,-1-7 32 16,-3-6 10-16,1-8 0 15,-3-5 16-15,3-6 0 16,3 0-16-16,6 4-9 16,11 5-1-16,1 11-1 15,3 13-1-15,0 9 0 16,0 7 0-16,3 7 2 15,12 0 0-15,3 0-9 0,6 19 9 16,1 6 0-16,-5 6 12 16,-3 1-2-16,-3 2 3 15,-7-4-1-15,-1 2-6 16,-5-4-5-16,2 0 1 16,1-4-2-16,-2-4-7 15,0-2-14-15,4-2-16 16,1-3-23-16,-1-3 1 15,4-5 26-15,1-1 18 16,2 0 15-16,1 1 0 16,2-1 12-16,3 0 22 15,1 0 16-15,0-1-30 16,0 1 15-16,-1-1-11 16,-2-2-5-16,1-1 9 15,-1 0-5-15,-1 0-5 0,-1-8-4 16,4-10-4-16,-6-2-10 15,-2-3-32-15,-4 1-57 16,-7-1-150-16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17:58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3698 12001 14 0,'0'0'23'15,"0"0"-5"-15,0 0-16 16,0 0-2-16,0 0 0 0,0 0 4 15,0 0-3 1,0 0 9-16,-64-48-10 0,51 36 2 16,-1 0 2-16,4-2-3 15,-3-4-1-15,-1 0 0 16,1-2 0-16,0 0 0 16,1 0-5-16,1-2 5 15,3 4 0-15,-4 0 0 16,3 1 0-16,0 2 2 15,4 0-2-15,1 5 0 16,0 0 0-16,-3 1 2 16,1-2-1-16,-4 1-1 15,0-1 0-15,3-4 2 16,0 3-2-16,2 0 0 0,1 0 0 16,0 2 0-16,-3-2 0 15,3 2 1-15,-4 2-2 16,7-2 1-16,-4 2 0 15,-2 0 0-15,3 2 1 16,0 2 1-16,-3-2-2 16,2 2 1-16,-4-2-4 15,1 0 6-15,-2-2 5 16,2 2 5-16,1 0-13 16,1 0 6-16,-1-2-4 15,0 0 8-15,-2 0-10 16,3 2 0-16,1 0 6 15,-4 0 1-15,0-2-5 0,-4-1 3 16,-1 2-2-16,1-4 26 16,-1 6-23-16,4-4-4 15,1 1 12-15,1 2-13 16,-2-3-1-16,1 3 5 16,0-2-4-16,-5 0-1 15,2-1 5-15,-2 1-4 16,1 2 2-16,-1 1-3 15,1 1 0-15,0 1 0 16,-5-3 2-16,2 1-1 16,-4-2 8-16,0-1-9 15,-1 5-6-15,2-2 5 0,1 3 1 16,-4-2-2-16,2 2 2 16,-3-2 3-16,4 0-3 15,3 2 0-15,1-2 0 16,1-2 2-16,1 2 2 15,-1 0-2-15,3 0-2 16,-1-2 9-16,-1 2-8 16,0 0 3-16,-5 0 5 15,0 0-5-15,-2 0-4 16,0 0-6-16,1 0 6 16,-2 2 1-16,-1 0 3 15,-2 0 4-15,4-2-8 16,-1 2 0-16,-4 0 1 0,1-2-1 15,0 2 3 1,4 2-6-16,-1 0 3 0,6 0 0 16,-1 0-3-16,1 0-1 15,-5 0 3-15,0 0 1 16,0 0 1-16,-3 0 1 16,6 0 2-16,1 0-4 15,1 0 0-15,-1 0-1 16,3 0-4-16,-1 0 5 15,1 0 0-15,-1 0 2 16,1 0-2-16,-1 0 0 16,1 0-1-16,0 0 1 15,-3 0 0-15,3 0-2 16,-3 4-11-16,3 2-10 0,-3-2 17 16,1 4-9-16,-3 0 10 15,1-2-9-15,-4 2 14 16,-1-4 0-16,-1 2 9 15,6 0-9-15,1 0-3 16,3-2 3-16,-1 0 0 16,3 3-1-16,2 0-8 15,-2 4-4-15,4-2 1 16,-4 5 0-16,3 0 4 16,-2 0 6-16,-1 3 0 15,1-3 1-15,-4 2-2 16,1 2 3-16,-3-2-6 15,1 0 12-15,-4-2-5 0,4 0 0 16,1-2 1-16,1 2 0 16,1 0-2-16,6-2-2 15,-5 2 1-15,5 0 2 16,-4-2 2-16,2 4-2 16,1-2-1-16,-5 0 0 15,4 0-5-15,-1-2 4 16,0 2 1-16,0 0 0 15,2 0 0-15,1 2 6 16,-1 0-6-16,-1 2-1 16,2 4 0-16,0 1 2 15,0-1 0-15,-1 0-1 0,-3-2 2 16,2-2-2-16,-1 0 3 16,2-2-3-16,0 0-5 15,-1 0 5-15,1 4 0 16,1 0 7-16,-4 0-6 15,1 0-2-15,1 2 1 16,0 0 0-16,0 0 0 16,1 2 0-16,1 2 4 15,-5 0-4-15,6 1 1 16,-4-4-1-16,3 0 0 16,-2-3 0-16,2-2 0 15,-1-2 2-15,1-2-2 16,1 0-1-16,1-2 1 0,1 0 2 15,2-2-2 1,-2-2 0-16,3 0 0 0,-2 0 0 16,2-4 2-16,-3 2-2 15,1-4 0-15,2 2 1 16,-2-4-1-16,2 0-3 16,0 0 1-16,0 0 0 15,0 0 0-15,0 0 2 16,0 0 0-16,0 0 5 15,0 0-2-15,0 0 0 16,0 0-2-16,0 0 1 16,0 0-1-16,0 0 0 15,0 0 4-15,0 0-3 16,0 0 4-16,0 0 1 0,0 0-1 16,0 0-2-16,0 0-1 15,0 0-2-15,0 0 1 16,0 0-2-16,0 0-2 15,0 0 2-15,0 0-8 16,0 0-43-16,0-14-20 16,13-10 40-16,7-10 3 15</inkml:trace>
  <inkml:trace contextRef="#ctx0" brushRef="#br0" timeOffset="8151.91">6529 17119 81 0,'0'0'38'0,"0"0"-32"0,0 0 6 15,0 0 40 1,0 0-17-16,0 0-14 0,0 0-3 15,4 0 7-15,-1 0 6 16,-3 0-6-16,2 0-9 16,-2 0 1-16,0 0-7 15,0 0 0-15,0 0-6 16,0 0 1-16,0 0 2 16,2 0-4-16,-2 0 2 15,0 0-2-15,0 0 2 16,0 0-1-16,0 0-4 15,0-8 3-15,0-10 1 16,0-13-4-16,0-1 3 16,0-4-1-16,3 0-2 0,3-2 2 15,1 2 0 1,-1 0 2-16,4-4-2 0,-2 4 3 16,3 4-5-16,1 5-2 15,1-3 0-15,-3 2 4 16,0 0-4-16,-1 2 2 15,-1-8 0-15,0 6 0 16,-2-4-1-16,1 2 0 16,-3 4-6-16,0 8 2 15,-2 4 2-15,-2 6 3 16,3 6 0-16,-3-2-2 16,0 4-2-16,0 0 4 15,0 0 0-15,0 0-4 0,3 0 1 16,-3 0-1-16,2 0-14 15,0 4 3-15,5 18 14 16,3 10-2-16,2 12 6 16,1 6 1-16,3 4 0 15,-3 4-2-15,0-4 0 16,-1 3-1-16,-1-11 0 16,-1-2 3-16,0-4-4 15,1-4-2-15,-3-2 2 16,2 2 0-16,1 0 0 15,-2-4 0-15,0 3-1 16,-2-7-4-16,-3-2-5 0,-2-4-1 16,0-4-8-16,-2-4-15 15,0 0-11-15,0-6-22 16,0-8-51-16</inkml:trace>
  <inkml:trace contextRef="#ctx0" brushRef="#br0" timeOffset="8497.86">6640 16940 81 0,'0'0'26'16,"0"0"-8"-16,0 0 43 15,0 0-2-15,0 0-30 16,0 0-22-16,0-4-1 16,0 4-4-16,0 0-2 15,7 0 7-15,9 0 5 16,3-4-3-16,2 0-1 15,4 0-7-15,-4-6 0 0,4 6-1 16,-3-6-20 0,-3 2-67-16,-6-2-47 0</inkml:trace>
  <inkml:trace contextRef="#ctx0" brushRef="#br0" timeOffset="9403.95">7245 16882 19 0,'0'0'4'15,"0"0"16"-15,0 0 29 16,0 0-3-16,0 0-3 16,0 0-7-16,-16-30-2 15,-3 30 8-15,2 0-10 16,-1 0-19-16,1 0-11 16,-4 0 3-16,8 4 6 15,-5 10-10-15,5-2 5 16,1 6-5-16,-1 2 0 15,5 2 2-15,3 0 5 16,2 0-6-16,3 4 5 16,0-4-4-16,0 2-1 0,0-2-1 15,0 4 6-15,8-8 3 16,2 5-4-16,3-1 1 16,-1-8-2-16,1 0 17 15,-2-6-14-15,-4-4-4 16,2-4-3-16,0 0 0 15,7 0-1-15,6 0 4 16,5-4-1-16,1-14-3 16,1-4-6-16,-2 0-18 15,-7-1-18-15,0 5-8 16,-8 0-12-16,-4 0-38 16</inkml:trace>
  <inkml:trace contextRef="#ctx0" brushRef="#br0" timeOffset="9697.82">7436 16878 155 0,'0'0'120'16,"0"0"-119"-16,0 0 0 15,0 0 33-15,0 0-12 16,0 0-18-16,11 14 4 0,1 8 15 16,-4 0 0-16,1 2-11 15,-3 2 6-15,2 4-5 16,-2 2-4-16,1 0-6 16,-1 3-3-16,-2-3-4 15,0-10-59-15,-4-4-7 16,0-10-29-16</inkml:trace>
  <inkml:trace contextRef="#ctx0" brushRef="#br0" timeOffset="9982.41">7603 16826 138 0,'0'0'120'0,"0"0"-116"15,0 0 0-15,0 0 29 16,0 0 6-16,0 0-24 16,18 74-4-16,-9-42 1 15,-3 0 1-15,2-2-1 16,-2 2-5-16,0-2-7 15,-1-6-7-15,-1-2-63 0,-4-4 27 16,0-5-92 0</inkml:trace>
  <inkml:trace contextRef="#ctx0" brushRef="#br0" timeOffset="10402.4">7556 16874 192 0,'0'0'13'0,"0"0"-11"16,0 0 9-16,0 0 18 15,0 0-9-15,0 0-4 0,0 0 2 16,80-36-4-16,-62 36-5 15,0 0-1-15,2 0 3 16,0 18-2-16,2 0-2 16,0 8 3-16,-3-2-9 15,-4 2 6-15,-1 4-6 16,-6 6 0-16,-1-4 3 16,-7 4 0-16,0-5 3 15,0 1 0-15,-5-6-2 16,-7 6-3-16,-7-6-2 15,-1 2-12-15,-2-10-10 16,0-2 3-16,-1-6 0 0,-1-10 15 16,2 0-14-16,-1 0-34 15,1-10 8-15,2-6-45 16,7-2-34-16</inkml:trace>
  <inkml:trace contextRef="#ctx0" brushRef="#br0" timeOffset="10905.87">7873 17044 109 0,'0'0'25'16,"0"0"-15"-16,0 0 35 16,0 0-1-16,0 0-2 15,0 0-11-15,113 53-10 16,-100-53-11-16,-2 0 5 16,-1 0 5-16,1 0 4 15,-3 0-5-15,4-4-1 16,-3-5-3-16,-1-5-4 15,0 0 4-15,-4 2-1 0,-2-6-10 16,-2 0 7 0,0 0-7-16,0-4 2 0,0 0-4 15,-6 0-2-15,-13-6 0 16,3 2 0-16,1 8 3 16,1 0-1-16,4 10 4 15,1 2-4-15,0 2-2 16,-2 4-7-16,0 0 1 15,-3 0 4-15,-3 10 0 16,-2 12-1-16,4 0-3 16,-1 4 6-16,3 2-8 15,1 2-18-15,2 2-48 16,1-2-49-16,-3-8-106 0</inkml:trace>
  <inkml:trace contextRef="#ctx0" brushRef="#br0" timeOffset="12272">6894 16758 12 0,'0'0'13'0,"0"0"0"0,0 0 6 16,0 0-6-16,0 0 3 15,0 0-4-15,-6 10-5 16,4-10-1-16,-3 0 1 16,5 4 6-16,-2-4-8 15,2 0 1-15,0 4 1 16,0-4 7-16,0 0 1 15,0 0 1-15,0 0 0 16,0 0 5-16,0 0-7 16,0 0-2-16,0 0 1 15,0 0-7-15,0 0-3 16,0 0-1-16,0 0-1 16,0 0-1-16,0 0 5 0,0-8 7 15,4 2 2 1,3-7 4-16,-1 4-5 0,-1 0 2 15,2 0 3-15,0-4-12 16,-1 3-5-16,-2-2 0 16,5 2 1-16,-4 2-1 15,0 2-1-15,-1 2 1 16,-4 4 5-16,0 0-3 16,0 0-3-16,0 0 2 15,0-4 1-15,0 4-3 16,0 0 0-16,0 0-1 15,0 0-3-15,0 0-15 16,0 0-1-16,0 0-3 16,0 0-2-16,0 0-10 0,0 0-10 15,0 0-27-15,0 0-48 16</inkml:trace>
  <inkml:trace contextRef="#ctx0" brushRef="#br0" timeOffset="15346.75">6794 15432 6 0,'0'0'44'16,"0"0"9"-16,0 0-21 15,0 0-10-15,0 0-3 16,0 0 3-16,0 0-12 0,0-4 4 15,0 4-4-15,0 0-5 16,0 0-5-16,0 0 0 16,0 0-2-16,0 0-5 15,0 0 1-15,4 12 6 16,3 2 8-16,-1 4-7 16,2-4 9-16,-2 4 1 15,-1 3-6-15,-1 1-1 16,2 1 3-16,0 4-6 15,-2-4 4-15,0 2-5 16,-1-1 5-16,1 2-5 16,0-4 2-16,-2 0-2 15,1 2 0-15,-1 2 0 16,-2 2 0-16,0-2 1 16,0 0 0-16,0-8 1 0,0 0-1 15,0-5-1-15,0-4 3 16,0 1-3-16,0-6 0 15,0 0-1-15,0 1 2 16,0-1-1-16,0-3 0 16,0 2 0-16,0-2 0 15,0 3-1-15,0-4 1 16,0 0-1-16,0 0 1 16,0 0 1-16,0 0-1 15,0 0 0-15,0 0-1 16,0 0 0-16,0 0-3 15,0 0 3-15,0-8 1 0,7-2 0 16,2 1 0-16,-3 0 1 16,1 1 2-16,2 2-3 15,2-2-3-15,-4 4 3 16,2 3 4-16,2-4-4 16,-5 5 0-16,3 0 1 15,3 0-3-15,-1 0 5 16,3 0-2-16,3 0 3 15,3 0-2-15,0 0 1 16,2 0-1-16,-4 5 0 16,2 4 4-16,0 0-5 15,-6-4 2-15,1 3-3 16,-6 1 0-16,-2-4 1 0,-2 4-1 16,-3-8 0-16,0 2 0 15,0 2-4-15,-2-5-7 16,0 0-11-16,0 0-22 15,0 0-31-15,0 0 13 16</inkml:trace>
  <inkml:trace contextRef="#ctx0" brushRef="#br0" timeOffset="15700.07">7137 15645 119 0,'0'0'28'16,"0"0"-27"-16,0 0 12 16,0 0 14-16,0 0-14 15,0 0-10-15,0 0 9 16,2 0 21-16,10 14-8 15,-1 0 3-15,5 0-10 16,-5 2-1-16,0 2-4 16,-1 4-8-16,2 2-4 15,-3 2 14-15,-3 0-14 16,-2-2 5-16,2-2-3 16,-4-8-3-16,-2 2-4 0,2-6-26 15,0 0-23-15,-2-2-59 16,0-4-70-16</inkml:trace>
  <inkml:trace contextRef="#ctx0" brushRef="#br0" timeOffset="16538.09">7336 15681 87 0,'0'0'47'0,"0"0"-45"16,0 0 1-16,0 0 28 16,0 0-6-16,0 0 5 15,36 14-1-15,-26-4-14 16,-1 4 9-16,1 2-2 16,-2 2-9-16,1 0 6 15,-1 0-9-15,0 0-9 16,-4-4 3-16,0 0 0 15,-1-2-1-15,-1-2-3 16,0-2 2-16,0-4-2 16,-2-4-5-16,0 0-5 15,0 4-2-15,0-4 2 16,0 0 10-16,0 0 2 0,0 0-2 16,0 0-11-16,-4-12 11 15,-5-2 0-15,1-4 0 16,-2 0 0-16,3-8 0 15,3 2 0-15,2 0-2 16,2 4 2-16,0 2 0 16,0 6-3-16,0 6 3 15,6 4 0-15,3 2-3 16,3 0 3-16,1 0 2 16,5 0-1-16,-1 2 0 15,4 12 1-15,-1 4 0 16,-1 0 6-16,2 0-3 0,-1 0 3 15,-5 0-1-15,-2 0-7 16,-1 0 0-16,-3-2 3 16,-7-2-3-16,0 0 1 15,-2-6 1-15,0-2-2 16,0-2-4-16,0 0-21 16,0-4 7-16,-4 0-13 15,-7 0-8-15,-3-10 1 16,-1-8 20-16,0-4 8 15,3 0-18-15,6 0 23 16,3 0 5-16,3 4 4 16,0 2-3-16,0 6-1 15,0 0 2-15,7 6-1 16,2 0 5-16,4 0 12 16,0 4-6-16,0 0 0 0,6 0-1 15,-1 0-2 1,1 0 0-16,2 8 11 0,-3 6-5 15,1 4-5-15,0 4 17 16,0 4-12-16,-5-2 3 16,-3 6-17-16,-5 2 8 15,-4-2-8-15,1-2-1 16,-3-6-23-16,0-4-54 16,0-5-37-16</inkml:trace>
  <inkml:trace contextRef="#ctx0" brushRef="#br0" timeOffset="16749.43">7891 15945 100 0,'0'0'5'0,"0"0"-1"16,0 0 3-16,0 0-5 16,0 0-2-16,0 0-40 15</inkml:trace>
  <inkml:trace contextRef="#ctx0" brushRef="#br0" timeOffset="17010.99">7891 15945 9 0,'2'-134'17'0,"-2"108"8"0,0-2-1 15,0 2-2-15,0 0-5 16,0 6-7-16,0 4 7 15,6 6-7-15,1 2 15 16,2 8-13-16,0 0-1 16,0 0-5-16,2 0-6 15,2 4 20-15,0 10-6 16,3 2 14-16,-3 0-3 16,0 0-4-16,1 2 4 15,-1 0-4-15,3-4-8 16,-3 2-3-16,-1-2-7 0,-1 0 0 15,-3-4-3 1,0 2-4-16,-4-2-4 0,-2-2-24 16,-2 2-18-16,0-2-31 15,0-4-50-15</inkml:trace>
  <inkml:trace contextRef="#ctx0" brushRef="#br0" timeOffset="17602">7926 15918 314 0,'0'0'3'0,"0"0"0"0,0 0 5 15,0 0 33-15,0 0-35 16,0 0 1-16,31-31-4 15,-13 9-3-15,2-4-9 16,-5 12-27-16,-1 0 11 16,-5 4-4-16,-3 8 13 15,0 2 12-15,0 0 4 16,3 0-6-16,2 0 6 16,2 8 4-16,0 4-1 15,1-2 7-15,-1 0-5 16,-2-2 11-16,3 0-1 15,-3-4-4-15,3 2 5 0,-4-2 2 16,4-4 2-16,-3 0-13 16,2 0 0-16,-1 0 2 15,-1 0-3-15,1 0 1 16,-2-4-1-16,1-10-3 16,-5 0 1-16,-1-2-4 15,-5 2-1-15,0 0-9 16,0-2 10-16,0 2-13 15,0 4 8-15,-11-2 5 16,-2 2 0-16,-1 2 0 16,1-2-1-16,4 6 1 15,0-6 0-15,2 6 1 16,3 0-1-16,0-2-3 0,-3 6-4 16,0-2-3-16,0 2-19 15,-1 0-14-15,-4 0-2 16,1 0 9-16,0 0-10 15,0 0-9-15,0 0 12 16,0 0-16-16</inkml:trace>
  <inkml:trace contextRef="#ctx0" brushRef="#br0" timeOffset="17957.84">7759 15633 175 0,'0'0'19'0,"0"0"22"16,0 0 19-16,0 0-21 15,0 0-28-15,0 0-10 16,-3-22 8-16,3 9 0 15,9-1-2-15,5 5 3 16,-1-5 4-16,1 5-6 16,-1-5 3-16,3 2-10 15,-3 2 3-15,5-6-4 16,-3 4 2-16,-1 0-4 0,-1 2 2 16,-6 6 0-16,-3 0 0 15,-1 0-29-15,-1 4-27 16,-2 0-48-16,0 0-107 15</inkml:trace>
  <inkml:trace contextRef="#ctx0" brushRef="#br0" timeOffset="44848.79">8327 16088 22 0,'0'0'27'0,"0"0"6"15,0 0-5-15,0 0-6 16,0 0 7-16,0 0-9 16,0 0-4-16,0 0-7 15,0 0-5-15,0 0-4 0,0 0 0 16,0 0-11-1,0 0-4-15,0 0-51 0,0 0-48 16</inkml:trace>
  <inkml:trace contextRef="#ctx0" brushRef="#br0" timeOffset="45448.12">8388 15767 10 0,'0'0'10'0,"0"0"2"16,0 0 11-16,0 0 6 15,0 0 3-15,0 0 1 16,0-4-2-16,0 4-6 0,0 0-4 15,0 0-2-15,0 0-7 16,0 0-3-16,0 0 0 16,0 0-5-16,0 0 0 15,0 0 0-15,0 0-4 16,0 0-2-16,0 0-6 16,0 0-5-16,0 8 13 15,0 10 11-15,4 0 7 16,-4 0-13-16,2-4 1 15,0 2-4-15,0-2-2 16,0 0 6-16,1-2-5 16,-1-6-2-16,0 2 0 0,1-2 1 15,-3-3 6 1,1 2-6-16,-1-5-2 0,3 4 2 16,-3-4 0-16,0 4-16 15,0 2-31-15,0 2-39 16,0-3-16-16</inkml:trace>
  <inkml:trace contextRef="#ctx0" brushRef="#br0" timeOffset="46145.12">8590 15552 74 0,'0'0'10'0,"0"0"-10"15,0 0 0-15,0 0 0 16,0 0 13-16,0 0 8 16,74 67-9-16,-61-53 8 0,-2-4-6 15,2 2 10-15,-2-2-13 16,3-2-2-16,-3 2 3 16,2-2 0-16,-1 0-8 15,-6-2-3-15,1 2 1 16,-4-8 0-16,0 4-2 15,0-4 1-15,-1 0 0 16,-2 0 4-16,0 0-4 16,0 0 1-16,0 0 2 15,0 0 4-15,0 0 0 16,0 0 7-16,0 0 0 16,0 0-2-16,0 0 3 15,0 0-1-15,0 0 5 16,0-8-6-16,0-2-3 0,0-10-1 15,-2 2-8-15,-4-2-1 16,3-2-1-16,-4 1 1 16,3 2-1-16,0-3-1 15,-1 3 1-15,3 1 0 16,-1 0 0-16,0 6 0 16,-1 2 0-16,0-2 0 15,0 2 0-15,0-2 0 16,1 6 0-16,3-4-5 15,-2 6-3-15,2 2 6 16,0 0-7-16,0 2-15 16,0-8-11-16,0 0-17 0,0-2-9 15,0 0-23 1,7 2 11-16</inkml:trace>
  <inkml:trace contextRef="#ctx0" brushRef="#br0" timeOffset="46423.95">8909 15364 6 0,'0'0'22'0,"0"0"24"0,0 0-15 16,0 0-5-16,0 0-6 16,117 98-7-16,-101-84-2 15,-3-2-4-15,-1 2-3 16,-6 0-4-16,-1 0-7 16,-1-1-56-16,-4-4-52 15</inkml:trace>
  <inkml:trace contextRef="#ctx0" brushRef="#br0" timeOffset="47141.9">9055 15208 162 0,'0'0'0'0,"0"0"-25"16,0 0 25-16,0 0 17 16,0 0-5-16,0 0-5 15,41-4 9-15,-24 8-5 16,2 10 6-16,-2-4-2 16,1 3 11-16,-3 4-21 15,1-3 7-15,-3-2-7 16,-1-2-4-16,-3-2 4 0,-3-4-4 15,-4-4-1-15,0 6 1 16,-2-6-1-16,0 0 5 16,0 0-3-16,0 0 5 15,0 0-1-15,0 0 0 16,0 0 5-16,-4 0-3 16,-11-6-8-16,-3-6 3 15,3-2-5-15,-4-7 4 16,6 2-4-16,6 1-1 15,0 0 2-15,5 10-1 16,2-6 2-16,0 5-4 16,0-3 3-16,0 6-2 0,7-2-2 15,5 4-4 1,3 2 8-16,1 2-2 0,1 0-4 16,1 0 6-16,-1 0 1 15,4 0 0-15,-3 0 0 16,-3 5 1-16,1-5-1 15,-5 1 0-15,-2-1 3 16,-2 0-2-16,-5 0 2 16,0 0 2-16,-2 0-1 15,0 0 3-15,0 0 3 16,0 0 5-16,0 0 6 16,0-10-9-16,0-12-11 15,-9-2 3-15,-4 4-4 16,0 0 0-16,-1 2 0 15,3 2 3-15,-1 2-6 0,6-2 5 16,2 4-4-16,-1 2 2 16,5 8-5-16,-2-2-21 15,2-4-26-15,0 2-80 16</inkml:trace>
  <inkml:trace contextRef="#ctx0" brushRef="#br0" timeOffset="47540.16">9468 15105 5 0,'0'0'63'15,"0"0"-13"-15,0 0-13 16,0 0 2-16,0 0 19 15,0 0 2-15,0-26-27 16,0-4-33-16,-10-4 0 16,0-4 2-16,-1 0-2 15,4 4-2-15,0 2-4 16,3 6 4-16,4 8 1 16,0 0-2-16,0 8 0 15,0 2-1-15,0 4 2 16,4 4-1-16,3 0-1 0,6 0-2 15,6 0-1-15,0 0 7 16,4 0 0-16,-1 0 5 16,0 4-5-16,-2 0-2 15,-2-3 2-15,-3 2-37 16,-5-2-45-16,-6-1-34 16</inkml:trace>
  <inkml:trace contextRef="#ctx0" brushRef="#br0" timeOffset="47757.91">9427 14977 154 0,'0'0'70'0,"0"0"-70"16,0 0-24-16,0 0 24 15,0 0 51-15,0 0-31 16,0 0-17-16,0 0-2 15,0 0-1-15,0 0 0 16,3-10-1-16,10-12-16 16,6-6-53-16,-2 0-35 15,-3-2 45-15</inkml:trace>
  <inkml:trace contextRef="#ctx0" brushRef="#br0" timeOffset="48134.15">9593 14598 48 0,'0'0'47'0,"0"0"-6"16,0 0-3-16,0 0-17 15,0 0-16-15,0 0-5 16,-5 18 1-16,5-8-1 16,0 4 10-16,0 2 1 15,3 0-3-15,5-2 0 0,4 0 4 16,1-2-6-16,-2-2-6 16,1-2 0-16,-4-4 2 15,3-2 1-15,1 1-2 16,-4-3-1-16,3 0 0 15,1 0-13-15,-1-9-1 16,-1-3-11-16,2-2-5 16,-7 0-8-16,-3 0-24 15,-2 6 17-15</inkml:trace>
  <inkml:trace contextRef="#ctx0" brushRef="#br0" timeOffset="48418.28">9593 14598 32 0,'82'70'53'0,"-82"-66"-13"15,0-4 11-15,0 0-19 16,0 0-15-16,0 0-4 16,0 0-2-16,0 0-8 15,0-4-3-15,0-10-9 16,9 2 9-16,6-4 0 16,-3 4 0-16,3-2-6 15,3 0 4-15,-3 4 0 16,2 4 2-16,-7 2-3 15,6 4-3-15,-3 0 4 16,3 0-1-16,-3 4 6 16,-1 6-5-16,1 2 4 0,-4-4-4 15,-1-2 4-15,0 2 1 16,-6-2-3-16,0 2-5 16,-2-4-109-16</inkml:trace>
  <inkml:trace contextRef="#ctx0" brushRef="#br0" timeOffset="49311">9925 14419 188 0,'0'0'0'0,"0"0"-1"15,0 0 1-15,0 0 0 0,0 0 13 16,113 45 6-16,-93-37-14 16,-5-8 1-16,-5 4-1 15,-4-4-3-15,-1 1-1 16,-5-1 2-16,0 0-3 16,0 0 0-16,0 0 0 15,0 0-17-15,-17 0 0 16,-4-11 7-16,-1-5-1 15,-3 2 11-15,3-8 7 16,0-2-7-16,1-2-5 16,6-5 5-16,6 3-1 15,9-2 1-15,0 4-1 0,0 6-4 16,3 2 3-16,8 10 2 16,-1 4 7-16,2 4 0 15,-1 0 4-15,1 6-9 16,1 16-2-16,-7 8-3 15,-2 2 3-15,-4 0-3 16,0 2 10-16,0-10-7 16,0-3 6-16,0-3-3 15,0-6-1-15,0-5-1 16,0 1-1-16,3-3-7 16,1-1-12-16,-3 0 5 15,5 2 9-15,3 2 5 0,2-4 1 16,1 0-1-16,3 0 5 15,1 0-5-15,1-2 9 16,-3 2 8-16,-1-4-3 16,0 0-2-16,-6 0 3 15,4-4 1-15,-2-10 3 16,-2-8 0-16,-3-5-7 16,1 4 1-16,-5-4 6 15,0 5-13-15,0-4-2 16,0 4 4-16,-9 4-3 15,2 4-3-15,2 6-2 16,3 4 8-16,0 2-8 16,2 2-1-16,0 0-5 0,0 0 1 15,0 0-8 1,0 0 7-16,0 4 5 0,4 6-1 16,8 0 1-16,1 2 2 15,2-2 0-15,1-2 1 16,-1 0 0-16,4 1 0 15,-3-4-1-15,-1-3 4 16,1 2-4-16,-3-4 0 16,0 0 5-16,-2 0-5 15,0 0 4-15,-2 0-5 16,0 0 0-16,-4 0-2 16,-1-6-23-16,-4-4-19 15,0 0-44-15,0-2-71 16</inkml:trace>
  <inkml:trace contextRef="#ctx0" brushRef="#br0" timeOffset="49475.83">10285 14279 10 0,'0'0'100'15,"0"0"-51"-15,0 0-13 16,0 0 14-16,0 0-9 16,0 0-23-16,-4-4-9 15,4 4-1-15,0 0 7 16,0 0-11-16,0-4-1 15,0-2-3-15,0 0-75 16,2-4-84-16</inkml:trace>
  <inkml:trace contextRef="#ctx0" brushRef="#br0" timeOffset="49653.79">10285 14279 150 0,'-154'-90'91'16,"152"90"-72"-16,2 0-3 15,0-2 41-15,0 2-8 16,0-2-16-16,0 0-14 16,0 0-4-16,0-2-6 15,0-10-9-15,7 0-17 16,11-4-77-16,-5 0-87 16</inkml:trace>
  <inkml:trace contextRef="#ctx0" brushRef="#br0" timeOffset="55803.82">16136 16038 9 0,'0'0'19'0,"0"0"-6"15,0 0 5-15,0 0-3 16,0 0-4-16,0 0-7 16,0 0 5-16,0 0-2 15,0 0-1-15,0 0 3 16,0 0 1-16,0 0-5 15,0 0 8-15,0 0-6 16,0 0 2-16,0 0-1 16,0 0-5-16,0 0-2 15,0 0-1-15,0 0 0 0,0 0 3 16,0 0-1-16,0 0 1 16,0 0-1-16,0 0 1 15,2-4 2-15,4-4-4 16,-2-5 1-16,5 4-2 15,-3-5 1-15,0 0 0 16,6-3 0-16,-5-1 0 16,-1 4 8-16,0-4 1 15,4 0 3-15,-3 0-3 16,1 0-4-16,-2-2-1 16,0 2-1-16,1 0 7 15,-3 0 2-15,2-2-3 16,1 4-4-16,-3 2-2 0,1-4 1 15,-2 4-1-15,1 2-2 16,-2 2 2-16,2 2-2 16,1 2 0-16,-1 2 1 15,-2 0-3-15,0-4-1 16,1 2-1-16,0 2-1 16,1 0 6-16,0 0-7 15,-2 2 8-15,1 0-8 16,-3 2 8-16,0 0-8 15,0 0 2-15,0 0 2 16,0 0 0-16,2 0 0 16,-2-2-1-16,2-1 7 0,0 3-7 15,0-1 1 1,0 1 0-16,-2 0 0 0,0 0-4 16,4 0 6-16,-4 0-5 15,0 0 3-15,2 0-5 16,-2 0 4-16,0 0 1 15,2 0 0-15,0 0-1 16,0 0 0-16,0 0 0 16,-2 0-3-16,2 0 5 15,-2 0-1-15,3 0 0 16,-3 0 7-16,0 0-7 16,0 0 2-16,0 0 0 15,0 0-1-15,0 0 0 16,0 0 7-16,0 0-3 15,0 0 1-15,0 0-1 0,0-4 1 16,0 0-6-16,0-5 1 16,0 4 4-16,0 1-1 15,0-5-3-15,2 4-1 16,0 1 1-16,-2-1 2 16,4-3-1-16,-4 3 1 15,2 0 2-15,1 1-3 16,-3 3 4-16,3 1-6 15,-3 0 6-15,0 0-6 16,0 0 1-16,0 0 1 16,0 0 0-16,0 0-2 15,0 0 1-15,0 0-1 0,0 0-1 16,0 0-4-16,0 0-3 16,0 0 4-16,0 0 4 15,2 10 4-15,0 3-3 16,2 0-1-16,-2 6 0 15,1-1 1-15,-1 5 2 16,0-1 0-16,-2 4-3 16,4-4 1-16,0 4-1 15,-1 2 3-15,2-2 0 16,-1-2-3-16,-1 0 3 16,-1-4-2-16,0-4-1 15,0 2 3-15,0-8-9 16,2 3 8-16,-1-4-4 0,-2 0 2 15,2 0 0-15,2 0-1 16,-3 0 5-16,3 0-8 16,-3-8 4-16,0 6-10 15,0-6-2-15,-2 4-11 16,2-5-4-16,-2 0-13 16,0 0-13-16,0 0-30 15,0 0-47-15</inkml:trace>
  <inkml:trace contextRef="#ctx0" brushRef="#br0" timeOffset="56156.35">16217 15875 11 0,'0'0'55'16,"0"0"-48"-16,0 0-5 16,0 0 33-16,0 0 4 15,0 0-20-15,-2-2-15 16,2 2 2-16,0-4 11 16,0 4-4-16,0-4 3 15,4 4 1-15,8-6-1 16,5 2-9-16,0 0 6 15,1 0-3-15,1-2 1 0,-4 0-7 16,-1 4 6-16,-4-2-4 16,1 4-6-16,-3-4 0 15,0-2 0-15,3 2-30 16,-2-4-60-16</inkml:trace>
  <inkml:trace contextRef="#ctx0" brushRef="#br0" timeOffset="57259.81">16506 15602 29 0,'0'0'3'16,"0"0"1"-16,0 0 4 16,0 0 28-16,0 0-12 15,0 0-21-15,6-1 14 16,-6 1 10-16,0-3 8 16,0 3-7-16,0 0-7 15,0 0-8-15,0 0-7 16,0 0-6-16,0 0 1 0,0 13 5 15,0 3 2-15,0 8 3 16,0-2-6-16,0 4-1 16,0 2 7-16,0-2-6 15,0 6-4-15,0-2-1 16,0-2 0-16,-2-2 2 16,0-4-1-16,-2-4 1 15,2-8-2-15,0 2 1 16,-1-7-1-16,1-1 1 15,2-4 3-15,0 0-8 16,0 0 3-16,0 0-2 16,0 0 3-16,0 0 0 0,0 0-7 15,0 0 7-15,0 0 2 16,0 0-2-16,0 0 2 16,0 0-1-16,0 0-1 15,0 1 1-15,0-1 0 16,0 0 2-16,0 0 0 15,0 0 3-15,0 0-1 16,0 0 0-16,0 0-2 16,0 0 0-16,0 4-1 15,0-4 2-15,0 0-3 16,0 5 2-16,0-5 5 16,0 0-6-16,0 0 0 15,0 0-2-15,0 0 1 16,0 0 4-16,0 0-5 15,0 0 0-15,0 0-1 0,0 0 1 16,0 0 0-16,0 0 1 16,0 0 0-16,0 0-1 15,0 0 0-15,0 0 2 16,0 0 2-16,0 0-1 16,0 0 0-16,0 0-3 15,0 0 1-15,0 0-1 16,2-9 0-16,3 4 4 15,-1-4-4-15,0 5 0 16,2 0-1-16,-4 0 1 16,2 2-1-16,0-2 1 15,3 4-2-15,1-4 2 0,2 0-1 16,1 0 1-16,0 4-1 16,3 0-5-16,-4 0 5 15,2 0-1-15,1 0 0 16,0 0 1-16,3 8 1 15,-3 0 1-15,1-3-1 16,-3 0-1-16,-2-1 1 16,-2 0 1-16,-1 1 2 15,-1-5 0-15,-1 0-1 16,-2 0-2-16,-2 0 2 16,0 0-6-16,0 0 4 15,0 0 0-15,3 0 4 16,-3 0-2-16,5 0 2 0,-3 0-4 15,0 0 1-15,-2-9-1 16,0-3 1-16,0 2-1 16,0-4-13-16,0-2-39 15,0 2-47-15</inkml:trace>
  <inkml:trace contextRef="#ctx0" brushRef="#br0" timeOffset="58391.84">16888 15611 109 0,'0'0'33'0,"0"0"-31"0,0 0 15 15,0 0 40-15,0 0-13 16,0 0-23-16,-3-6-18 16,1 3 9-16,-1-1 11 15,-1 3-2-15,0-3-8 16,-3-1-6-16,3 4 2 16,-3-2 2-16,0 2-11 15,-2-2 0-15,1 2-1 16,-4 1 1-16,-1 0-3 15,0 0 1-15,1 0 0 16,1 0 2-16,5 0-4 16,-4 0 4-16,4 4-2 0,-3 6 2 15,3-5 1-15,-4 4-1 16,4 3 0-16,-1-4-1 16,1 3 1-16,-2 6 0 15,4-3 0-15,0 2-4 16,1 2 3-16,3 2 1 15,0 0 0-15,0 0-1 16,0 0 1-16,0 4 0 16,9 2-10-16,3-4 10 15,1-2 0-15,3-4 0 16,-3-2-1-16,5-6 1 16,-1 2 0-16,2-6-4 15,-2 0 8-15,-1-4-5 16,2 0 4-16,-3 0-3 15,3 0 0-15,-2 0-3 0,2-8-8 16,-5-2-11-16,1-3-24 16,-1 0-26-16,-3-1 11 15,0 0-5-15,-1 6-6 16</inkml:trace>
  <inkml:trace contextRef="#ctx0" brushRef="#br0" timeOffset="58871.84">17033 15973 28 0,'0'0'77'0,"0"0"-57"16,0 0-7-16,0 0 0 15,0 0-2-15,0 0 13 16,0-46-10-16,0 28 5 16,0-4 22-16,0 0-14 15,0-10-15-15,0 0-9 16,1 2 1-16,4-2-4 16,4 10 0-16,4 0 0 15,3 0 0-15,-1 8-1 16,-1 6 1-16,-1 8-6 0,-1 0 5 15,-4 0-8-15,5 4 9 16,1 14 6-16,-3 0 1 16,3 4 6-16,-3 0 4 15,-3 0-2-15,4-4-10 16,-3-4 3-16,-1 0-2 16,3-2-4-16,-4-2-2 15,0-2 2-15,-3-2-2 16,1 2 0-16,-1-4 1 15,-3 0-1-15,2-4-13 16,-3 2-20-16,0 0-21 16,0 0-54-16,0-2-5 15</inkml:trace>
  <inkml:trace contextRef="#ctx0" brushRef="#br0" timeOffset="59114.97">17017 15923 64 0,'0'0'11'0,"0"0"-7"15,0 0 51-15,0 0 10 16,0 0-33-16,0 0-18 16,6-22 7-16,5 12-7 15,5-6-2-15,2 6-11 0,2-4-1 16,0 0 0-1,-4 2-6-15,6 2-27 0,-2-2-30 16,-3 6-11-16,2-2-9 16</inkml:trace>
  <inkml:trace contextRef="#ctx0" brushRef="#br0" timeOffset="59615.24">17449 15679 1 0,'0'0'94'0,"0"0"-80"15,0 0 2-15,0 0 29 0,0 0-3 16,0 0-28-16,-7-6-12 16,3 2 0-16,-2 4 4 15,2 0 7-15,-2 0 7 16,2 0-4-16,-5 0-8 15,4 0-7-15,-2 0 3 16,1 0 4-16,1 0-1 16,-1 0-6-16,-1 8 3 15,0 0-2-15,1 6-3 16,1-4 2-16,1 4-2 16,2 4 0-16,2 2 1 15,0 2 3-15,0 2-3 16,0-2 2-16,0 0 2 0,0-4 5 15,2 0-8-15,9 0 1 16,0-5-2-16,0 0 1 16,2-4 5-16,1 1-3 15,1-6 5-15,4 0 1 16,5-4-5-16,0 0-3 16,5 0 2-16,0-4-3 15,-4-14 3-15,-1-3-3 16,-1 1-6-16,-6 4 6 15,-3 2 1-15,-5 4-1 16,-5-4-3-16,-4 6-38 16,0-6-107-16</inkml:trace>
  <inkml:trace contextRef="#ctx0" brushRef="#br0" timeOffset="60722.51">17596 15584 107 0,'0'0'7'16,"0"0"-4"-16,0 0-3 16,0 0 21-16,0 0 16 15,0 0-17-15,4 75 3 16,-1-57 7-16,-1 0-4 15,2 0 2-15,-2 0-6 0,0 4-7 16,2 0 14-16,-1 0-14 16,2 2-4-16,2-2-3 15,-1 4-6-15,-2-4 3 16,3-4-4-16,-5-4-1 16,5-1 0-16,-2-4-1 15,-1 0 1-15,0-5 0 16,-1 1 0-16,1 4-26 15,-2-5-38-15,0-3-92 16</inkml:trace>
  <inkml:trace contextRef="#ctx0" brushRef="#br0" timeOffset="61089.42">17727 15538 164 0,'0'0'50'16,"0"0"-44"-16,0 0-6 15,0 0 34-15,0 0 16 16,0 0-30-16,36 87-8 0,-25-57 11 15,-4-2-6-15,4 2-1 16,-3 0-10-16,0 2 3 16,3-6 3-16,-3 2-2 15,1-2 1-15,-2-6-3 16,-2 0-6-16,-1-10 0 16,0 0-1-16,-1-2-1 15,-1-8-17-15,0 4-38 16,0-4-26-16,-2 0-60 15,0 0-18-15</inkml:trace>
  <inkml:trace contextRef="#ctx0" brushRef="#br0" timeOffset="61721.83">17634 15877 7 0,'0'0'192'15,"0"0"-192"-15,0 0 2 16,0 0-2-16,0 0 36 16,0 0-21-16,48-30-11 15,-23 16-2-15,0 2-2 16,-3 2-3-16,1-2-17 16,-2 2-12-16,0-2 2 15,-1 2-2-15,-5 0 5 16,1 6 26-16,-3 0 1 15,-2-2 1-15,1 2 4 0,-1 2 8 16,-3 2 0-16,2 0 4 16,-4 0 5-16,-1 0-7 15,1 0 2-15,-1 0 8 16,0 6-2-16,1 8 2 16,1 4-3-16,3 0 0 15,4 4-8-15,-1-2-3 16,5 0-9-16,-5 0 6 15,6 0-7-15,-1-6-1 16,-1-4 2-16,1-2 3 16,-3-4-4-16,2-4 0 15,-7 0 2-15,3 0 5 0,-1 0-8 16,-1-8 3-16,0-6 2 16,-4 0 0-16,-3-6 0 15,-1 0-3-15,-3-2 3 16,0 0-2-16,-3-8 2 15,-15 2-1-15,-4-8-4 16,0 2 1-16,-3 10-4 16,3 2 6-16,0 8 7 15,-2 6-10-15,-1 4-3 16,2 4-1-16,4 0 4 16,3 0 0-16,3 8-1 15,-1 10-4-15,1 4 4 16,-3 2-2-16,5 6-25 0,5-8-26 15,6-4-60-15,0-4-69 16</inkml:trace>
  <inkml:trace contextRef="#ctx0" brushRef="#br0" timeOffset="62248.98">18164 15602 159 0,'0'0'88'16,"0"0"-88"-16,0 0 0 0,0 0 7 15,0 0 32-15,0 0-15 16,56 57-16-16,-41-33 3 16,-1 2-8-16,-1 0 3 15,-4-2 1-15,0-2-4 16,-3-4 1-16,-1-2-3 15,-3-2-1-15,1-6 5 16,-3-2-2-16,1 2-3 16,-1-4 0-16,0-2 0 15,0 0 0-15,0-2-2 16,0 0 2-16,0 0 2 16,0 0 0-16,0 0-2 15,0-12-23-15,-8-6 22 16,-3-4 1-16,2-8 0 15,2-2-1-15,0 0 1 0,5 2 0 16,2 8 6-16,0 4-6 16,0 4 4-16,0 4-2 15,0 2 1 1,7-2 0-16,2 2-2 0,0-2-2 16,4 6 1-16,1-5 0 15,-1 4-5-15,5-3 4 16,-1-1-1-16,3 1 2 15,3-2-8-15,0 0-25 16,-8 2-21-16,-2 3-14 16,-6 5-23-16,-7 0 6 15</inkml:trace>
  <inkml:trace contextRef="#ctx0" brushRef="#br0" timeOffset="62522.9">18311 15677 12 0,'0'0'32'0,"0"0"-8"16,0 0 30-16,0 0 3 16,0 0-12-16,0 0-24 15,-4 14 1-15,4-14 4 16,0 0-11-16,0 0-5 0,0 0-1 15,6 0-8-15,13 0-1 16,2 0 2-16,2-8-2 16,-3 2-16-16,3-6-57 15,-2 2-52-15,0-4 9 16</inkml:trace>
  <inkml:trace contextRef="#ctx0" brushRef="#br0" timeOffset="63423.93">18523 15584 49 0,'0'0'18'16,"0"0"9"-16,0 0 27 0,0 0-11 15,0 0-17 1,2 125-8-16,2-97 5 0,1 2-4 16,1 0 0-16,2-8-4 15,-2-4-1-15,-2-4-13 16,-1-6 6-16,1-2-7 15,-4-6 4-15,2 0-4 16,-2 0 2-16,2 0-2 16,-2 0-6-16,0 0-8 15,0-4-4-15,0-14-21 16,0-6 1-16,0-6 22 16,-2-2-31-16,-4-8-14 15,-1-4 22-15,5 4 23 16,2 4 7-16,0 9 9 15,0 9 14-15,9 6-14 0,-1 6 3 16,0 2 8-16,-4 4 20 16,0 0-4-16,3 0-11 15,-1 0 6-15,0 4 2 16,0 6-4-16,-2 7-2 16,-2 1-3-16,1-4 4 15,-1 8-1-15,-2-4-12 16,0 4 3-16,0 0-2 15,0-8-1-15,0 4-6 16,0-4-6-16,0-2-10 16,0-6-8-16,0 2 1 0,0-4 3 15,0 4 15-15,0 2 4 16,0 0 1-16,8 2-1 16,2 2 1-16,3-2 1 15,-4-2 5-15,2-2-6 16,0-2 10-16,-2-2-10 15,3 0 3-15,-6-4 1 16,-2 0 5-16,1 0-1 16,-1 0 2-16,2 0-3 15,2-10-7-15,-2-6 5 16,-1-2-4-16,1 0-1 16,-4-10 1-16,-2 2-1 15,0-10 8-15,0-2-8 16,0 0 0-16,0 3 3 0,0 12 0 15,2 5-1-15,2 9 10 16,-2 1-4-16,2 7-8 16,-2-2 0-16,3 3 1 15,-1 0 2-15,4 0-3 16,4 4 0-16,1 18 9 16,3 1 3-16,1 0-2 15,2 4-2-15,-2-1 5 16,1 0-5-16,-3-4 0 15,1-2-4-15,-1-2 5 16,-1-2-6-16,-1-6-2 16,-1-2 1-16,-3-2-2 0,-3-4 0 15,-1 0 0 1,-5-2-4-16,5 0-24 0,-5 0-12 16,0 0-47-16,0 0-126 15</inkml:trace>
  <inkml:trace contextRef="#ctx0" brushRef="#br0" timeOffset="63613.37">18770 15743 176 0,'0'0'60'15,"0"0"-59"-15,0 0-1 16,0 0 33-16,0 0-2 15,0 0-30-15,44 0 2 0,-21 0-3 16,-1 0-9-16,-2 0-83 16</inkml:trace>
  <inkml:trace contextRef="#ctx0" brushRef="#br0" timeOffset="63791.88">19095 15771 105 0,'0'0'69'16,"0"0"-30"-16,0 0 5 15,0 0-7-15,43 112-11 0,-34-94-6 16,-1 0-20-16,2-1-64 16,-4-8-163-16</inkml:trace>
  <inkml:trace contextRef="#ctx0" brushRef="#br0" timeOffset="65373.8">19194 15330 223 0,'0'0'43'0,"0"0"-43"16,0 0 0-16,0 0 15 16,0 0 40-16,0 0-34 15,0 0-15-15,-3 76 7 16,3-46 0-16,5-2 5 16,4 6-5-16,1-3-5 15,2 1-6-15,1-10 1 16,0 0-3-16,1-4 0 15,4-4 0-15,2 0 2 16,0-10 0-16,-1 0 1 16,0-4-1-16,1 0 2 15,-5 0-3-15,-1 0 4 0,-1-8-5 16,-4-6 1-16,0-3 0 16,-2 2-1-16,-3-2-2 15,-4-1-2-15,0-4 3 16,0-1 0-16,-4-4-3 15,-12-7 4-15,-6 2-7 16,-3 2 5-16,-4 6-1 16,0 2 2-16,0 10-2 15,2 10-1-15,3 2 4 16,2 0 0-16,2 0 6 16,-3 18-1-16,6 0-5 15,1 4 0-15,5 0-4 0,5 0 4 16,-2 0-2-16,6-2-1 15,2-4 2-15,0-2-2 16,0-10-10-16,0 1-5 16,0-5 6-16,7 0-15 15,4 0 5-15,2 0 15 16,3-5-5-16,2-8-1 16,-5 4-1-16,0-1 13 15,3 4 1-15,-3 4-4 16,1 2 2-16,6 0 2 15,-2 0 1-15,4 18 3 16,0 0-3-16,-2 0 3 16,-4 5 0-16,0-5 12 0,-3-5-12 15,-2 0 0-15,2-3 2 16,1-6-4-16,-3-4 0 16,2 0 3-16,1 0 1 15,-1 0-2-15,-1-14-2 16,-2 0 3-16,-1 2 0 15,-8-11 2-15,-1 5 10 16,0 0-3-16,0 0-11 16,0 4 19-16,-5 6 1 15,0 0-9-15,1 2-6 16,0 6-3-16,4 0 4 16,0 0 0-16,-2 0-7 0,2 0 0 15,0 0-4-15,0 0-1 16,0 2-5-1,0 14 8-15,0 2 3 0,13 4-3 16,0-4-1 0,0-4 1-16,2-5 1 0,-1-5-1 15,0-3 0-15,8-1 6 16,-2 0-6-16,1 0 1 16,-2-5-1-16,-6-8 1 15,-3 3 1-15,-6-3-1 16,-4 0 2-16,0-5 0 15,0-4-1-15,0-2-2 16,-6-2-1-16,-5 0 1 16,3 0-1-16,4 4 1 15,2 4-3-15,0 4 3 0,2 2-3 16,-3 6 3-16,1-2 0 16,0 6 0-16,2-2 0 15,-2 4 0-15,2-4-6 16,0 0-5-16,0 0-4 15,0 0-13-15,0 2 4 16,0-2 0-16,0 0-8 16,0-4-37-16,0-2-86 15</inkml:trace>
  <inkml:trace contextRef="#ctx0" brushRef="#br0" timeOffset="65684.03">19851 15213 48 0,'0'0'39'15,"0"0"10"-15,0 0 16 16,13 111-8-16,-12-83-10 16,2 2-19-16,2-10-4 0,-3 0-3 15,1-6-11-15,1-2-1 16,-4 2-6-16,2-4-3 16,-2-2-17-16,0-4-59 15,0-4-108-15</inkml:trace>
  <inkml:trace contextRef="#ctx0" brushRef="#br0" timeOffset="66326.58">19917 15248 22 0,'0'0'63'0,"0"0"-59"16,0 0 29-16,0 0 38 16,0 0-13-16,0 0-17 15,58 112-25-15,-49-88 0 16,1 0-2-16,-6-4 1 16,-2-4 6-16,-2-2 2 15,0-10-3-15,0 0 2 16,0-2-1-16,0-2-11 15,0 0-8-15,2 0 2 16,-2 0-1-16,0 0-3 16,0 0-4-16,0-14-2 15,-4-10-2-15,-8-4 8 0,4 0 1 16,-1-2-1-16,3 6 3 16,2 2-2-16,4 8-2 15,0 6-1-15,0 0-1 16,0 8 2-16,0 0-9 15,0 0 10-15,0 0-12 16,0 0 12-16,16 12 8 16,0 6-3-16,4 0-5 15,0 0 6-15,2 4-4 16,3-8 0-16,-3-2-1 16,-1-10 0-16,-6 0 0 15,-1-2 2-15,-4 0 1 0,-1 0 0 16,1 0 2-16,-4-8-1 15,1-8 3-15,-1-4 0 16,-4-2-2-16,0-6-4 16,-2-2 1-16,0 0-2 15,0 2-1-15,-4 0-1 16,-2 6 1-16,1 4 0 16,-1 5 0-16,4 3-17 15,-2 4 8-15,4 4-8 16,0 2-26-16,0 0-74 15</inkml:trace>
  <inkml:trace contextRef="#ctx0" brushRef="#br0" timeOffset="66776.63">20294 15374 142 0,'0'0'47'15,"0"0"-33"-15,0 0 60 16,0 0 4-16,0 0-41 16,0 0-20-16,-7-124-2 0,1 92-4 15,1 0 2 1,5 1-3-16,0 8-7 0,0 10-2 15,0 1-1-15,0 10-1 16,0 2 1-16,0 0-5 16,11 0 2-16,5 4 3 15,4 12 2-15,0 6 1 16,3 7-1-16,-2-1-2 16,0 0 7-16,-1-2-6 15,-5-4-1-15,-4 0 1 16,1-8 2-16,-2-2-2 15,-3-2 2-15,-2-6-1 16,-3 0-2-16,1-4 0 16,-3 0-4-16,2 0-18 15,-2 0-42-15,0 0 2 0,0 0-15 16,0 0-80-16</inkml:trace>
  <inkml:trace contextRef="#ctx0" brushRef="#br0" timeOffset="66869.07">20294 15374 30 0</inkml:trace>
  <inkml:trace contextRef="#ctx0" brushRef="#br0" timeOffset="66981.98">20294 15374 30 0,'-73'22'86'0,"73"-22"-3"0,0 0-31 0,0 0-18 16,0 0-7-16,0 0-1 15,4 0-18-15,12-6 9 0,1-2-5 16,6-6-10-16,1 2-2 15,-2-2-26-15,3 0-43 16,-5 2-132-16</inkml:trace>
  <inkml:trace contextRef="#ctx0" brushRef="#br0" timeOffset="92493.04">21199 16870 6 0,'0'0'13'0,"0"0"42"16,0 0 0-16,0 0-14 15,0 0-22-15,0 0 2 16,0 0 2-16,0 0 5 16,0 0-14-16,0 0-4 15,0 0 3-15,0 0-2 16,0 0 8-16,0 0 2 16,0 0 0-16,0 0-4 15,0 0-4-15,0 0-7 16,0 0-5-16,0 0 2 15,0 0-3-15,0 0 4 16,0 0-4-16,-2 0 0 16,-4 0-4-16,2-4-2 0,-2-2 6 15,-1 6 3-15,1-8-3 16,-4 4-1-16,-1-2 1 16,1 2-2-16,-2-4 2 15,-1 4-10-15,1-2-3 16,-1 6 1-16,2 0 8 15,0 0 4-15,-2 0 0 16,2 0 1-16,-1 0 2 16,1 0-6-16,0 0 8 15,-2 0-4-15,2 0-1 0,-1 6-3 16,1-2 2 0,3 0 1-16,-2 4 0 15,4-6 3-15,-1 6-2 0,3-4-1 16,-1 2 2-16,3 2 0 15,-1 0-1-15,3 2 3 16,0 2-2-16,0 2-1 16,0-4-1-16,0 6 10 15,0 2-4-15,0 0-2 16,0 0 8-16,0 0-4 16,3 4-4-16,4 0 13 15,-3-4-14-15,0 1 5 16,3-6-6-16,-1 0-2 15,4-3 1-15,-1-2-1 16,1-2 0-16,6 2 0 0,5-4-1 16,-2 2 1-16,4-6 0 15,-3 0 1-15,-5 0-1 16,1 0 3-16,-5 0-2 16,0-6 1-16,1 2-2 15,-4-4 0-15,-3 2-3 16,1 2-5-16,-6 4-11 15,2-4-15-15,-2 4-4 16,0-5-6-16,0 1-43 16,0-1-47-16</inkml:trace>
  <inkml:trace contextRef="#ctx0" brushRef="#br0" timeOffset="92903.55">21007 17074 36 0,'0'0'15'16,"0"0"10"-16,0 0 38 16,0 0-3-16,0 0-41 15,0 0-19-15,-5 0 14 16,5 0 8-16,0-4-13 16,10 0-5-16,7-6 5 15,6 2 8-15,-1-2-6 16,0 2-3-16,-4 4 1 15,-1 0-4-15,-3 4 6 0,-3 0-5 16,-1 0-3 0,-2 0 0-16,1 0 4 0,-5 0-6 15,4 0 5-15,-2 12 7 16,1-2 3-16,-3 8 9 16,0-6-20-16,0 7 5 15,2-1-7-15,-4-5 2 16,2 6 0-16,1-1-3 15,-1-2-2-15,0-2 0 16,1-4-1-16,-4-2 1 16,2 0-10-16,0-6-23 15,-1-2-18-15,0 0-21 16,7 0-40-16,-5-6 7 16</inkml:trace>
  <inkml:trace contextRef="#ctx0" brushRef="#br0" timeOffset="93449.77">21368 16842 9 0,'0'0'39'0,"0"0"4"16,0 0-6-16,0 0-5 15,0 0-1-15,0 0-9 16,6 0-2-16,-6 0-5 0,0 0-8 16,0 6-5-16,6 12 29 15,0 4 2-15,-4 8-21 16,-2 2 1-16,0-2 5 16,0 2-4-16,0 0-5 15,0-6-2-15,0 1-3 16,0-9-4-16,0-4 2 15,0-6-2-15,0-7 0 16,0 4-8-16,0-5-6 16,0 0-4-16,0 0 5 15,0 0 10-15,0 0 2 16,0 0-3-16,0 0 4 0,0 0-1 16,0 0-1-16,0 0-2 15,0 0 4-15,4 4 5 16,3 0-4-16,5-4 6 15,-1 4-1-15,-3-3 1 16,4 4 1-16,1-5 0 16,0 0-6-16,5 0-1 15,0 0 0-15,-3 0 0 16,-2 0-1-16,-1 0 0 16,-3 0 0-16,-3 0-1 15,4 0-8-15,1 0-28 16,-3-6-46-16,0-6-71 15</inkml:trace>
  <inkml:trace contextRef="#ctx0" brushRef="#br0" timeOffset="94020.75">21631 16910 59 0,'0'0'53'16,"0"0"-15"-16,0 0 19 15,0 0 12-15,0 0-25 0,0 0-22 16,0 0-2 0,0 0 1-16,0 0-1 0,0 0-8 15,0 0-6-15,0 0-3 16,2 8 7-16,5 6 9 15,-3 4 2-15,0 4-7 16,1 0-3-16,2 4 1 16,0-8-8-16,3 2-4 15,-1-4 3-15,3-2-5 16,-1 0 2-16,0-1-2 16,2 1 2-16,0-6 1 15,1 2-1-15,2-6 0 16,-3 0 0-16,3-4 0 15,2 0-2-15,-1 0 2 16,1 0-5-16,-2-8 5 0,-3-2 6 16,-1-7-6-16,-6 3-1 15,-1 1-3-15,-3-6 4 16,-2 1 7-16,0 0-7 16,0-8-2-16,0 0 1 15,-5 4 0-15,-2 0-4 16,3 8 5-16,-3 0-1 15,3 0-10-15,0 6-8 16,1-6 10-16,3 10-25 16,0 0-5-16,0 4 3 15,0 0-8-15,0 0-60 16,0 0-92-16</inkml:trace>
  <inkml:trace contextRef="#ctx0" brushRef="#br0" timeOffset="94679.61">21939 16866 17 0,'0'0'109'0,"0"0"-94"0,0 0-11 16,0 0 55-16,0 0-3 15,0 0-35-15,0 0-19 16,0 0 9-16,0 0-4 15,0 0 7-15,0 0-4 16,0 0-2-16,10 0 4 16,9 0 3-16,0 0-7 15,4 0 2-15,-3 0-4 0,-1 0 5 16,2 0-11 0,-1 0 11-16,0 0-3 0,0-10-6 15,-3-2-1-15,-3 6-1 16,-3-2-7-16,-5 4-19 15,-2 0-11-15,-4 4 15 16,0 0-1-16,0 0-8 16,0 0-23-16,-10 0-27 15,-1 0 46-15,3 8 35 16,-1 0 0-16,1 2 2 16,2-2 12-16,0 6 22 15,-5-2 8-15,5-2 0 16,2 8-3-16,0-4-8 15,2 8-10-15,0 4-1 16,-1 2-5-16,3 2-4 0,0 2 4 16,0 3 0-16,0-3-13 15,0 0-2-15,0-6 3 16,5-8-5-16,1-4-18 16,-2-2-29-16,2-8-27 15,2-4-96-15</inkml:trace>
  <inkml:trace contextRef="#ctx0" brushRef="#br0" timeOffset="95154.61">22263 17147 129 0,'0'0'106'16,"0"0"-100"-16,0 0-2 16,0 0 9-16,0 0 15 15,0 0-27-15,0 0 1 16,43-67-2-16,-34 43 5 16,2-6 2-16,-5-2 7 15,4-4-2-15,1 2-12 16,-1 2 5-16,2 6-4 15,-1 8-1-15,-5 12-2 0,0 2-2 16,-4 4 3 0,0 0 1-16,4 0 4 0,3 0 6 15,1 14 9-15,1 4 7 16,-1 4 4-16,4 4-2 16,-3 6-6-16,2 0 15 15,1 2-15-15,-3 2 0 16,3 0-8-16,-1 0 0 15,0 1-8-15,-2-11-1 16,0-4 6-16,-5-12-8 16,-2-2-6-16,-2-4-12 15,0-4-46-15,-2 0-29 16,0 0-13-16,0 0-43 16</inkml:trace>
  <inkml:trace contextRef="#ctx0" brushRef="#br0" timeOffset="95387.67">22335 17062 141 0,'0'0'160'16,"0"0"-121"-16,0 0-22 16,0 0 35-16,0 0 0 15,0 0-31-15,0 0-18 16,13 0 4-16,10-4-4 15,6-6 4-15,0-4-3 16,0-4-4-16,-3 6-4 0,-2-6-15 16,-1 0-24-16,-3 4-29 15,-4 0-46-15</inkml:trace>
  <inkml:trace contextRef="#ctx0" brushRef="#br0" timeOffset="96577.76">22575 16830 54 0,'0'0'96'16,"0"0"-84"-16,0 0-7 15,0 0 52-15,0 0-2 0,0 0-29 16,0-10-13 0,0 10 1-16,2 0 3 0,12 0 6 15,-1 6 2-15,1 10 2 16,-1 8-3-16,-1 6 0 15,-6 2-2-15,-1 0 4 16,-3-2-18-16,0 0 10 16,-2-10-13-16,0-2 3 15,0-6-8-15,0-2-1 16,0-6 1-16,0-4 0 16,0 4-3-16,0-4 1 15,2 0 0-15,-2 0-11 16,0 0 1-16,0 0 12 15,0-9-2-15,0-14-6 16,0 1 0-16,0-8 2 16,0 6-4-16,0-2 1 0,0 4 2 15,0 8 1-15,0 6 2 16,9-2 1-16,-2 6 1 16,2 0 2-16,2 0-6 15,0 4 5-15,4 0 1 16,4 0 0-16,2 18 4 15,4 4-2-15,-2 0 5 16,-3 0 0-16,-5 0 1 16,-4-4 1-16,-4-4-1 15,-2-2 1-15,-5-6 1 16,0 2-9-16,0-4 7 0,0-2-7 16,0 2 6-16,0-4-7 15,0 0-10-15,0 0-3 16,0 0-8-16,-5-14 6 15,-2-4 12-15,0-4 2 16,3-6-2-16,4 6-7 16,0 0-3-16,0 0-5 15,0 4 10-15,4 4 5 16,6 2 3-16,1 2 0 16,-3 6 0-16,1 0 0 15,-2 4-1-15,4 0 1 16,3 0 4-16,-1 0 0 15,2 10-2-15,-1 6 2 0,2 2 7 16,-3 0 7 0,0 4 6-16,-3 2-11 0,-2 2 3 15,-1-4-1-15,-3 0 2 16,0 0-13-16,1-4-3 16,-2-4 2-16,-3-1-6 15,2-4-7-15,0 0-48 16,0-9-48-16,7 0-141 15</inkml:trace>
  <inkml:trace contextRef="#ctx0" brushRef="#br0" timeOffset="97284.94">23279 17062 279 0,'0'0'40'15,"0"0"-33"-15,0 0-7 16,0 0 58-16,0 0 8 16,0 0-50-16,-2 0-14 15,2 0 8-15,0 0 13 16,0 0-2-16,0 0 9 15,0-14-24-15,-6 0-5 16,-1-4 1-16,1-4-2 16,-2-4 2-16,2-2-2 15,2-6-1-15,1 6-2 16,3-6-1-16,0 6-7 0,0 6-1 16,5 0 2-16,3 8 6 15,2 5 0-15,-6 5 4 16,1 3 0-16,-5 1 1 15,0 0-1-15,0 0 1 16,0 0 2-16,0 0-3 16,2 0-1-16,4 0-1 15,8 0 2-15,3 14 6 16,-1 8-1-16,2 6 4 16,-2 2 13-16,-8 2-3 15,1-2-6-15,-1-2-3 16,-4-6 4-16,0 4-1 15,0-8-6-15,3 0-5 16,-3-4-1-16,4-2-1 16,-4-6-2-16,0-2-13 0,-2 0-32 15,1-4-11-15,1 0-31 16,0 0-56-16,1-12-70 16</inkml:trace>
  <inkml:trace contextRef="#ctx0" brushRef="#br0" timeOffset="97547.47">23121 17022 353 0,'0'0'35'15,"0"0"-34"-15,0 0 29 16,0 0 32-16,0 0-29 15,0 0-28-15,0 0 7 16,98-24 10-16,-57 12-12 16,-1-6-8-16,-3 0-2 15,-3 0 0-15,-3 0-24 16,-4 0-38-16,-5 0-27 16,-2 0-39-16,-4 2-130 15</inkml:trace>
  <inkml:trace contextRef="#ctx0" brushRef="#br0" timeOffset="97777.81">23499 16794 105 0,'0'0'132'16,"0"0"-100"-16,0 0-8 15,0 0 20-15,0 0-5 16,0 0-15-16,55 0 6 15,-29 0-5-15,-3 0-11 16,2 0-2-16,-4 0-12 16,0-4 0-16,-1-2-6 0,-3-6-43 15,-3 2-43 1,-5-3-38-16,-5 4-74 0</inkml:trace>
  <inkml:trace contextRef="#ctx0" brushRef="#br0" timeOffset="98006.59">23672 16749 100 0,'0'0'131'0,"0"0"-99"16,0 0-6-16,0 0 40 16,-25 121-12-16,23-81-18 15,2 4-8-15,0 6 2 16,0-6 7-16,6 1 4 15,4-14-12-15,-1-4-18 0,-1-9-11 16,1-8-7 0,5-2-87-16,1-8-62 0,3 0-96 15</inkml:trace>
  <inkml:trace contextRef="#ctx0" brushRef="#br0" timeOffset="98378.78">23903 16906 111 0,'0'0'304'0,"0"0"-289"0,0 0-12 16,0 0 49 0,16 110 31-16,-3-96-37 0,1 0-36 15,1-6 5-15,-1-4 20 16,1-4-17-16,5 0-6 15,3-8 8-15,1-14-5 16,-2-6 4-16,-1 2-9 16,-6 0 5-16,-1-2-4 15,-10 2-3-15,-4-6-7 16,0-2 2-16,0 2 1 16,-4 6-3-16,-12 3 4 15,-2 14-5-15,-4 0-5 16,-1 9-17-16,-1 0-2 15,2 9 8-15,-3 17-21 16,1 6 7-16,-1 12 1 0,3 6-45 16,2 2-70-16,2 6-160 15</inkml:trace>
  <inkml:trace contextRef="#ctx0" brushRef="#br0" timeOffset="99967.76">21885 17263 49 0,'0'0'46'0,"0"0"-44"16,0 0 1-16,0 0 52 15,0 0 14-15,0 0-29 16,6-14-25-16,-6 14 7 16,0 0 3-16,0 0-2 15,0 0-4-15,3 0-10 16,2 14 6-16,-1 8 9 16,3 4-7-16,-3-2-7 15,0 2-1-15,-2-4 2 16,-2-4-1-16,3 0-8 15,-1 0 3-15,-2-10-5 0,2 2 1 16,1-6 3 0,-3-4-4-16,0 0 0 0,0 0 3 15,0 0 0-15,0 0-3 16,0 0 3-16,0 0 5 16,0 0-4-16,0-14-4 15,0-4 0-15,0-8-1 16,0-2-12-16,0-6 2 15,0 6 4-15,1 10 1 16,4 10-6-16,0 4 9 16,-3 4-4-16,2 0 3 15,3 0 4-15,7 12 5 16,1 12 8-16,3 6 12 16,1 2-11-16,-3 2 3 0,-3-6 2 15,-3-6 0-15,-3 1-7 16,-3-10 3-16,-4 0-2 15,0-12-5-15,2 3-7 16,-2-4 2-16,0 0-3 16,2 0 0-16,0 0-21 15,-2-4 9-15,0-14-2 16,0-10-4-16,2-2 1 16,-2-2 8-16,6 6 2 15,-2 8-3-15,0 4 8 16,3 10 1-16,-5 0-2 15,0 4-3-15,5 0 6 16,4 0 0-16,2 12 12 0,8 10 8 16,-4 2 2-16,3 2-8 15,-1 0 12-15,-2 6 5 16,-3-5 0-16,-1-4-2 16,-5 0-13-16,-1-1 3 15,0-4-15-15,-5 0-4 16,1-6-9-16,1-2-46 15,0-6-57-15,1 0-126 16</inkml:trace>
  <inkml:trace contextRef="#ctx0" brushRef="#br0" timeOffset="100749.75">22484 17249 344 0,'0'0'32'0,"0"0"-25"15,0 0 44-15,0 0 9 16,0 0-30-16,0 0-18 16,-40 18-2-16,38-8 2 15,-2 2 4-15,-1 2-11 0,3 0 8 16,0 8-4 0,2-4-6-16,0 0 0 0,0 0 6 15,0 2-8-15,0-6 0 16,2-4-1-16,5-2 0 15,-5-4-1-15,2-4 0 16,-2 0-4-16,2 0 2 16,4 0 3-16,1 0 3 15,1-4 2-15,2-8-1 16,-1 2-4-16,-5-4 0 16,-4 2 1-16,-2-2 2 15,0-4-3-15,0 4 3 16,0 2 1-16,0-2 3 15,-6 4 6-15,-3-2 10 16,0 2-5-16,-4 2 0 0,0 4-2 16,-1 0 3-16,3 2-2 15,-1-2-12-15,4 4-1 16,-3 0-4-16,-1 0-3 16,4 0-5-16,-1 0 4 15,-1 0 0-15,2 6-3 16,-1 10 4-16,-2 2-2 15,2 4 1-15,2 6 0 16,3-2-24-16,4 0-64 16,0-6-76-16,0-4-128 15</inkml:trace>
  <inkml:trace contextRef="#ctx0" brushRef="#br0" timeOffset="102144.77">22620 17321 4 0,'0'0'24'0,"0"0"33"0,0 0 14 16,0 0-5-16,0 0-34 15,0 0-5-15,0-4-6 16,0 4 10-16,0 0-6 15,0 0-1-15,0 0-3 16,0 0 4-16,-2 0-6 16,2 0-5-16,0 0-12 15,-2 0-2-15,2 12 0 16,-2 6 5-16,2 10-5 16,0-2 1-16,0 0-4 15,0-4 2-15,0 1 1 16,0-9-12-16,0-1-11 15,0-8 13-15,0-1-13 0,0-4 4 16,0 0-1 0,0 0 12-16,0 0-5 0,0 0-5 15,0 0 17-15,0-13-5 16,0-1 6-16,-8-4 2 16,2 0 2-16,-3-4-2 15,5 0-1-15,0 0-1 16,4 0 0-16,0 4-2 15,0 4-3-15,8 6 5 16,3 2-1-16,1 2 1 16,-4 4 0-16,3 0 5 15,1 0-5-15,3 10 7 0,1 8 7 16,1 8-2 0,2-4-8-16,-4 0 0 0,-1 0 0 15,-4-8 2-15,-1-6-6 16,-1-2 1-16,-4-2 3 15,-2-4-4-15,0 0 2 16,-2 0-2-16,0 0 5 16,0 0 4-16,2 0-8 15,3 0 0-15,-1-4 9 16,1-10-10-16,-4-4 2 16,3 0 8-16,-4 4-5 15,0-8-1-15,0 4 14 16,0-4-4-16,0 0-11 15,0 4 14-15,-8 4-17 16,4 2 0-16,2 8 1 0,2 4-1 16,0 0-9-16,0 0-32 15,0 0-51-15,0 0-111 16</inkml:trace>
  <inkml:trace contextRef="#ctx0" brushRef="#br0" timeOffset="102577.27">22919 17303 192 0,'0'0'21'15,"0"0"-17"-15,0 0 4 16,13 102 29-16,1-76-17 15,-1-2-14-15,0-2-5 16,3-5 2-16,-3-7-3 16,3-2-3-16,-3-8 3 15,3 0 5-15,1 0 6 16,4-4-3-16,-4-10-2 16,1-7 0-16,-5 7-4 15,-5-8 4-15,-4 4-2 16,-4 0-1-16,0-4 7 15,-2 0 2-15,-19-6-8 0,1 2-2 16,-2 4-2-16,2 4 0 16,2 4 0-16,7 10 3 15,-2 0 1-15,1 4 8 16,1 0-3-16,-5 0-9 16,3 22-1-16,0 4-11 15,7-4-24-15,1 0-37 16,5-8-52-16,0-4-24 15</inkml:trace>
  <inkml:trace contextRef="#ctx0" brushRef="#br0" timeOffset="103075.81">23329 17249 212 0,'0'0'33'16,"0"0"-26"-16,0 0 33 15,0 0 37-15,0 0-55 16,0 0-19-16,-34 0 1 16,18 10 14-16,1 2 12 15,-3 6-11-15,1 0-11 16,1 4-2-16,5-8-3 0,3 4-3 15,5-6-1 1,3-2-11-16,0-6-7 0,0 0-9 16,7-2-4-16,10 2 13 15,1-4 19-15,3 0-2 16,-4 0 3-16,1 0-1 16,1 0 2-16,0 0-2 15,-4 0 0-15,1 0 0 16,-1 0 2-16,-5 0-4 15,-4 8 2-15,-4 2 0 16,-2 2 11-16,0-2 4 16,0 2 7-16,-4 2-3 15,-10 0 9-15,-3-1-4 16,1-8-8-16,3 4-9 0,-1-5-7 16,7-4-6-16,-1 0-30 15,3 0-35-15,1-9-54 16,1-4-4-16</inkml:trace>
  <inkml:trace contextRef="#ctx0" brushRef="#br0" timeOffset="103583.83">23545 17263 149 0,'0'0'69'0,"0"0"-67"15,0 0 6-15,0 0 51 16,0 0-22-16,0 0-30 16,-69 40-2-16,63-32 8 15,-2 6-5-15,6-4-3 16,-2 2-5-16,4-2 0 15,0 2-4-15,0-6-3 16,0 2-1-16,0-4 5 16,8-4-1-16,8 4-4 15,6-4 8-15,1 0 2 16,-1 0-2-16,-2 0-2 16,0 0 2-16,-2 0 0 0,-3 0 3 15,-3 0-2-15,-1 6-1 16,-5-2-1-16,1 4 0 15,-7 2 1-15,0 4 4 16,0 2 9-16,0 2 0 16,-9 1-1-16,-10-1 6 15,-4-5 6-15,-2 1-9 16,-1-5-4-16,1-1-5 16,1-8-6-16,6 0-9 15,5 0-22-15,1 0-5 16,4-12-10-16,5-7-21 15,3 1-72-15</inkml:trace>
  <inkml:trace contextRef="#ctx0" brushRef="#br0" timeOffset="103981.69">23709 17397 173 0,'0'0'5'0,"0"0"-2"16,0 0 16-16,0 0 32 0,0 0-28 15,0 0-9 1,96 66-8-16,-71-66 11 0,-3 0-13 16,3 0 8-16,-3 0-9 15,-2 0 6-15,0-8 3 16,-4-2 2-16,0-4-2 15,-10-2-1-15,-2 2 7 16,-1-4 4-16,-3 4-11 16,0-4-1-16,-3 2 6 15,-13 6-8-15,-3-4-8 16,-4 6 1-16,3 4-3 16,1 4 2-16,0-4 0 15,2 4-3-15,-1 0-4 16,-3 8-15-16,4 10 2 15,-1 0-18-15,5 4-20 0,4-4-36 16,2-6-47 0</inkml:trace>
  <inkml:trace contextRef="#ctx0" brushRef="#br0" timeOffset="104243.79">23946 17209 101 0,'0'0'2'16,"0"0"-1"-16,0 0 5 15,0 0 4-15,0 0-7 16,0 0-3-16,87-44-23 16,-72 34-23-16</inkml:trace>
  <inkml:trace contextRef="#ctx0" brushRef="#br0" timeOffset="104703.93">24187 17235 328 0,'0'0'21'0,"0"0"-14"15,0 0 14-15,0 0 32 16,0 0-35-16,0 0-18 16,0-4-9-16,0 22 9 15,0 4 9-15,0 6-1 16,0-6 1-16,0 4-9 16,0-4 0-16,0-4-2 15,0-4-11-15,0-6-53 16,0-4-35-16,0-4-97 0</inkml:trace>
  <inkml:trace contextRef="#ctx0" brushRef="#br0" timeOffset="105021.9">24102 17231 130 0,'0'0'44'0,"0"0"-44"15,0 0 0-15,0 0 5 16,0 0 0-16,0 0 6 16,62-4-5-16,-37 4 0 15,2 8-5-15,-8 10 28 0,2 0 10 16,-6 6-13 0,-6-2 4-16,-2 0 9 0,-7 0-10 15,0 4 16-15,0 0-7 16,-9-2-7-16,-11-6 3 15,-3 0-9-15,2-5-3 16,-2-4-15-16,3 0-7 16,0-5-6-16,2-4-27 15,0 0-48-15,1-4-51 16,3-14-133-16</inkml:trace>
  <inkml:trace contextRef="#ctx0" brushRef="#br0" timeOffset="105311.89">24316 17191 252 0,'0'0'40'15,"0"0"-40"-15,0 0 4 16,0 0 40-16,0 0-6 15,0 0-8-15,31 62 3 16,-22-38-8-16,2-2 2 16,-2 0-4-16,2-4-11 15,1 4-2-15,-2-4-9 16,1-4-1-16,3 2-4 0,-5-6-24 16,1-6-26-16,4 0-36 15,-5-4-48-15</inkml:trace>
  <inkml:trace contextRef="#ctx0" brushRef="#br0" timeOffset="106065.74">24586 17156 84 0,'0'0'19'0,"0"0"-15"16,0 0 27-16,0 0 32 0,0 0-50 15,0 0-13-15,13 13-13 16,-9-17-1-16,-4-10 3 16,0 6 11-16,0-6 0 15,0 5 19-15,0 8 34 16,-9-3 13-16,-2 4 1 15,2 0-25-15,-2 0 1 16,2 0-1-16,-2 9-19 16,0 5 5-16,2 9-1 15,0-1 0-15,2 4-9 0,5 0-1 16,0-2-8 0,2 6 3-16,0-4-2 0,0-2-9 15,4-6 1-15,7 0 4 16,3-6-6-16,0-6 0 15,3-2-2-15,3-4 2 16,0 0-1-16,5 0-9 16,-3-10-5-16,-1-2-4 15,-4-2 9-15,-9 0 0 16,4 6 10-16,-7 4-1 16,-3 2 1-16,0-2 0 15,-2 4 0-15,2 0 0 16,0 0-3-16,2 0 1 0,5 0 2 15,5 0 1 1,0 4-1-16,3 2 2 0,0-2-2 16,-3 0 3-16,5-4 1 15,-4 0 0-15,5 0 4 16,-1-12 1-16,2-2 5 16,-3 4-10-16,-5-6 6 15,-2 2 2-15,-4-4-1 16,0 0 1-16,-5-4 1 15,-2-6-4-15,0-6-4 16,0 2 1-16,-16 0 5 16,-1 1-4-16,3 13 0 15,1 8 1-15,4 2-8 16,-1 8-8-16,2 0-20 0,-7 0-4 16,-1 14-18-16,-7 21-24 15,4 1-37-15,-2 4-73 16</inkml:trace>
  <inkml:trace contextRef="#ctx0" brushRef="#br0" timeOffset="108794.74">20788 18695 22 0,'0'0'45'0,"0"0"-5"16,0 0-11-16,0 0-11 16,0 0 13-16,0 0 0 15,0 0-11-15,0 0 5 16,0 0-9-16,0 0-5 16,0 0-5-16,0 0 5 15,0 0-5-15,0 0 3 16,0 0 1-16,0 0-6 15,0 0 8-15,0 0-5 16,0 0 2-16,0 0-3 0,0 0-3 16,0 0 4-1,0 0-6-15,0 0-1 0,0 0 3 16,0 0-2-16,0 0 8 16,0 0-6-16,0 0 2 15,0 0 3-15,0 0-8 16,0 0 2-16,0 0-2 15,0 0 3-15,0 0-3 16,0 0 0-16,0-2 4 16,0-8-6-16,0-2 2 15,1-3 0-15,4 1 1 16,-5-8 3-16,2-3-4 16,0-12 0-16,4-3 0 15,-1-6-7-15,3-2-6 16,2 2 7-16,-4 6-13 0,1 10 12 15,-1 7 7-15,-4 10 0 16,2 8 0-16,-3 1 0 16,2 1 0-16,-1 3 1 15,0-6 0-15,0 6 1 16,1-5-2-16,-1 5 3 16,2 0-3-16,-2 0 2 15,-2 0-2-15,2 0 0 16,1 0 1-16,-1 0-1 15,2 0 5-15,1 0 1 16,0 11 1-16,1-4 12 16,-2 7-5-16,3-1-3 0,2 5-2 15,0 8 2-15,0-2 4 16,-1 6-1-16,0-2-5 16,-2 8-4-16,3-2 0 15,-3 2 3-15,2 0 8 16,-2-3-12-16,-1-12-1 15,1 1 0-15,-2-4 0 16,2-1-3-16,-2-7-3 16,-2-6 3-16,2 0-3 15,-1-2-25-15,1-2-17 16,0 0-19-16,2 0-10 16,-2 0-31-16,-4-6-118 15</inkml:trace>
  <inkml:trace contextRef="#ctx0" brushRef="#br0" timeOffset="109051.85">20852 18573 192 0,'0'0'8'0,"0"0"-4"15,0 0 2-15,0 0 38 16,0 0-12-16,0 0-22 0,91-55 1 16,-65 41 6-1,-4-4-11-15,-3 4 4 0,-4 2-6 16,-2-2-3-16,1 4-1 16,-1-2-56-16,-4 2-110 15</inkml:trace>
  <inkml:trace contextRef="#ctx0" brushRef="#br0" timeOffset="109431.73">21141 18147 74 0,'0'0'75'0,"0"0"-75"16,0 0 0-16,0 0 15 15,0 0 31-15,0 0-31 16,0 4-3-16,4 0 26 15,7-4-2-15,1 0-10 16,3 0-7-16,5 0-9 16,0 0-4-16,4 0-6 0,1-4 0 15,0-6 0-15,-1-6-10 16,-2 2-21-16,-4 0-12 16,-5 6-27-16,-1 4-37 15,-10 2 33-15</inkml:trace>
  <inkml:trace contextRef="#ctx0" brushRef="#br0" timeOffset="109830.76">21312 18111 32 0,'0'0'52'16,"0"0"-1"-16,0 0 2 16,0 0 0-16,0 0-14 15,0 0-7-15,-31 98-6 16,26-72-8-16,1 6-9 15,4-1 0-15,0-3-2 0,0 6-4 16,0-2 3-16,0-4-5 16,4 2 2-16,1-4-2 15,2-2 0-15,-5-2 3 16,5-4-4-16,-7 0 0 16,0-2 1-16,0-6-4 15,0 3 6-15,0-4-6 16,0 0-4-16,-7-4-8 15,-2-1 9-15,2 1 6 16,1-5 2-16,-5 6 2 16,-1-4-3-16,1-1 1 15,-3-1 0-15,4 0 4 0,-1 0-2 16,-3 0-3-16,-1 0-1 16,1-9-11-16,3-7-14 15,3 0 13-15,5-5-27 16,3 3-85-16,0 4-25 15</inkml:trace>
  <inkml:trace contextRef="#ctx0" brushRef="#br0" timeOffset="110393.57">21524 18204 172 0,'0'0'29'0,"0"0"-18"15,0 0 50-15,0 0 19 16,0 0-35-16,0 0-28 16,-7 19 3-16,5-7 7 15,2 11-3-15,0 4-11 16,0 10-1-16,0 7 2 16,0 0-3-16,0 2 0 15,0-2 2-15,0-6 2 0,0-3-3 16,0-13-10-16,0-4-1 15,0-7-1-15,0-6-1 16,0-1-1-16,0-2-22 16,0-2-31-16,0 0-29 15,0 0-40-15,0-11-126 16</inkml:trace>
  <inkml:trace contextRef="#ctx0" brushRef="#br0" timeOffset="112394.79">21691 18199 6 0,'0'0'26'15,"0"0"5"-15,0 0-2 16,0 0 2-16,0 0-1 16,0 0 3-16,0-4-6 15,0 4 2-15,0 0-5 16,0 0-1-16,0 0 1 0,0 0-3 15,0 0-9-15,0 0-5 16,0 0-7-16,0 9-3 16,0 10 3-16,0 16 12 15,9-3-4-15,2 4-7 16,-2 0 2-16,-2-2-3 16,-3-2 2-16,0-2 3 15,-4-6-4-15,0-2-2 16,0-8-2-16,0 2 3 15,0-6-3-15,0 1-7 16,0-8 2-16,0 5 6 16,0-8-6-16,0 4 5 0,0-4-7 15,0 3 9-15,0-3 1 16,0 0 0-16,0 0 5 16,0 0 0-16,0 0-2 15,0 0 1-15,0 0 5 16,0 0-2-16,0 0 10 15,0 0-9-15,0 0 3 16,0 0-5-16,0 1 5 16,0 1-8-16,0 2-3 15,0 8-2-15,0 2-2 16,0 4 8-16,0-4-5 16,0-1 3-16,0-8 1 15,0-1-1-15,0 1 2 16,0-5-4-16,0 0 2 15,0 0 2-15,0 0-4 0,0 0-2 16,0 0-3-16,0 0 0 16,0-9 4-16,0-9-14 15,0-5 7-15,0-8-3 16,-4-5-1-16,0 0 6 16,2-2-6-16,0 2 8 15,2 4 4-15,0 10-2 16,0-2 2-16,0 4 0 15,0 2 2-15,0 12-2 16,0 2 0-16,0 4-4 16,0 0 0-16,4 0 2 15,2 0 0-15,3 0-1 16,1 0 3-16,-4 0 2 16,3 8-1-16,0 6 0 0,2 4 5 15,2 0 1-15,1 8-4 16,-1-6 0-16,3 0-1 15,-3-2 2-15,0-8-4 16,-1 2 1-16,-4-6-1 16,-1-2 4-16,-3 4 1 15,1-4 6-15,2-2 1 16,-3 2 0-16,0 0-12 16,1-4 5-16,0 0-5 15,-4 0 0-15,4 0 0 16,-2 0 0-16,-1 0 0 0,0 0 1 15,-2 0 3-15,2 0-2 16,-2 0 5-16,0 0 3 16,0-10-4-16,0-10-6 15,0-4 7-15,0-2-1 16,0-2-2-16,0-6-2 16,0 2-2-16,0-4 0 15,0 1 1-15,0-1-1 16,0 11 0-16,0 0 0 15,0 13 0-15,0 6 1 16,0 2-1-16,0 4 0 16,0 0-7-16,0 0-17 0,0 0-23 15,0 0-25-15,0 0-106 16</inkml:trace>
  <inkml:trace contextRef="#ctx0" brushRef="#br0" timeOffset="112881.75">22059 18107 104 0,'0'0'55'0,"0"0"-53"15,0 0 10-15,0 0 54 0,-5 116-17 16,5-77-36-1,0-1-1-15,9 0-1 0,2-2 1 16,3-8-10-16,-1-2-2 16,5-4 1-16,-3-8 5 15,6 0-5-15,-4-6 5 16,-1 3-1-16,1-8-5 16,-1-3 5-16,2 0-1 15,-2 0 0-15,-4-10-3 16,0-6 0-16,-3-2-1 15,-5-6-1-15,-4 6 1 16,0-4 3-16,0-4-3 16,0-2 0-16,-13-6 3 15,-5 2-3-15,-4 0 0 0,2-3 0 16,-2 3 1-16,-1 6 0 16,4 4-1-16,0 8 3 15,4 6-3-15,1 8 0 16,4 0-3-16,1 0 2 15,-3 12 1-15,4 10-2 16,-1 10 2-16,4 1-6 16,5 0-15-16,0 4-35 15,0-1-78-15</inkml:trace>
  <inkml:trace contextRef="#ctx0" brushRef="#br0" timeOffset="114299.65">22406 18067 62 0,'0'0'36'15,"0"0"30"-15,0 0 3 16,0 0-21-16,0 0-29 16,0 0-6-16,0-6 4 15,0 6-4-15,0 0-13 16,0 18 1-16,0 10 15 16,0 12 12-16,0 4-13 15,0 0-9-15,2-7 0 16,1-5 0-16,-1-6-4 15,-2-8-1-15,0-4 3 16,0-6-4-16,0 0-1 16,0-6 0-16,0 2-4 0,0-4-2 15,0 0-4-15,0 0 4 16,0 0 6-16,0 0 1 16,0 0 0-16,0-6-5 15,-11-10-6-15,5-6 10 16,-2 2 1-16,6-2-3 15,2 0 0-15,0 4 1 16,0 1 2-16,0 7-4 16,0 2-3-16,6 7 6 15,2-1-2-15,-2 2 1 16,1 0 0-16,1 0 1 16,6 2-2-16,-1 7 3 15,3 1 3-15,2-2-1 16,0 6 2-16,-1-5 2 15,1 0-5-15,-2-5 2 0,2 1 2 16,-4-5-1-16,1 0-4 16,-1 0 3-16,1 0 1 15,-2 0-2-15,-2 0 1 16,-4 0 0-16,-5 0 2 16,0-5 2-16,-2-4 8 15,2-4 4-15,-2-5-5 16,0-4 1-16,0-6-1 15,0 2-8-15,-4-6-5 16,-2 2 2-16,-1 2-1 16,3 6-1-16,1 8-1 15,1 6-12-15,2 0-20 0,0 6-9 16,0 2 2-16,0 0-33 16,0 0-54-16,2 0 11 15</inkml:trace>
  <inkml:trace contextRef="#ctx0" brushRef="#br0" timeOffset="115139.65">22739 17995 93 0,'0'0'48'0,"0"0"-13"16,0 0 14-16,0 0-4 15,0 0-21-15,0 0 10 16,12 62 0-16,-7-34-19 0,1 6-3 15,6-2-7-15,-1 0 1 16,1-2-2-16,3-8-4 16,-4 1 3-16,0-14 5 15,0 0-7-15,3-4 0 16,-3-1-1-16,4-4 2 16,1 0 7-16,2 0-5 15,-1 0 1-15,-3-13-2 16,-1-5-1-16,-4-1 3 15,1 1-4-15,-6-4 0 16,-2 0 2-16,-2-4 1 16,0 4-4-16,0 4 9 0,0 0-9 15,-2 4 15-15,-7 4-3 16,2 6 3-16,0 0-6 16,3 0 2-16,0 4 1 15,-1 0 11-15,2 0 1 16,2 0-14-16,1 0 1 15,0 0-2-15,0 0 4 16,0 0-7-16,0 0 3 16,0 0 2-16,0-4 4 15,0 4-4-15,0 0-2 16,0 0-3-16,0 0 0 16,0 0-1-16,0 0-3 15,0 0-2-15,0 0 1 0,0 0 3 16,0 0-4-1,0 0 8-15,0 0-6 0,0 0 1 16,0 0-3-16,0 0 6 16,0 0-3-16,0 0 0 15,0 0-3-15,0-4 7 16,0 4-3-16,0 0 1 16,0 0-3-16,0 0 2 15,0 0-3-15,0 0 0 16,0 0 0-16,0 0 0 15,0 0 2-15,0 0 0 16,0-2-3-16,0 2 0 16,0-4 0-16,0-4 5 15,0-6-5-15,-7 0-8 0,-4-2 8 16,-3-2-7-16,-1 4-8 16,-6-4-9-16,4 4 11 15,1 2-7-15,5 7 15 16,0 5-9-16,2 0-13 15,2 0 14-15,-7 9 1 16,4 9-10-16,-1 12-9 16,1-2-22-16,6 2-30 15,0 2-25-15,-1-6-104 16</inkml:trace>
  <inkml:trace contextRef="#ctx0" brushRef="#br0" timeOffset="118646.69">23013 17892 43 0</inkml:trace>
  <inkml:trace contextRef="#ctx0" brushRef="#br0" timeOffset="119009.68">23013 17892 43 0,'75'19'80'0,"-75"-15"-75"0,-2-4 16 15,0 4 66-15,0 2-21 16,-1-2-34-16,1 0-20 15,0 0 6-15,2 4 1 16,0-6-6-16,0-2-5 0,0 0-5 16,0 0-2-1,0 0-2-15,0 0 1 0,0 0 0 16,0 0 7-16,0 0-7 16,0 0-1-16,0 0-17 15,0 0 14-15,0 0 0 16,0 0 2-16,0 0 2 15,0 0 2-15,0 0 0 16,0 0-2-16,0 0 1 16,0 0-1-16,0 0 0 15,0 0 0-15,2 0 0 16,11 0 1-16,-3 0 0 16,1-6-1-16,-1-2 6 15,1 4-6-15,-1 0 0 0,-6-2-1 16,0 2 4-16,-2 4-2 15,-2 0-1-15,0 0 1 16,0 0-1-16,0 0-13 16,0 0-51-16,0 0-83 15,0 0-31-15</inkml:trace>
  <inkml:trace contextRef="#ctx0" brushRef="#br0" timeOffset="119634.57">23032 17959 20 0,'0'0'6'15,"0"0"4"-15,0 0 35 16,0 0 8-16,0 0-11 16,0 0-11-16,83-22-6 15,-70 14-5-15,1 2 2 16,-4-2-1-16,1 8 2 15,-1-4-13-15,-1-1-4 16,-3 5 3-16,0 0 0 16,2 0-6-16,-2 0-2 15,3 0-1-15,1-1 1 0,-2-3-2 16,3 4 1-16,-2-4 0 16,0 4 0-16,2-5 2 15,0 1-2-15,-6 4 0 16,-1-1 1-16,-1 1-1 15,-3 0 0-15,0 0-1 16,0 0-6-16,0 0-18 16,0 0-22-16,0 0-32 15,0 0-20-15</inkml:trace>
  <inkml:trace contextRef="#ctx0" brushRef="#br0" timeOffset="119947.45">23163 17923 45 0,'0'0'27'0,"0"0"-10"16,0 0 29-16,0 0 26 16,0 0-16-16,0 0-20 15,-4 54-10-15,4-40 7 16,0-2 1-16,0 6-10 15,0 4-7-15,0 2-3 16,0 6-5-16,0-2-3 16,0 2-3-16,7-2-3 0,2-6 0 15,0-4-2-15,-3-6 0 16,2-2-20-16,-2-6-15 16,1 1-3-16,-1-5-5 15,4 0-20-15,-2 0-34 16,3 0-29-16</inkml:trace>
  <inkml:trace contextRef="#ctx0" brushRef="#br0" timeOffset="120396.5">23333 17951 94 0,'0'0'48'16,"0"0"-40"-16,0 0-2 16,0 0 44-16,11 114 21 15,1-78-40-15,-4-4-18 16,7 0-8-16,-1-10 8 16,-1-4-8-16,3-10 3 15,-3-1-1-15,1-4 2 16,-1-3-7-16,5 0 9 15,0 0-4-15,0 0 1 16,2-10 2-16,-5-1-8 16,-2-10 7-16,-3 2-9 15,-4-6 9-15,-3-1-5 0,-3-2 0 16,0-2-3-16,0-2 0 16,-11 2 3-16,-5 12 1 15,1 4 0-15,-1 6 4 16,3 4 0-16,-4 4-5 15,0 0-2-15,-3 0-2 16,-7 8 0-16,2 14-4 16,2 4 2-16,-2-2-21 15,9 6-43-15,1-2-13 16,1-2-76-16</inkml:trace>
  <inkml:trace contextRef="#ctx0" brushRef="#br0" timeOffset="123533.08">22469 18334 30 0,'0'0'21'15,"0"0"-6"-15,0 0 12 0,0 0 2 16,0 0-2-16,0 0 2 15,0 0-10-15,0 0-6 16,0 0 2-16,0 0 1 16,0 0-9-16,0 0 2 15,0-4 0-15,0 0-4 16,0 4-5-16,0-6 3 16,0-2-7-16,0 4 9 15,0-6-5-15,0-7 0 16,0-1 1-16,0-4-2 15,-2 1 3-15,2 0 3 16,0 3-4-16,-3 2 3 16,3 2 3-16,0 0-7 0,0 2 5 15,0 6-3-15,0-2-1 16,0 0-1-16,0 6 2 16,0-6 0-16,0 0-2 15,0 2-2-15,0-2 2 16,0 2 0-16,0-2 1 15,0 4 1-15,0 0 0 16,0-2 0-16,0 2 8 16,0 4-6-16,0 0-2 15,0 0 5-15,0 0-4 16,0 0-1-16,0 0-2 16,0 0 1-16,0 0 3 0,0 0-3 15,0 0 1 1,0 0-2-16,0 0 0 0,0 0-3 15,0 0 1-15,0 0 4 16,5 10 3-16,1 8 5 16,1 0 2-16,2 4-7 15,0 0-2-15,-1 4 7 16,6 2-1-16,-3 2 1 16,0-2-3-16,1-2 1 15,-4-3-5-15,1-5-1 16,-3-4 0-16,2-2 3 15,-4-2-4-15,-2-2 2 16,1-4-3-16,-3 2 0 16,2-2-2-16,0-4 2 15,-2 4 0-15,0-4 2 0,0 0-1 16,0 6-1-16,0-4 1 16,0 0 0-16,0 2-1 15,0 0 4-15,0 0-2 16,0 0-1-16,0 0 0 15,0-2-1-15,0 2 2 16,0 0-1-16,0-4 0 16,0 0 0-16,0 0 0 15,0 0-1-15,0 0 2 16,0 0 2-16,0 0-4 16,0 0 0-16,0 0 1 15,0 0 4-15,0 0-1 0,0 0 2 16,0-10-5-16,0-6-1 15,0-6-1-15,0-6-2 16,0 2-2-16,0-6-3 16,0 5 0-16,0 5 8 15,2 4-9-15,2 4 9 16,2 0 0-16,-2-2 0 16,0 2-5-16,1 0 5 15,-3 0 0-15,2 2 0 16,-2 4 0-16,0 2 1 15,1-2 0-15,-1 4-2 16,3-6-4-16,-3 6 5 16,0-2-2-16,0-2 2 0,-2 4-4 15,3-4 7-15,-1 2-6 16,-2 2 3-16,2 0-1 16,-2 0 1-16,0 4 1 15,2 0-1-15,-2 0-1 16,0 0 0-16,0 0 0 15,0 0 1-15,2 0-1 16,-2 0-3-16,2 0 2 16,-2 0 2-16,0 0 0 15,0 0 0-15,0 0 2 16,0 0-2-16,0 0 2 16,0 0-2-16,0 0-1 0,0 0-6 15,0 0 7 1,3 0-6-16,-1 0 4 0,3 8-2 15,1 2 8-15,-1 12 2 16,1-4 0-16,-1 0 1 16,1 2-2-16,-1-2-1 15,0 0 5-15,-3 0-7 16,2 0 6-16,-2 0-4 16,3 0 0-16,-3 0 6 15,0 0-5-15,2-4-1 16,-4 3-1-16,3 1 3 15,-3 0 1-15,3 0-2 16,-1-4-1-16,-2 0 1 16,2-6-5-16,-2 0 0 15,2-2 0-15,-2-6-1 0,2 4 1 16,0 0 0-16,0 0 0 16,1 2 1-16,-3-2-1 15,2 4 0-15,-2-2 1 16,2-2 0-16,-2 4-1 15,2-4 0-15,-2 0-1 16,2-2 1-16,-2 2 0 16,3 0 0-16,-3-4 0 15,3 4 0-15,-3-2 0 16,0 0 0-16,0-2 1 16,0 0-1-16,0 0 0 15,0 0 0-15,0 0-7 0,2 0 7 16,-2 0-1-16,0 0 0 15,0 0-8-15,0 0 8 16,0 0-9-16,0 0 7 16,0-2-9-16,2-12 0 15,2 0-18-15,0-8-7 16,1 0-22-16,-5 4-103 16</inkml:trace>
  <inkml:trace contextRef="#ctx0" brushRef="#br0" timeOffset="141029.95">24104 16154 55 0,'0'0'19'16,"0"0"13"-16,0 0 19 16,0 0 2-16,0 0-6 15,0 0 0-15,0 0-2 16,-11 2-6-16,11-2-5 15,0 0-10-15,0 0-16 16,0 0 3-16,0 0-7 16,0 0 0-16,0 0-4 15,0 4-3-15,0-4 1 0,0 4 2 16,2 0 0-16,13 4 4 16,8 2-2-16,6-4-1 15,4 6-1-15,5-4 0 16,5 2 1-16,-1-2-1 15,0-2-1-15,-1 2 1 16,-4-4 5-16,-3 0-5 16,-7 2 0-16,-5-2 2 15,-5-4-1-15,-3 4-1 16,-7-4-1-16,-1 4 1 16,-4-4-1-16,-2 0 2 15,0 0-2-15,0 0 2 16,0 0 2-16,0 0 3 0,-13 0-6 15,-11 0-19-15,-12 0-12 16,-9 0 16-16,-5 0 4 16,-6-8-13-16,-7-10 16 15,1 4-4-15,4-6 6 16,8 6 6-16,13 0 3 16,10 0-3-16,12 2-2 15,3 2-2-15,6 2-1 16,1 2-7-16,5-6 12 15,0 2-7-15,0-2 3 16,0 2 3-16,0-2-4 16,0 6 0-16,0-2 5 0,0 4-3 15,0 4-2 1,7-2-4-16,2 2 1 0,4 0-4 16,7 0 7-16,2 6 5 15,5 12 12-15,0 4-12 16,0 4-13-16,-2-2-3 15,-4 2-9-15,-3 0-15 16,-5-4 3-16,-3-4 23 16,-6-4 0-16,1-10 9 15,-5 0-20-15,2-4-7 16,0 0-4-16,-2 0 0 16</inkml:trace>
  <inkml:trace contextRef="#ctx0" brushRef="#br0" timeOffset="141233.5">24273 16258 17 0,'0'0'50'16,"0"0"1"-1,0 0-9-15,0 0-3 0,0 0-18 16,0 0 9-16,76-64 5 16,-55 56-14-16,-2-4-8 15,1 2-12-15,-2 0 6 16,-4 2-7-16,-6-2 1 16,-1 6 4-16,-2 0-1 15,-3-4-4-15,0 8-5 16,-2-6 5-16,2 6-15 15,-2 0-4-15,0-2-13 16,0 0-30-16,0 2-38 16</inkml:trace>
  <inkml:trace contextRef="#ctx0" brushRef="#br0" timeOffset="141630.09">24117 15994 163 0,'0'0'32'0,"0"0"-7"16,0 0 21-16,0 0-4 15,0 0-22-15,0 0-20 16,0 0 3-16,0 0 2 16,12 0 10-16,7 0 2 15,4 0-3-15,1 1-1 16,5 2 8-16,-4-3-10 0,2 0-9 15,-3 0 4-15,0 0-4 16,-3 0 2-16,-6 0-4 16,-1-4 0-16,-6-4 2 15,-1 2-2-15,-5-1 3 16,-2 6-7-16,0-8 2 16,0 4-18-16,0-3-15 15,0-5 2-15,0 3 4 16,0 2-15-16,0 2 0 15,-6 2-5-15,-3-4 16 16,0 4 5-16,-2 2 6 16,0 2 12-16,-1 0-16 0,-1 0-32 15</inkml:trace>
  <inkml:trace contextRef="#ctx0" brushRef="#br0" timeOffset="141819.48">24258 15977 70 0,'0'0'47'0,"0"0"-26"15,0 0 28-15,0 0-17 16,-20-104-4-16,19 78-14 16,-1 4-9-16,0 8-5 15,0 6-3-15,-2 8-71 0,-3 0-81 16</inkml:trace>
  <inkml:trace contextRef="#ctx0" brushRef="#br0" timeOffset="142019.62">24258 15977 155 0,'-156'-41'100'16,"156"32"-97"-16,0 0 16 15,0 0 31-15,0-5-11 16,0-4-24-16,0 6-15 16,0-2-16-16,0 6-48 15,2 2-27-15,0 2-13 0,-2-4-2 16</inkml:trace>
  <inkml:trace contextRef="#ctx0" brushRef="#br0" timeOffset="142560.32">24104 15757 28 0,'0'0'33'16,"0"0"4"-16,0 0-11 16,0 0 4-16,0 0 19 15,0 0-9-15,47-8-3 16,-20 8-9-16,1 0-11 16,1 0-10-16,2 0-2 15,-2 0 4-15,0 0-4 16,-2 0-5-16,-4 0 0 0,-6 0 2 15,-1 0 0-15,-7 0-2 16,-7 0 0-16,0 0 3 16,-2 0-3-16,0 0 2 15,0 0 3-15,0 0 6 16,0 0-3-16,-4 0-8 16,-11 0 0-16,-6 0-1 15,-3 0-7-15,-3 0-9 16,-9-8-3-16,-4-2 0 15,-4-2 2-15,-3-4 12 16,4 0 0-16,8 2 6 16,11 2 1-16,10 2-1 0,5-3 0 15,7 8-6-15,0-8 2 16,2 8 0-16,0 1 4 16,0-5 0-16,0 4 0 15,4-4 2-15,9 1 3 16,3 3 0-16,4 0 1 15,4 1-5-15,1 0-1 16,4 4 0-16,2 0-2 16,1 0 2-16,-6 0 1 15,-1 0 4-15,-5 0-4 16,-4 0-1-16,-6 0-3 16,2 3-24-16,-5-2-29 15,-3 3-32-15,0 5-32 0</inkml:trace>
  <inkml:trace contextRef="#ctx0" brushRef="#br0" timeOffset="142771.65">24322 15761 19 0,'0'0'74'16,"0"0"-74"-16,0 0 0 15,0 0 46-15,0 0-1 16,0 0 2-16,-6-80-24 16,4 46-22-16,-3 2-1 15,1 1-20-15,-6 4-60 0,4 0-40 16</inkml:trace>
  <inkml:trace contextRef="#ctx0" brushRef="#br0" timeOffset="143137.66">24160 15418 28 0,'0'0'22'0,"0"0"21"16,0 0 5-16,0 0-14 16,0 0 4-16,0 0-12 15,-38-30-13-15,38 30-5 16,0 0-4-16,0 0 9 16,5 0 16-16,10 4 7 15,5 4-6-15,5 2-2 16,-2 2-18-16,0-4 2 0,0 2-11 15,-6-8-1-15,-1 0-1 16,-3-2-20-16,-4 2 5 16,0-2-9-16,-2 0 1 15,-2 0 5-15,1 0 8 16,3 0-7-16,0 0 11 16,-1 0 6-16,6-6 0 15,-5-2 1-15,3 0 3 16,-4-2-2-16,-1 0-1 15,-1-2 5-15,-4-2-5 16,-2 0 1-16,0-6-3 16,0 2-10-16,0-4-37 0,0 4-47 15,-15 2-34-15</inkml:trace>
  <inkml:trace contextRef="#ctx0" brushRef="#br0" timeOffset="143555.4">24156 15079 4 0,'0'0'109'0,"0"0"-91"16,0 0 30-16,0 0 18 15,0 0-25-15,0 0-12 0,-19 28-1 16,19-16-22-1,0-2 2-15,0 6-5 0,0 2 3 16,14 1 0-16,4 3 1 16,4 0-5-16,-3-4 0 15,4 0-2-15,2-4 0 16,-1-6 0-16,1-2 0 16,-3-4 0-16,-4-2-4 15,-1 0 0-15,1 0 4 16,-5-6 0-16,1-8 0 15,-5-4 4-15,-5-2 6 16,-3-1 1-16,-1 2-4 0,0 1-4 16,0 1-3-1,0 3-7-15,0-2-19 0,0 6-19 16,-5-2-1-16,-2 6-23 16,1 0-13-16,0 6 21 15,-1 0-13-15</inkml:trace>
  <inkml:trace contextRef="#ctx0" brushRef="#br0" timeOffset="143970.57">24382 15087 62 0,'0'0'30'0,"0"0"-10"16,0 0 10-16,0 0-9 15,0 0-10-15,0 0-7 16,0-18 2-16,0 16-3 0,0-4 5 15,0 0 5-15,0-2 30 16,-6-6-25-16,-7 2-13 16,-3-2 2-16,-4-2 0 15,-2 0 7-15,-5 0-5 16,-2-2-8-16,-4 0 4 16,-1-6-10-16,5 4 2 15,5 6 0-15,10 0 3 16,7 0-1-16,5 7 0 15,2 2 1-15,0 5 2 16,0-6 3-16,7 3-1 16,11 2 15-16,9-3 4 0,6 0-9 15,3 4-4-15,1-5 7 16,-1 5-11-16,-7 0-2 16,-2 0-3-16,-7 0-1 15,-7 0-5-15,-1 0-20 16,-6 0-37-16,-2 0-45 15,-4 0 0-15,0 0 4 16</inkml:trace>
  <inkml:trace contextRef="#ctx0" brushRef="#br0" timeOffset="144151.68">24329 14945 43 0,'0'0'123'16,"0"0"-104"-1,0 0 4-15,0 0 25 0,0 0-5 16,0 0-23-16,-2-48 16 16,2 20-9-16,0-4-27 15,0 2-7-15,0-2-67 16,0 5-79-16</inkml:trace>
  <inkml:trace contextRef="#ctx0" brushRef="#br0" timeOffset="144344.59">24273 14622 91 0,'0'0'13'0,"0"0"-4"0,0 0 60 16,0 0-6-16,0 0-20 16,0 0-4-16,74-8-23 15,-51 4-3-15,-2 4-11 16,-3 0-2-16,-4 0-32 15,-3 0-56-15,-7 0-76 16</inkml:trace>
  <inkml:trace contextRef="#ctx0" brushRef="#br0" timeOffset="144629.54">24164 14584 72 0,'0'0'50'0,"0"0"-6"15,0 0 4-15,0 0-1 16,0 0-4-16,-40-116-4 16,40 98-4-16,9 4-11 15,9-3 10-15,4 7-5 16,5 2-12-16,2 7 2 16,2 1-13-16,0 0 7 15,0 4 1-15,-2 14-9 16,-2 5-4-16,-4 8 6 15,-6-7-7-15,-5 6-11 16,-6-4-23-16,-4-2-6 16,-2-4-30-16,0-4-10 0,0-4-76 15</inkml:trace>
  <inkml:trace contextRef="#ctx0" brushRef="#br0" timeOffset="145003.68">24307 14400 118 0,'0'0'19'0,"0"0"-2"15,0 0 35-15,0 0-7 16,0 0-10-16,0 0-21 16,127-27 1-16,-110 15 4 15,-1 1-10-15,-3-6 3 0,-6-1-5 16,-4-4 5-16,-3-2-11 15,0 0 1-15,0 4 8 16,-16 2-9-16,-5 4 12 16,-5 4-11-16,-6 4 10 15,0 0 3-15,-4 6 5 16,0 0-11-16,7 0 13 16,5 6-1-16,13 4 1 15,2 4-22-15,5 6-11 16,4 6 5-16,0 6 4 15,0-2-3-15,2-2 0 16,11-1 5-16,5-9-15 16,-1-3-65-16,1-7-27 15,0-8-91-15</inkml:trace>
  <inkml:trace contextRef="#ctx0" brushRef="#br0" timeOffset="145598.62">24364 14171 4 0,'0'0'33'0,"0"0"14"16,0 0-1-16,0 0-4 16,0 0-2-16,0 0-10 15,54-8-5-15,-54 8-19 16,0 0-5-16,0 0 4 0,0 0 5 15,0 0-10-15,0-2-9 16,-17 0 2-16,-6-4 5 16,-6-2 2-16,-4-2 0 15,-7-2 4-15,-5-4-8 16,-1-7-13-16,-2 0-12 16,9-8 16-16,3 3 5 15,13 5 8-15,10 1 0 16,4 7 10-16,7 3 17 15,2 6 1-15,0 6-10 16,4 0-6-16,14 0 4 16,5 0-1-16,3 15-8 0,-2 0 6 15,-1 2-3-15,-3-2-5 16,-4 1-5-16,-3-2 1 16,0-1-1-16,2-5-4 15,-3-2-15-15,4-5 2 16,4 3 0-16,0-1-7 15,4-2 1-15,-2-1 16 16,1 0 7-16,-3 0 1 16,-7 0 12-16,-2 0 13 15,-3 0 9-15,-4-4-8 16,0-5-3-16,0-5-4 16,-1-4 0-16,-3-3-12 0,0 1-8 15,0 2-21-15,0 4-24 16,0 6-3-1,0 4-7-15,0 4-76 0,0 0 2 16</inkml:trace>
  <inkml:trace contextRef="#ctx0" brushRef="#br0" timeOffset="146589.62">24552 15290 48 0,'0'0'20'0,"0"0"3"16,0 0 46-16,0 0-5 15,0 0-20-15,0 0-6 16,0-6 5-16,0 6-4 16,0 0 3-16,0 0-7 15,0 0-14-15,0 0-9 16,0 0-4-16,0 0 4 15,0 0-1-15,0 0 0 16,0 0-11-16,0 0-2 0,0 0 0 16,11 0 2-16,3-4 2 15,5 4 2-15,2 0-2 16,-2 0 6-16,-1-4-5 16,-1 4-3-16,-5-4-11 15,-5 0-17-15,-3 2-22 16,1-1-24-16,-1 2-12 15,-4-3-90-15</inkml:trace>
  <inkml:trace contextRef="#ctx0" brushRef="#br0" timeOffset="147421.6">24320 13513 174 0,'0'0'89'0,"0"0"-84"15,0 0 8-15,0 0 36 16,0 0-10-16,0 0-19 15,0 0 23-15,27 0-1 16,-4 0-22-16,2 0-11 16,3 8-4-16,0 0-5 15,-3 2-3-15,-5-3-50 16,-5 0-22-16,-3-3-14 16,-3-2-46-16,-7-2 0 15</inkml:trace>
  <inkml:trace contextRef="#ctx0" brushRef="#br0" timeOffset="147773.89">24214 13591 85 0,'0'0'70'15,"0"0"-70"-15,0 0 1 16,0 0 29-16,0 0 26 15,0 0-19-15,-23-90-2 16,23 72-2-16,0 2 8 16,0-2-3-16,9 0-9 0,7 0-10 15,3 2-2-15,4 2-8 16,4 4-9-16,-1 6 2 16,4 4-8-16,-4 0 2 15,-1 4 4-15,3 16 6 16,-5 4 3-16,1 2-9 15,-9-2 0-15,-1 4-2 16,-5 2-5-16,-3-2-4 16,1 1-13-16,-2-6-12 15,-3-5-21-15,-2-1-17 16,0-6-65-16</inkml:trace>
  <inkml:trace contextRef="#ctx0" brushRef="#br0" timeOffset="148117.43">24178 13243 49 0,'0'0'57'0,"0"0"-1"15,0 0 10-15,0 0-7 16,0 0-22-16,0 0-21 0,107 26 2 16,-76-16 1-1,2-2-4-15,-2-1 6 0,-2-3-14 16,-4-1-5-16,-3-3-2 16,-4 0 0-16,-2 0 2 15,-1-10 7-15,-3-5 1 16,-6 1-5-16,1 0-1 15,-5 2-4-15,-2-2-6 16,0 0-46-16,0-1-46 16,-11 4-92-16</inkml:trace>
  <inkml:trace contextRef="#ctx0" brushRef="#br0" timeOffset="148289.59">24347 13194 178 0,'0'0'44'16,"0"0"-38"-16,0 0 30 16,0 0-1-16,0 0-10 15,0 0-2-15,0-50-14 16,0 32-9-16,0 4-64 16,0 8-174-16</inkml:trace>
  <inkml:trace contextRef="#ctx0" brushRef="#br0" timeOffset="148478.6">24347 13194 173 0,'-152'-56'76'16,"150"24"-65"-16,2-4 74 15,-2-2-23-15,2 2-13 16,0 2-33-16,0 6-16 15,0 8-36-15,0 14-72 16,-2 6-145-16</inkml:trace>
  <inkml:trace contextRef="#ctx0" brushRef="#br0" timeOffset="149646.49">24792 14458 45 0,'0'0'42'0,"0"0"-4"16,0 0 37-16,0 0 7 15,0 0-24-15,0 0-7 16,-19-4-8-16,14 4-8 15,-2 0-13-15,0 12-14 16,3 2-5-16,0 4-2 16,2 0-1-16,0 2-2 15,2 0 2-15,0 0-5 16,0 0 5-16,0 2-2 16,0-2 1-16,8-2-3 0,1-2-2 15,7 2-2-15,-3-10-1 16,-1-2 3-16,-2-2-2 15,-1-4-5-15,1 0-18 16,-2 0-8-16,-1-8 23 16,-1-12 0-16,1-8-4 15,-7-2 10-15,0 0 10 16,3 2-1-16,-3 8 2 16,4 0 1-16,0 4 3 15,5 2 2-15,-1-4-5 16,7 4 1-16,1 0 5 15,3 3-6-15,1 4-2 16,2 4 0-16,1 3 1 16,1 0 5-16,3 0 0 15,0 0 15-15,-1 5-8 0,-6 4 6 16,1 5 1-16,-8 3-1 16,-2-3-2-16,-2 6-9 15,-5-2-1-15,-1 2-2 16,-3 0-3-16,0-4 0 15,0-2-2-15,0 2-1 16,-11-6 0-16,-8 2-7 16,-3-2-25-16,-4 0-16 15,-5-4-30-15,-8 0-43 16,2-6-67-16</inkml:trace>
  <inkml:trace contextRef="#ctx0" brushRef="#br0" timeOffset="150150.59">25162 14325 81 0,'0'0'63'0,"0"0"-33"16,0 0 44-16,0 0-11 0,0 0-31 15,0 0-28-15,-40-6 4 16,15 2 2-16,-8 0-5 16,-2-4 1-16,-7 2-6 15,-6-8-6-15,0 0-4 16,-4-4 0-16,7-2-2 15,3 0 1-15,11 2 11 16,9 6 0-16,11 4 3 16,6 4 6-16,5 0-5 15,0-2-4-15,3 0 0 16,19-4 4-16,4 0 6 16,8 2 3-16,6 2-6 0,2-4 16 15,5 6-6-15,-5 1 13 16,-4 2-15-16,-7-3-8 15,-6 2-6-15,-7 0 1 16,-3 2-2-16,-3 0 0 16,-3 0-19-16,-3 0-38 15,-6 0-28-15,0 0-72 16,0 0 3-16</inkml:trace>
  <inkml:trace contextRef="#ctx0" brushRef="#br0" timeOffset="150337.39">25029 14257 86 0,'0'0'138'0,"0"0"-102"0,0 0 3 16,0 0-7-16,0 0 1 16,0 0-10-16,-13-102-6 15,13 72-17-15,-6-2 0 16,4 4-44-16,-2 0-72 15,-9 6-102-15</inkml:trace>
  <inkml:trace contextRef="#ctx0" brushRef="#br0" timeOffset="151019.25">24842 13900 18 0,'0'0'60'16,"0"0"-9"-16,0 0 14 15,0 0-10-15,0 0-8 16,124 0-15-16,-101 0 2 16,-2 0-18-16,-2 6-4 15,-6-2-8-15,-4 0 0 16,-5-2-4-16,-4-2 0 16,0 0-9-16,0 0-16 15,0 0 4-15,-4 0-11 16,-18 0-43-16,-7 0 62 15,-7-8-4-15,-2-4-26 16,-5-2 17-16,2-2-13 16,3-2 32-16,5 0-8 0,10 0 11 15,6 2 4-15,11 0 2 16,6 4 15-16,0 4 16 16,0 2 19-16,0 4-23 15,5 0-4-15,13 2 11 16,2 0-7-16,4 0 6 15,-1 10-10-15,-5 6-12 16,-3 2-3-16,-1-2 1 16,-5-2-8-16,-3-6-3 15,-2-2-2-15,-2-4-10 16,-2-2-19-16,0 0-3 16,0 0-12-16,0 0-33 0,0-12 44 15,-12-2-11-15,7 0 30 16,1 2 14-16,-1 2 2 15,5-2 6-15,0-2 9 16,0 0 14-16,0-2 7 16,7 2 14-16,8 4 5 15,6-1-21-15,3 8 3 16,5 1-9-16,5 2-4 16,-5 0 7-16,0 0-16 15,-6 12 6-15,0 6 2 16,-5 4 5-16,-5 4-17 15,-6-4 11-15,-3 2-18 16,-4-4 1-16,0-2-3 0,0-2-2 16,0-2-27-1,-7-2-57-15,-10-4-37 0,-5-6-32 16</inkml:trace>
  <inkml:trace contextRef="#ctx0" brushRef="#br0" timeOffset="151447.46">24813 13547 159 0,'0'0'17'16,"0"0"-9"-1,0 0 40-15,0 0 8 0,0 0-25 16,0 0-11-16,89 17-2 15,-62-17-9-15,-6 0-5 16,2 0 3-16,-7 0-7 16,-5-9 11-16,-3-7-4 15,-2-6 20-15,-4-4 12 16,-2 0-5-16,0 2-7 16,0 8-15-16,0 2 1 15,-14 8-6-15,-7 0-3 16,-10 6-4-16,-9 0-6 15,-8 0-7-15,-1 0 1 16,7 0 5-16,8 10 7 16,10 2 0-16,10 0-14 0,7 8 11 15,7 4-8-15,0 6 2 16,2 2 5-16,23-2-1 16,6-8-14-16,2-9-17 15,7-10-33-15,-6-3 11 16,-3 0-134-16</inkml:trace>
  <inkml:trace contextRef="#ctx0" brushRef="#br0" timeOffset="152099.68">24759 13229 116 0,'0'0'7'0,"0"0"0"16,0 0 35-16,0 0 29 16,0 0-13-16,0 0-19 15,122 0-19-15,-93 0 4 16,-2 0-6-16,-4 0-4 16,-8 0-11-16,-5 0 0 15,-8 0-2-15,-2 0 0 16,0 0 7-16,0 0-1 15,0 0 4-15,0 0-11 16,0 0-10-16,-19 0-7 0,-12-3 4 16,-6-7 5-1,-9 1 8-15,-6-8-1 0,-4-1-35 16,0-1-6-16,7-4 18 16,15 1-11-16,13 6 2 15,9 2 19-15,8 2 11 16,4 2 3-16,0 0 2 15,0 2 12-15,13 6 19 16,9 0-3-16,5 2-18 16,2 0 6-16,2 4-8 15,-2 10 6-15,-2 2-10 16,-4 0-1-16,-2-2-1 0,-3-2-4 16,1-2-4-1,0-2-3-15,-3-4-12 0,-1 0-3 16,1-4-10-16,-3 0 16 15,-2 0 9-15,3 0 6 16,-3 0 1-16,-2-4 15 16,0-2 16-16,-5-2-12 15,3 2 4-15,-3-2 2 16,0-6 7-16,0-4 6 16,-4-8-5-16,0-6-18 15,0-4-9-15,0 2-6 16,-4 2 0-16,-9 6-32 15,-2 5-29-15,-5 7-21 16,0 13-111-16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21:03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5577 13247 135 0,'0'0'0'16,"-82"-113"-23"-16,76 61-28 16</inkml:trace>
  <inkml:trace contextRef="#ctx0" brushRef="#br0" timeOffset="2847">4548 11811 26 0,'0'0'22'0,"0"0"22"16,-109-133 6-16,64 91 8 15,-4-2-32-15,-2 0-9 16,-4-4-6-16,-3-4-8 16,-5-2-3-16,-1-1-3 15,-3-1-4-15,0 2 2 0,-3 0 6 16,-3 0-1-16,-5 2 0 16,-4 4-4-16,-3-5 2 15,-4 6-21-15,0-2 7 16,-5 3-10-16,1 2-24 15,-5 6 31-15,-2 2 1 16,-1 4 11-16,-1 4-2 16,-3 2-17-16,-4 0 6 15,-4 5-3-15</inkml:trace>
  <inkml:trace contextRef="#ctx0" brushRef="#br0" timeOffset="5156.77">3283 9910 3 0,'0'0'13'16,"0"0"3"-16,0 0 3 16,0 0-2-16,0 0-4 15,0 0 7-15,44 0-3 16,-26 2-4-16,7 2-5 16,2-1 4-16,6 4 1 15,3-3 9-15,1 0-9 16,4-2 1-16,-3-2-2 0,1 0-5 15,1 0 10-15,3 0-4 16,1 0-5-16,4 0-2 16,-2 0-5-16,-1 0 2 15,1 0 9-15,1 0 1 16,0-4-6-16,0 0 0 16,-1 0 5-16,-4 2-11 15,-3-1 6-15,-1 2 4 16,-1-1-8-16,-1 2 2 15,-3-2 2-15,4 2-7 16,-6 0 9-16,4 0-5 16,-1 0-4-16,3 0 5 0,1 0 1 15,0 0 3-15,0 0-5 16,-2-2-3-16,-1 0 4 16,3 2-3-16,-4 0-2 15,4 0 0-15,-1-2 0 16,1 2 0-16,3-2 6 15,-4 0-5-15,-1 2-1 16,-1 0-1-16,3 0 1 16,-2-3 0-16,2 2 0 15,-4-1 0-15,-1 0-1 16,2 2 1-16,1 0 0 16,-3 0 0-16,1 0 0 15,-3 0-1-15,-2 0 3 0,-2 0-2 16,-3 0 0-1,1 0 0-15,-1 0 0 0,1 0 1 16,-5 0 4-16,-1 0-1 16,0 0 0-16,-1 0 0 15,1 0-1-15,2 0-3 16,-1-2 5-16,2 0-1 16,-2 2-4-16,-2 0 1 15,-1 0-1-15,0 0 2 16,-2 0 1-16,3 0-1 15,-3 0 4-15,3 0-3 16,2 0-1-16,0 0 2 0,0 0 3 16,0 0-7-1,-2-2 2-15,-2 2 2 0,1-3 1 16,4-1-4-16,-1 3 0 16,2-1 3-16,-4 0-4 15,-1 0 0-15,-3-2 1 16,-1 1-1-16,-4 2 7 15,-4 1-7-15,-1-3 0 16,-4 3 1-16,0 0 0 16,0 0 1-16,0 0-1 15,0 0-1-15,0 0 0 16,0 0-3-16,0 0 2 16,0 0-34-16,0 0-22 15,0-4-10-15,0-1-43 16,-24-4-37-16</inkml:trace>
  <inkml:trace contextRef="#ctx0" brushRef="#br0" timeOffset="7934.82">1525 12208 4 0,'0'0'15'0,"0"0"14"16,0 0 4-16,0 0 2 15,0 0-6-15,0 0-12 16,0 0 0-16,2 0-9 0,-2 0 6 16,2 0 2-1,0 0-4-15,-2 0 0 0,0 0-6 16,0 0 2-16,0 0 1 16,3 0-7-16,1 0 0 15,5 0-1-15,4 0 4 16,6 0-3-16,2 0 5 15,8 0-4-15,6 0 3 16,7 0 1-16,-1 0 2 16,9 0-4-16,0 0-1 15,2-2 0-15,2-2 1 16,-3 2-1-16,-2-2-3 16,2 2-1-16,0-1-3 15,-4 3 2-15,0 0 2 16,-5 0 2-16,-2 0-2 0,-2 0 0 15,-4 0-1-15,4 0 0 16,-3 0 0-16,1 0 1 16,-1 0 1-16,3 0-2 15,-2 0-2-15,2 0 2 16,-2 0 6-16,-3 0-6 16,0 0 2-16,1 0-4 15,-3 0 4-15,-4 0-6 16,2 0 5-16,-7-1-1 15,0-2 1-15,0 2-1 16,1-1 6-16,0 0-7 16,-2 0 1-16,2 0 0 0,-1 2-5 15,0-2 11-15,-4-1-7 16,0 3 2-16,-5-1-1 16,2 1 0-16,-3-3-3 15,1 2 3-15,-3 1 0 16,-2-2 1-16,-1 2 2 15,-1-2-3-15,2 0 0 16,-2 2 0-16,-2 0 0 16,3 0 0-16,-3 0 6 15,-2 0-4-15,1 0-1 16,-1-2 0-16,1 2 7 16,-3 0-7-16,0 0 5 15,0-2 1-15,0 2 4 0,0 0-4 16,0-3 0-1,0 3-1-15,0 0 0 0,0 0 4 16,0 0-9-16,0 0 1 16,0 0-2-16,0 0 4 15,2 0-4-15,-2-1 0 16,0 1 0-16,0 0 0 16,0 0-1-16,0 0-2 15,0 0 3-15,2 0-1 16,-2 0-17-16,7-4-33 15,1-2-28-15,6-2-78 16</inkml:trace>
  <inkml:trace contextRef="#ctx0" brushRef="#br0" timeOffset="9559.16">3278 13363 6 0,'0'0'8'16,"0"0"0"-16,0 0 4 0,0 0-2 16,0 0 2-1,0 0-4-15,18-2 3 0,-9 0-1 16,2 0-4-16,2 0 1 16,5 2 7-16,1-2 2 15,0 0-7-15,3 0-7 16,3 0 4-16,4 2 3 15,0-2-6-15,2 2 0 16,3 0 0-16,-1-2 0 16,3 2 4-16,-1-4-6 15,4 4 0-15,1-2 4 16,-1 2-1-16,3 0-4 16,3 0 2-16,2 0-1 15,4 0 3-15,5 0 3 16,0 0 6-16,4 0-2 0,-5 0-10 15,5 0 4-15,3-4 6 16,-3 0-11-16,0 2 3 16,-4-2-2-16,-7-3 3 15,0 3 1-15,-4-1-5 16,-1-4 2-16,1 2 1 16,-1-4-3-16,0 3 3 15,4-2-2-15,-4 1-1 16,1-1 0-16,-1 1 0 15,-3 4 1-15,-4-3 0 16,1 1 0-16,-5 4-1 16,-4 0 0-16,-2-1-1 0,-4 4 2 15,-4 0 1-15,0-1-2 16,-9 1 0-16,0 0 1 16,-8 0-1-16,0 0 2 15,-2 0 6-15,0 0 4 16,0 0 0-16,0 0-2 15,0 0-6-15,0 0 0 16,0 0-2-16,2 0 0 16,1 0-4-16,1 0 5 15,-4 0-1-15,4 0-1 16,-2 0 5-16,5 0-1 16,2 0 2-16,0 0-1 15,0 0-2-15,-2 0-3 0,0 0-1 16,-5 0 2-1,-2 0-1-15,2 0 0 0,0 0-1 16,0 0 0-16,3 0 0 16,3 0 0-16,0 0 3 15,2 0-2-15,3 0-1 16,1 0 0-16,7 0 1 16,-4 1-1-16,6 3 1 15,1 2-2-15,0-2 1 16,-1 3 0-16,-1-2 5 15,-5 1-5-15,6 2-4 16,-3 1 4-16,-2-1 0 0,-2-3-2 16,-8 0 6-1,-1-1-8-15,0-3 9 0,-3-1-9 16,-1 0 8-16,-1 0-4 16,-2 3 1-16,0-3-1 15,0 0 0-15,0 0-1 16,0 0-3-16,0 0-23 15,0 0-36-15,0 0-81 16</inkml:trace>
  <inkml:trace contextRef="#ctx0" brushRef="#br0" timeOffset="41225.49">721 14364 12 0,'0'0'27'16,"0"0"28"-16,0 0 45 15,0 0-50-15,0 0-28 16,0 0-1-16,0 0-2 16,0 0-8-16,0-9-4 0,0 9-3 15,0 0-2-15,0 0-2 16,0 0 2-16,0 0 0 16,0 0 8-16,0 0-9 15,0 0 9-15,0 0-9 16,0 0 1-16,0 0 3 15,0 0-5-15,0 0-1 16,0 0-1-16,0 0-8 16,0 0 0-16,0 0 7 15,8 18 0-15,7 4 3 16,1 9 8-16,3 7 3 16,-4 4-4-16,3 6 4 15,-1 8-10-15,4 6 15 0,-1 9 2 16,0 5-8-16,0-2-4 15,-3 0-5-15,-5-8 2 16,-3-8-3-16,-3-13 3 16,-6-9-4-16,3-14 5 15,-3-4 3-15,0-4-6 16,0-10 8-16,0 0-2 16,0-4-4-16,0 2-2 15,0-2 0-15,0 0 0 16,0 0 0-16,0 0 3 15,0 0-2-15,0 0 2 16,0 0-3-16,0 0 1 0,0 0 9 16,0-9-7-1,0-5-4-15,0-5-2 0,0 1-1 16,0 1 3-16,0 3-1 16,0-2 1-16,0 6-5 15,0-4 0-15,9 6 0 16,6 0-2-16,3 6 4 15,2 2 2-15,4 0-9 16,1 0 8-16,2 20 1 16,2 5 1-16,-2-3 0 15,0 0 2-15,-6-8-2 16,0-4 1-16,-6-1 2 0,-1-5 0 16,-4 1-2-1,2-5 1-15,-1 0-1 0,-2 0 0 16,-3 0-1-16,4 0 1 15,0-10-1-15,-2-7 5 16,0-1-5-16,-1-5-6 16,-5-8-19-16,0-5-50 15,-2 0-117-15</inkml:trace>
  <inkml:trace contextRef="#ctx0" brushRef="#br0" timeOffset="41519.12">1201 14628 182 0,'0'0'4'15,"0"0"-4"-15,0 0 0 16,0 0 50-16,0 0-5 15,0 0-20-15,72 138 2 16,-52-97-10-16,0-1 12 16,0 0-6-16,-4-4 11 15,0-6-22-15,-3-4-6 16,-3-2-4-16,-2-6-2 16,0-4-22-16,-1-2-60 0,2-8-67 15</inkml:trace>
  <inkml:trace contextRef="#ctx0" brushRef="#br0" timeOffset="41773.75">1434 14586 245 0,'0'0'68'15,"0"0"-68"-15,0 0 0 16,0 0 12-16,0 0 23 0,0 0-18 16,75 96-13-1,-48-62-1-15,-5-2 1 0,1-1-4 16,-2-3 0-16,-5-1-6 16,2 0-30-16,-7-1-23 15,-4-4-66-15</inkml:trace>
  <inkml:trace contextRef="#ctx0" brushRef="#br0" timeOffset="42154.9">1384 14662 184 0,'0'0'20'0,"0"0"-16"15,0 0 7-15,0 0 38 16,0 0-22-16,27-102-13 16,0 94-6-16,8 0 0 15,2 6-7-15,7 2 5 16,0 0-2-16,5 2 2 16,-4 12 1-16,0 6 0 15,-1 2-7-15,-9 0 10 16,-1 6 7-16,-10 0 2 15,-3 2-6-15,-8 2 0 16,-9 0 28-16,-4-2-10 16,0 2-2-16,0 3-7 0,-11-3-6 15,-7-2-10-15,-1-2-6 16,-4-10 0-16,6-4-22 16,-1-6-13-16,-3-8-27 15,6 0-48-15,1 0-102 16</inkml:trace>
  <inkml:trace contextRef="#ctx0" brushRef="#br0" timeOffset="42528.91">1859 14668 161 0,'0'0'17'0,"0"0"12"0,0 0 6 16,0 0 11-16,109 107-22 15,-76-85-21-15,6-3 8 16,-1-2-6-16,-1-7 0 16,-1-6-3-16,-1-4-1 15,-1 0 4-15,-3-6-2 16,-4-10 5-16,-7-7 2 16,-5-3 16-16,-5-2 13 15,-10-6 7-15,0-4 0 16,-14-2-16-16,-17-2 17 15,-7 4-25-15,-2 6-8 16,2 6-14-16,0 8 3 0,4 10 4 16,1 2 3-1,4 6-5-15,0 0-5 0,4 6-7 16,8 16-8-16,1 12-22 16,10 12-18-16,6 8-29 15,0 0-42-15,2-6-185 16</inkml:trace>
  <inkml:trace contextRef="#ctx0" brushRef="#br0" timeOffset="43098.91">2512 14459 336 0,'0'0'16'0,"0"0"1"16,0 0 64-16,0 0 7 16,0 0-45-16,0 0-2 15,-65-50-14-15,54 50-1 16,0 0-19-16,-7 10-7 15,0 12-4-15,1 9-1 16,5 1 4-16,8 6-2 16,4 2-2-16,0 4-6 15,0-2 7-15,15 2-21 16,8-8 4-16,-1-5 6 16,5-3-10-16,2-10 9 0,-3-9-11 15,2-4 13-15,2-5-10 16,-3 0 22-16,0-10-12 15,-3-12 1-15,3-5-7 16,-5-5-31-16,-4-2 0 16,0-2-39-16,-3 0-34 15,2 4 17-15</inkml:trace>
  <inkml:trace contextRef="#ctx0" brushRef="#br0" timeOffset="43444.92">2826 14668 10 0,'0'0'52'15,"0"0"3"-15,0 0 36 16,0 0 2-16,0 0-76 0,0 0 11 16,58 64 16-16,-54-84-18 15,3-12 16-15,0-6 1 16,-5-2 2-16,-2-2-12 16,0 0 11-16,0-4-28 15,-11-7-6-15,-2-2-4 16,-4-2-5-16,11 9-1 15,0 12-3-15,6 18-4 16,0 12 5-16,0 6-8 16,0 0-7-16,12 22 11 15,18 10 6-15,5 6 13 16,1 3-8-16,0-4 2 0,-5-2 3 16,-2-3-7-1,-5-6-2-15,3-4-2 0,-5-4-2 16,1-4 3-16,-8-10-66 15,-9-2-34-15,-6-2-24 16,0 0-100-16</inkml:trace>
  <inkml:trace contextRef="#ctx0" brushRef="#br0" timeOffset="43644.47">2938 14494 100 0,'0'0'162'0,"0"0"-125"15,0 0 22-15,0 0 33 16,0 0-29-16,0 0-40 16,-12 18-8-16,12-18-15 0,20-12 1 15,7-8 14-15,6-6-7 16,-1-5-8-16,-3 3-39 16,0 1-63-16,-5 2-134 15</inkml:trace>
  <inkml:trace contextRef="#ctx0" brushRef="#br0" timeOffset="43908.88">3202 14109 166 0,'0'0'121'0,"0"0"-121"16,0 0 0-16,0 0 59 16,0 0 3-16,47 112-9 15,-31-66-11-15,-5 2-20 16,0-4-3-16,-4-3-14 16,-1-4-5-16,1-2 0 15,-2-13-41-15,-3-4-58 16,0-14-62-16</inkml:trace>
  <inkml:trace contextRef="#ctx0" brushRef="#br0" timeOffset="44166.96">3082 14055 432 0,'0'0'24'0,"0"0"-21"15,0 0 53-15,0 0 22 16,0 0-55-16,2-116-15 0,12 87-7 16,-1 3-1-1,1-2-14-15,-1 2-66 0,-5-2-44 16,-2 2-159-16</inkml:trace>
  <inkml:trace contextRef="#ctx0" brushRef="#br0" timeOffset="44966.96">3492 14127 288 0,'0'0'14'0,"0"0"-8"15,0 0 48-15,0 0 39 16,0 0-43-16,0 0-10 16,-4-30-9-16,4 30-8 0,0 0-23 15,0 4-3-15,0 22-5 16,17 10 8-16,4 12 8 15,1 2-3-15,-2 0 1 16,-2-6-5-16,-3-8-1 16,-3-5 0-16,-4-8-4 15,-1-6-1-15,-5-3-6 16,2-10-8-16,-4-2-3 16,0-2 9-16,0 0-3 15,0 0 4-15,0-10 9 16,-10-8 3-16,-13-13 3 15,-2-2 9-15,2-6-12 16,2-5 6-16,8 4-6 0,7 6-6 16,3 8 2-1,3 10 4-15,0 10-7 0,0 4 2 16,4 2-4-16,12 0-1 16,9 0 7-16,6 16 3 15,4-2 0-15,3 4 1 16,1-2 1-16,-4 0-2 15,-1-4 2-15,-5-4-4 16,-6-2 2-16,-4-6 0 16,-7 0 2-16,-2 0 2 15,-3 0 5-15,-5-6 12 16,0-14 25-16,-2-4-16 0,0-4-4 16,-2-6-9-1,-19-2 1-15,-2-3-14 0,-4-2-4 16,4 1-3-16,3 3-11 15,7 10-21-15,9 9-21 16,4 11-17-16,0 7-16 16,2 7-39-16,19 22-106 15</inkml:trace>
  <inkml:trace contextRef="#ctx0" brushRef="#br0" timeOffset="45529.96">3993 14221 298 0,'0'0'16'0,"0"0"3"15,0 0 64-15,0 0-12 16,0 0-40-16,0 0 5 16,3-124 7-16,-8 88-2 15,-9-13-5-15,1 1-6 16,3 2-10-16,-2 4-3 15,10 10-17-15,2 6 0 16,0 10-1-16,0 8-1 16,0 8-5-16,6 0-9 15,17 0 7-15,10 14 0 16,12 12 6-16,4 8 3 16,-2 2-1-16,-7 2 1 0,-7-4-8 15,-6-6-7-15,-2-2 2 16,-3-1-7-16,-2-7-16 15,-2-2 27-15,-5-8-74 16,-7-4 21-16,-6-4 4 16,0 0-71-16,-2 0-22 15,-17 0 47-15,-6 0 104 16,-2-14 0-16,-4 0 39 16,0 3-39-16,0 1 49 15,6 2-11-15,3 3 25 16,6 3 12-16,8 2-17 15,3 0 0-15,3 0 6 16,2 0-7-16,0 0-8 16,0 0-12-16,0 0-14 15,0 0-8-15,0-3-13 0,11-2 0 16,11-3-2-16,10-11 5 16,5-3-5-16,-1-1-3 15,-7-2-79-15,-7 1-81 16</inkml:trace>
  <inkml:trace contextRef="#ctx0" brushRef="#br0" timeOffset="46818.86">1041 15743 185 0,'0'0'101'0,"0"0"-101"15,0 0 0-15,0 0 3 16,0 0 39-16,0 0-4 16,74-44 3-16,-36 26-14 15,8-2-3-15,12-3 2 16,9 0 5-16,9-8-18 15,13-1 3-15,20-8 0 0,16-10-4 16,16-6 1 0,6-2-9-16,-3 0-1 0,-1-2-1 15,-8 2-2-15,0-5 4 16,-11 3-6-16,-3 0 5 16,1 2-4-16,-7 2 4 15,0 0-5-15,-6-1 3 16,-5 3-1-16,1 0 0 15,-9 6 1-15,-7 8-1 16,-13 2 2-16,-11 4-2 16,-10 2 0-16,-1 2-3 15,-5 2 3-15,-6 1 0 16,-6 5 1-16,-6 4 1 16,-12 0-2-16,-2 4-3 0,-4 6 2 15,-1-4-2-15,-2 6-22 16,-1-2-20-16,-5 6-11 15,-1 0-16-15,-3 2 5 16,0 0-42-16</inkml:trace>
  <inkml:trace contextRef="#ctx0" brushRef="#br0" timeOffset="47898.98">2383 15879 99 0,'0'0'174'15,"0"0"-152"-15,0 0-13 16,0 0 11-16,0 0 2 15,0 0-21-15,0-2 3 16,19 25 4-16,10 4 9 16,6 9 14-16,-3 9-8 0,2-1-10 15,-3-4-8-15,-6 0 5 16,1-4-6-16,-8-10 0 16,-7-6-3-16,-3-8-1 15,-4-4 0-15,-2-8 0 16,-2 0 6-16,2 0 2 15,-2 0 0-15,0 0 4 16,0-4 0-16,-14-22-7 16,-7-4-4-16,-4-6-1 15,-2 0 0-15,2-10 0 16,3 3-4-16,7 2 3 16,3 5 0-16,8 5 0 15,4 5-4-15,0 12 4 0,0 4-3 16,0 6 1-16,9 4-2 15,11 0 3-15,11 0 2 16,3 18 1-16,10 4 1 16,-2 6 3-16,-5-2 0 15,0 2-4-15,-5-3 0 16,-9-5-1-16,-2-4 2 16,-8-6 1-16,-2-2-2 15,-6-8-1-15,-5 0 0 16,0 0 1-16,0 0-1 15,0 0-7-15,0 0 5 16,0 0 0-16,0-8 2 0,-7-10-11 16,-2 5 11-1,2 8 2-15,3 1 6 0,4 4 6 16,0-4-1-16,0 4 3 16,0 0-9-16,0 0-7 15,0 0-8-15,0 0 3 16,0 0-2-16,0 4 7 15,8 4 10-15,2 2-4 16,-1-6 8-16,-3 4-6 16,0-2-3-16,2-2-1 15,1 0-2-15,-3 0-1 16,-1-4-1-16,-2 2-19 0,0 0-28 16,-3 0-17-16,0-2-39 15,0 0-161-15</inkml:trace>
  <inkml:trace contextRef="#ctx0" brushRef="#br0" timeOffset="48186.04">2537 16096 228 0,'0'0'87'0,"0"0"-87"15,0 0-1-15,0 0 1 16,0 0 17-16,0 0-3 16,66-30 9-16,-37 8-8 15,2-6 3-15,-2 2-16 16,-2-6-2-16,2 1-20 15,-7-1-51-15,-4 2-111 16</inkml:trace>
  <inkml:trace contextRef="#ctx0" brushRef="#br0" timeOffset="48700.74">2877 15807 6 0,'0'0'50'15,"0"0"6"-15,0 0-8 16,117 80-2-16,-86-58-22 16,-6-4 0-16,2 0-16 15,-8-8 1-15,-9 3-4 16,-1-9 0-16,-6-3-5 16,-3 2-8-16,0-3-16 15,0 0 5-15,0-4-36 16,-16-13-2-16,-6-2 57 15,-2-2 10-15,-1-3-2 16,3-2-1-16,-1-2-2 0,10 2 2 16,7 0 6-1,6 8 16-15,0 0-26 0,0 6 0 16,0 6-3-16,4 2 2 16,13 4 1-16,4 0 6 15,5 0 4-15,8 0 2 16,3 4 3-16,1 8-1 15,-1-2-11-15,-6-2 1 16,-5-2 5-16,-6-2-9 16,-4-4 9-16,-5 0 1 15,-5 0 10-15,-1 0-1 16,-1 0 9-16,-1-12-7 0,-3-2 2 16,0-4-9-1,0-4-4-15,-9 0 0 0,-11-2-10 16,-2-2 0-16,-3 4-3 15,2-6-10-15,4 7-26 16,3 6-57-16,1 2-81 16</inkml:trace>
  <inkml:trace contextRef="#ctx0" brushRef="#br0" timeOffset="49030.81">3181 15414 153 0,'0'0'216'0,"0"0"-215"15,0 0 1-15,0 0 40 16,0 0 6-16,0 0-40 16,10 0-8-16,3 4 0 15,6 10 10-15,1 8 13 16,4 4-8-16,0 1-2 15,1 4-4-15,4-3-2 16,-2 3-5-16,2-8 2 16,-2-2-2-16,-3-3 2 15,2-8-4-15,-3 0 0 16,-3-4-4-16,0-6 1 16,2 0-7-16,1 0-13 0,-2-16-22 15,0-10-39-15,-10-2-62 16</inkml:trace>
  <inkml:trace contextRef="#ctx0" brushRef="#br0" timeOffset="49236.84">3423 15565 283 0,'0'0'68'0,"0"0"-66"15,0 0 11-15,0 0 58 16,0 0-42-16,0 0-29 16,67-121-3-16,-56 95-37 0,-9 0-37 15,-2 8-36-15,-6 0-103 16</inkml:trace>
  <inkml:trace contextRef="#ctx0" brushRef="#br0" timeOffset="49384.88">3327 15342 24 0,'0'0'94'0,"0"0"-23"15,0 0 9-15,0 0-4 16,0 0-39-16,0 0-19 16,-20 10 12-16,20-10-12 15,18-14-11-15,4-8 1 16,9-10-8-16,5-2-31 0,-3 2-92 16,-4 5-43-1</inkml:trace>
  <inkml:trace contextRef="#ctx0" brushRef="#br0" timeOffset="49775.02">3557 15087 131 0,'0'0'97'0,"0"0"-81"15,0 0 17-15,0 0 22 16,0 0-9-16,0 0-18 16,-36 82-7-16,36-69-8 15,0 0-3-15,0 5-8 16,20-1-2-16,0-3 0 15,3 0-7-15,4-6-40 16,-4-2 0-16,4-6-3 16,2 0-3-16,0 0 0 0,-2 0 32 15,2-9-11-15,0 4 32 16,0 1 0-16,0 4 5 16,-2 0 10-16,-4 0 1 15,-2 0 7-15,-5 9 1 16,-5 8 7-16,-7-7 6 15,-1 4 10-15,-3-2 14 16,0 2 23-16,0 4-3 16,-13 0-29-16,-6 2-28 15,4-6-16-15,-3 0-8 16,0-6-6-16,1-6-45 16,-4 0-22-16,0-2-28 0,-2 0-41 15,5-4-100-15</inkml:trace>
  <inkml:trace contextRef="#ctx0" brushRef="#br0" timeOffset="50052.79">3809 14935 189 0,'0'0'3'16,"0"0"-1"-16,0 0 24 15,0 0 22-15,0 0-18 16,116-6-4-16,-90-6 5 16,0-4-2-16,-3-2-17 15,-1 4-8-15,-1-3-4 16,-13 6-62-16,-5 3-65 15,-3 4-56-15</inkml:trace>
  <inkml:trace contextRef="#ctx0" brushRef="#br0" timeOffset="50230.78">3980 14891 75 0,'0'0'39'0,"0"0"31"15,0 0 1-15,20 104-41 0,-4-66-8 16,3 0-9-16,4 0 4 15,0-2-10-15,-4-12 11 16,1-3-14-16,3-6-4 16,-6-2 0-16,6-9-43 15,-3-4-93-15,-3 0-51 16</inkml:trace>
  <inkml:trace contextRef="#ctx0" brushRef="#br0" timeOffset="50540.78">4243 14812 282 0,'0'0'39'0,"0"0"-37"16,0 0 21-16,0 0 32 15,0 0-17-15,0 0-15 16,20 49 4-16,-5-29-2 15,4 4-21-15,-2-6 3 16,3 0 0-16,1 4-3 16,-2-10-1-16,4-2-2 15,-3-4 3-15,0-6-2 16,0 0-2-16,2 0 1 16,-2-6-2-16,-2-16-6 0,0 0-19 15,-9-4-51-15,-5-2-4 16,-4-7-75-16</inkml:trace>
  <inkml:trace contextRef="#ctx0" brushRef="#br0" timeOffset="50727.27">4355 14851 84 0,'0'0'154'16,"0"0"-153"-16,0 0 28 15,0 0 24-15,0 0-12 16,0 0-21-16,29-21 14 0,-14 2-34 16,1-2-3-1,-5 1-57-15,-7-2-87 0</inkml:trace>
  <inkml:trace contextRef="#ctx0" brushRef="#br0" timeOffset="50931.01">4214 14708 268 0,'0'0'58'0,"0"0"-44"16,0 0 52-16,0 0-2 0,0 0-45 16,0 0-14-1,33-86-5-15,-19 62-3 0,-1 4-40 16,-2 2-40-16,-6 4-30 15,-3 2-123-15</inkml:trace>
  <inkml:trace contextRef="#ctx0" brushRef="#br0" timeOffset="51100.85">4228 14466 313 0,'0'0'42'15,"0"0"-28"-15,0 0 60 16,0 0-2-16,0 0-40 15,0 0-3-15,0-30-12 16,11 17-6-16,1 4-11 16,7-5-5-16,1 0-68 0,0 1-79 15,-9 1-208-15</inkml:trace>
  <inkml:trace contextRef="#ctx0" brushRef="#br0" timeOffset="51725.01">4664 14404 337 0,'0'0'12'16,"0"0"-10"-16,0 0 24 16,0 0 45-16,0 0-37 15,0 0-17-15,-29 55-11 16,29-46 7-16,0-1-9 15,0-4-4-15,0 2 0 16,0-2-24-16,0 0-21 0,0-4 2 16,0 1 20-1,5 2 11-15,3 1 6 0,4 0 5 16,1 2-3-16,3-2 4 16,-3-4 0-16,3 4 1 15,-1-2-1-15,3 0 1 16,0 2-1-16,2 4 2 15,-4 0 1-15,6 4 4 16,-4 2 9-16,-3 0 0 16,-6 0 4-16,-2-2-2 15,-5 2 9-15,-2 4 1 16,0 0 5-16,0 2 3 0,-18 2-9 16,-6-4-19-1,2-2 0-15,-3-4-8 0,2-3-4 16,3-8-11-16,3-1-1 15,-1 0 6-15,2 0-25 16,0-10-7-16,1-12 10 16,1 0-48-16,6-2-40 15,3 2-124-15</inkml:trace>
  <inkml:trace contextRef="#ctx0" brushRef="#br0" timeOffset="52661.7">4880 14233 42 0,'0'0'102'0,"0"0"-102"16,0 0 4-16,0 0-1 16,0 0 19-16,0 0-6 0,0 0 15 15,3 0 11-15,-3 0-4 16,0 0 1-16,0 0 10 15,0 0-8-15,0 0-2 16,0 0-5-16,0 0 4 16,0 0-4-16,0 0-7 15,0 0 0-15,0 0 2 16,0 0-8-16,0 0-6 16,0 0 3-16,0 0 0 15,0 0-7-15,0 0 1 16,0 0-4-16,0 0-5 15,0 0 2-15,0 0-1 16,0 0-1-16,0 0-1 0,0 0 0 16,0 0-1-1,0 0 0-15,2 0-1 0,-2 0 2 16,0 0-2-16,0 0-2 16,0 0 2-16,0 0 2 15,0 0-2-15,0 0 1 16,0 0-5-16,0 0 4 15,2 0 0-15,-2 0 1 16,0 0 1-16,0 0-1 16,0 0 2-16,0 0-4 15,0 0 2-15,0 0-1 16,0 0 1-16,0 0-1 16,0 0 0-16,0 0 0 15,0 0 0-15,0 0-1 0,0 0 1 16,0 0 2-16,0 0-2 15,0-2-2-15,0 2 2 16,0 0-2-16,0 0 0 16,0 0 0-16,0 0 1 15,0 0-4-15,0 0-1 16,0 0-1-16,2 0 1 16,4 0-6-16,6 10 12 15,3 12 0-15,6 2 0 16,1 0 0-16,0 2 0 0,-2-8 0 15,-1 4 1 1,-2-4-1-16,1 1 0 16,-5-6 0-16,3 1 0 0,-5-1-1 15,-3-8-3-15,2 0 0 16,-6-3-14-16,3-2-13 16,-3 0-26-16,3 0-18 15,2 0-4-15,2-7-28 16,-7-8-153-16</inkml:trace>
  <inkml:trace contextRef="#ctx0" brushRef="#br0" timeOffset="53367.04">5201 13882 161 0,'0'0'2'0,"0"0"41"16,0 0 68-16,0 0-50 15,0 0-29-15,0 0-3 16,-80 22 5-16,68 6-2 15,8 6-19-15,2 8-10 16,2 2 2-16,0 1-4 0,0-1 11 16,10-8-9-1,9-4 1-15,1-6-3 0,3-8 4 16,5-8-3-16,3-6-1 16,5-4-1-16,0 0-2 15,2-22-17 1,-1-6-14-16,-10-2-7 0,-2 2 3 15,-10-6 13-15,-5 2 12 16,-8 1 1-16,-2 8 11 16,2 5 2-16,-2 1 6 15,0 15 3-15,2-2 8 16,-2 4-8-16,2 0 0 0,7 0-5 16,5 4-3-1,5 6 11-15,8 3-1 0,2-4-7 16,5-6 0-16,-3-3-4 15,2 0 8-15,-6-7-3 16,0-11 0-16,-2-1 39 16,-8-6-42-16,-1 1 1 15,-8-2 6-15,-5 2 5 16,-3-2 14-16,0 2 2 16,-11-2 3-16,-16 0-11 15,-6 2-21-15,-5 2 2 16,2 8-5-16,2 4-5 0,5 8 5 15,0 2 6 1,1 0-6-16,-8 18-7 16,2 14-1-16,1 10 5 0,8 6-7 15,14 8-16-15,5 3-86 16,6-8-76-16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3:22:51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15531 8011 0 0,'0'0'12'15,"0"0"5"-15,0 0-2 16,0 0-3-16,0 0-1 16,0 0 1-16,0 0 1 0,0 0-2 15,0 0-1 1,0 0 2-16,0 0 1 16,0 0-7-16,0 0 0 0,0-3-6 15,-10 0-2-15,-1-3 1 16,-5 0-1-16,1 2-1 15,-3 0 3-15,-1 2 5 16,-6 0-5-16,0 0 0 16,0 2 1-16,-1 0-1 15,2 0 1-15,-1 0-1 16,0-2 2-16,1 2 1 16,-1-2-3-16,3-1 0 15,0 3 3-15,4-1-3 0,0 1 3 16,2-3-2-1,1 3-1-15,-1 0 0 0,-1 0 0 16,-4 0-1 0,1 0 0-16,-2 0 1 0,-2 0 0 15,-3 0 0-15,2 0 2 16,0 0-2-16,2 0 2 16,2 4-1-16,3-1-1 15,1-1 0-15,2 2-1 16,-3-4 2-16,5 2-2 15,1-2 2-15,5 0 2 16,3 0-2-16,-3 0 1 16,4 0-2-16,1 0 4 15,2 0-3-15,0 0 2 16,0 0-3-16,0 0 4 0,0 0-4 16,0 0 3-16,-2 0-3 15,0 0 0-15,0 0-1 16,2 0-1-16,-2 0-4 15,-1 0 0-15,3 0-11 16,0 0-7-16,0 0-36 16</inkml:trace>
  <inkml:trace contextRef="#ctx0" brushRef="#br0" timeOffset="2540.92">14856 7800 18 0,'0'0'19'0,"0"0"4"15,0 0-8-15,0 0-8 16,0 0 4-16,0 0-3 15,-5-2-4-15,2 2 2 0,3 0-5 16,0 0-1-16,0 0 0 16,0 0-1-16,0 0 1 15,0 0-5-15,0 0 0 16,0 0 1-16,0 0-6 16,-3 0-2-16,3 0-8 15,0 0 10-15,0 4 10 16,0 12 3-16,0 2-1 15,0 4-2-15,0 5 0 16,0 1 0-16,3-2 5 16,0 2-4-16,-1-5-1 15,-2 2 3-15,3-3-2 0,-1 0 1 16,0 0-2-16,0-2 1 16,0-4-1-1,0-2 1-15,1-2 1 0,-1-2-2 16,0-4 0-16,-2 0-2 15,0 0 2-15,0-2-4 16,0 0 4-16,0 2-1 16,0-2 2-16,0 0-1 15,0 0 1-15,0 0-1 16,0-2 0-16,0 0 1 16,0 4-1-16,0 0 0 15,0 2 2-15,0 0 0 16,0 1-2-16,0-2 2 0,0-3-1 15,0 0 0 1,0-1-2-16,0-3 2 0,0 0 1 16,0 0-1-16,0 0 0 15,0 0 0-15,0 0 0 16,0 0 4-16,0 0 2 16,0 0 8-16,0 0 11 15,0 0-5-15,0 0-14 16,0-3-2-16,0-3-4 15,-7-3-1-15,-3 2 0 16,-1-1 0-16,3 1 0 16,0-2 3-16,-1-1-3 15,-3 2 4-15,4-2-4 0,-3 0 0 16,-3 0 0-16,3 0 0 16,-1 2 0-16,2 2 2 15,1 0 0-15,-2 0-2 16,4 0 0-16,0 0 1 15,-1-2 2-15,-2 4-3 16,-1-2 3-16,3 0-2 16,-1 0 4-16,2 0-5 15,-2-2 2-15,0 2 3 16,0 0-2-16,0-2-2 16,0 2 8-16,0 0-5 15,0 2-2-15,3-2 2 16,-1 2 3-16,5 2 6 15,0 0-12-15,-3 0-1 16,0 2-1-16,1-2 0 0,0 0-3 16,-3 0 4-16,3 0 0 15,-5-1 5-15,4 0-5 16,-1 3 0-16,-1-2 5 16,3 0-5-16,2 0 0 15,-3 2 0-15,5 0 0 16,0 0 0-16,0 0 2 15,0 0-2-15,0 0-1 16,0 0 1-16,0 0 1 16,0-2 2-16,0 2-3 15,0 0 2-15,0 0-2 0,0 0 0 16,0 0 0-16,0 0-1 16,0 0 0-16,0 0 1 15,0 0 0-15,0 0 0 16,0 0 0-16,0 0-3 15,0-2 0-15,0 2-7 16,0 0-3-16,0 0 9 16,0-2-3-16,0 2 1 15,0-3 2-15,0 3-7 16,0 0 3-16,0-1 2 16,1-2 4-16,11 2 4 15,1-3 0-15,1-2-2 16,1-1 0-16,3 2-2 0,1-1 2 15,-2-1 8 1,1 2-8-16,-1-1-5 0,2-2 5 16,0-1 5-16,-1 1-3 15,-4 1-2-15,3 0 0 16,-6 3 3-16,-1-2-6 16,-1 4 3-16,-3-1 0 15,5-4 0-15,1-1 2 16,0 1 1-16,2-4-3 15,-3 4 0-15,-2 0 0 16,-2 3 0-16,-5 0-2 16,3 2 2-16,-3 1 6 15,4-6 1-15,1 1 0 16,-1-2-1-16,4 0 0 0,-4 0-5 16,1 4 0-16,-3 0-1 15,-2-2 1-15,6 2-1 16,-4-2 3-16,0 0-3 15,1 2 1-15,-3 2-1 16,-2 2 2-16,0 0 0 16,0 0 1-16,0 0-3 15,0-2 0-15,0 2 0 16,0 0 0-16,0 0-1 16,0 0 1-16,0 0 1 15,0 0 0-15,0 0-1 16,0 0 1-16,0 0-1 15,0 0 0-15,0 0 0 0,0 0 0 16,0 0 0-16,0 0 0 16,0 0 0-16,0 0-3 15,0 0 3-15,0 0-1 16,0 0 0-16,0 0 1 16,0 0 0-16,0 0 3 15,0 0-3-15,0 0 1 16,0 0 0-16,0 0-1 15,0 0-2-15,0 0 2 16,0 0-2-16,0 0 2 16,0 0-1-16,0 0 1 15,0 0 1-15,0 0 0 0,0 0-1 16,0 0-1-16,0 0 1 16,0 0 0-16,0 0 0 15,0 0 0-15,0 0 0 16,0 0 0-16,0 0 1 15,0 0 1-15,0 0-1 16,0 0 2-16,0 0-3 16,0 0 0-16,0 0-1 15,0 0 2-15,0 0-2 16,0 0 1-16,0 0-2 16,0 0 1-16,0 0 0 15,0 0 1-15,0 0-1 16,0 0 2-16,0 0-2 0,0 0 0 15,0 0 0 1,0 0 1-16,0 0 0 0,0 0-2 16,0 0 1-16,0 0-2 15,0 0 3-15,0 0-2 16,0 0 2-16,0 0 3 16,0 0-2-16,0 0 0 15,0 0 0-15,0 0 1 16,0 0-1-16,0 0-1 15,0 0 0-15,0 0-3 16,0 0 0-16,0 0 3 16,0 0-3-16,0 0 0 15,0 0-2-15,0 0-10 16,0 0-18-16,0 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1:18.39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204 782 6 0,'0'0'11'0,"0"0"-8"16,0 0 2-1,0 0 25-15,0 0-19 0,0 0-7 16,-176-144-4-16,158 80-3 15,8-6 3-15,10-9 0 16,0-1 1-16,0 3-3 16,22 4-9-16,12 5 4 15,3 10 3-15,6 17-10 16,-8 13-7-16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1:19.50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0 107 0,'0'0'74'0,"0"0"-74"16,0 0-5-16,0 0-12 16,0 0-20-16,0 0 16 15,0 11 21-15,0-11 6 16,0 0 5-16,0 0-10 16,0 2-1-16,0-2-6 0,5 0-7 15,-5 0-9-15,0 0 6 16,0 0 11-16,0 0 5 15,0 0 5-15,0 0-3 16,0 0-2-16,0 0-1 16,0 0-14-16,3 0-33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1:22.77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0 111 0 0,'10'-6'0'15,"11"-3"0"-15,-3-1 0 16,7 0 0-16,-3 1 0 15,2-9 0-15,6 0 0 0,-5 12 0 16,0-1 0-16,0 2 0 16,-4-2 0-16,-3 4 0 15,-1 0 0-15,-2 3 0 16,3 0 0-16,-8 0 0 16,-4 0 0-16,6 0 0 15,-5 0 0-15,-4 0 0 16,5 0 0-16,-8 0 0 15,0 0 0-15,0 0 0 16,0 0 0-16,0 0 0 16,0 0 0-16,0 0 0 15,-3 0 0-15,-9 0 0 0,2 0 0 16,-1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1:48.14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195 0 4 0,'0'0'21'16,"0"0"-21"-16,-195 6-25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2:08.83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49 0,'0'0'7'0,"0"0"1"16,0 0 1-16,0 0 0 15,0 0 0-15,0 0-2 16,0 0-4-16,0 0 3 0,0 0-1 16,5 0-1-16,-2 0 2 15,0 0 2-15,-3 0 1 16,0 0 9-16,4 0-1 15,-4 0-11-15,0 0 3 16,0 0-1-16,0 0-5 16,0 0 1-16,0 0-3 15,0 0 2-15,0 0-1 16,0 0 0-16,0 0 2 16,0 0 5-16,0 0-4 15,0 0 2-15,0 0-6 16,0 0 8-16,0 0 12 0,0 0-14 15,0 0 3-15,0 0-10 16,0 0 3-16,0 0-2 16,0 0 8-16,0 0-7 15,0 0 3-15,0 0-5 16,0 0 0-16,0 0-1 16,0 0-5-16,0 0-11 15,0 0-2-15,0 0-4 16,0 0-8-16,0 0-40 15,0 10-54-15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2:04.44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587 3463 6 0,'0'0'24'16,"0"0"-16"-16,-136-185-8 0,111 105-12 15,12-15-14-15,2-5 26 16,11-5 0-16,0 0 0 15</inkml:trace>
  <inkml:trace contextRef="#ctx0" brushRef="#br0" timeOffset="5099">3646 4140 301 0,'0'0'4'0,"0"0"-1"16,0 0-5-16,0 0 7 16,0 0-5-16,0 0 10 15,3 0 14-15,1 0 2 16,-1 0-12-16,-3 0-14 0,0 0-8 15,0 0-3-15,0-10 2 16,0-6-6-16,-3-2-22 16,-22-5 7-16,-3 4 29 15,-15-13 1-15,-25-14-23 16,-13-9-39-16,-17-10 8 16,-1 3-1-16,-12 4 4 15,1 6 22-15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5-20T12:22:12.43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100 169 11 0,'-100'-169'0'0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2AC8365-E5C6-4D7B-BD88-C1A64A7B01BF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83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1CEAB6A-E502-4350-B58F-8AE1A1C15CFE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06400" y="5000760"/>
            <a:ext cx="6408000" cy="4693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10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43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77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3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91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71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0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71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39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9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33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90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45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50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agem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m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9.xml"/><Relationship Id="rId5" Type="http://schemas.openxmlformats.org/officeDocument/2006/relationships/image" Target="../media/image31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0.xml"/><Relationship Id="rId5" Type="http://schemas.openxmlformats.org/officeDocument/2006/relationships/image" Target="../media/image27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1.xml"/><Relationship Id="rId5" Type="http://schemas.openxmlformats.org/officeDocument/2006/relationships/image" Target="../media/image35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2.xml"/><Relationship Id="rId5" Type="http://schemas.openxmlformats.org/officeDocument/2006/relationships/image" Target="../media/image37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escola.com/paladar/papilas-gustativas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rtofliving.org/br-pt/notas-de-conhecimento/natureza-dos-cinco-sentidos-e-o-conheciment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sdmanuals.com/pt/br" TargetMode="External"/><Relationship Id="rId5" Type="http://schemas.openxmlformats.org/officeDocument/2006/relationships/hyperlink" Target="https://human.biodigital.com/" TargetMode="External"/><Relationship Id="rId10" Type="http://schemas.openxmlformats.org/officeDocument/2006/relationships/image" Target="../media/image39.emf"/><Relationship Id="rId4" Type="http://schemas.openxmlformats.org/officeDocument/2006/relationships/hyperlink" Target="https://www.zygotebody.com/" TargetMode="External"/><Relationship Id="rId9" Type="http://schemas.openxmlformats.org/officeDocument/2006/relationships/customXml" Target="../ink/ink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customXml" Target="../ink/ink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customXml" Target="../ink/ink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customXml" Target="../ink/ink1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customXml" Target="../ink/ink1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7.xml"/><Relationship Id="rId5" Type="http://schemas.openxmlformats.org/officeDocument/2006/relationships/hyperlink" Target="https://www.msdmanuals.com/pt-br/casa/dist%C3%BArbios-cerebrais,-da-medula-espinal-e-dos-nervos/dist%C3%BArbios-do-sistema-nervoso-aut%C3%B4nomo/considera%C3%A7%C3%B5es-gerais-sobre-o-sistema-nervoso-aut%C3%B4nomo?query=sistema%20nervoso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71280" y="1516680"/>
            <a:ext cx="7200720" cy="3999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rgbClr val="CC0099"/>
                </a:solidFill>
                <a:latin typeface="Andalus"/>
                <a:ea typeface="SimSun"/>
              </a:rPr>
              <a:t>Anatomia e fisiologia humana – </a:t>
            </a:r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/>
                <a:ea typeface="SimSun"/>
              </a:rPr>
              <a:t>Sistema Nervoso</a:t>
            </a:r>
            <a:endParaRPr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546200" y="5003640"/>
            <a:ext cx="636840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Profª</a:t>
            </a:r>
            <a:r>
              <a:rPr lang="pt-BR" sz="2600" dirty="0">
                <a:solidFill>
                  <a:srgbClr val="898989"/>
                </a:solidFill>
                <a:latin typeface="Arial"/>
                <a:ea typeface="SimSun"/>
              </a:rPr>
              <a:t> Luciana </a:t>
            </a: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Senter</a:t>
            </a:r>
            <a:endParaRPr dirty="0"/>
          </a:p>
          <a:p>
            <a:pPr algn="ctr">
              <a:lnSpc>
                <a:spcPct val="80000"/>
              </a:lnSpc>
            </a:pPr>
            <a:endParaRPr lang="pt-BR" sz="1300" dirty="0">
              <a:solidFill>
                <a:srgbClr val="898989"/>
              </a:solidFill>
              <a:latin typeface="Arial"/>
              <a:ea typeface="SimSun"/>
            </a:endParaRP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Bióloga UNOESC/SMO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Mestre e Doutora em  Microbiologia Agrícola e do Ambiente UFRGS</a:t>
            </a: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Especialista em Educação Profissional e Tecnológica - IFSC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luciana.senter@ifsc.edu.br 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endParaRPr dirty="0"/>
          </a:p>
        </p:txBody>
      </p:sp>
      <p:sp>
        <p:nvSpPr>
          <p:cNvPr id="82" name="CustomShape 3"/>
          <p:cNvSpPr/>
          <p:nvPr/>
        </p:nvSpPr>
        <p:spPr>
          <a:xfrm>
            <a:off x="1730520" y="236520"/>
            <a:ext cx="7089120" cy="1371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MINISTÉRIO DA EDUCAÇÃO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SECRETARIA DE EDUCAÇÃO PROFISSIONAL E TECNOLÓGICA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INSTITUTO FEDERAL DE SANTA CATARINA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CAMPUS SÃO MIGUEL DO OESTE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CURSO TÉCNICO INTEGRADO AO ENSINO MÉDIO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Unidade Curricular: BIOLOGIA 2</a:t>
            </a:r>
            <a:endParaRPr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F36F6E3-C2BD-43AB-A0AA-7DB28832451D}"/>
                  </a:ext>
                </a:extLst>
              </p14:cNvPr>
              <p14:cNvContentPartPr/>
              <p14:nvPr/>
            </p14:nvContentPartPr>
            <p14:xfrm>
              <a:off x="-44280" y="5111320"/>
              <a:ext cx="36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F36F6E3-C2BD-43AB-A0AA-7DB2883245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0400" y="5105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C6D64DC-E1C4-4DCE-8643-CAEF3D7E17A4}"/>
                  </a:ext>
                </a:extLst>
              </p14:cNvPr>
              <p14:cNvContentPartPr/>
              <p14:nvPr/>
            </p14:nvContentPartPr>
            <p14:xfrm>
              <a:off x="-537120" y="4982080"/>
              <a:ext cx="360" cy="3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C6D64DC-E1C4-4DCE-8643-CAEF3D7E17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43240" y="4975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CC3F273-CCC5-49B9-95FD-383212E1A6E3}"/>
                  </a:ext>
                </a:extLst>
              </p14:cNvPr>
              <p14:cNvContentPartPr/>
              <p14:nvPr/>
            </p14:nvContentPartPr>
            <p14:xfrm>
              <a:off x="-702720" y="4777960"/>
              <a:ext cx="73800" cy="2818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CC3F273-CCC5-49B9-95FD-383212E1A6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08840" y="4771840"/>
                <a:ext cx="86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586B548-3C89-4AC1-847C-9CDFFD7696AC}"/>
                  </a:ext>
                </a:extLst>
              </p14:cNvPr>
              <p14:cNvContentPartPr/>
              <p14:nvPr/>
            </p14:nvContentPartPr>
            <p14:xfrm>
              <a:off x="507240" y="1953400"/>
              <a:ext cx="3240" cy="504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586B548-3C89-4AC1-847C-9CDFFD7696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120" y="1947280"/>
                <a:ext cx="15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26BEE39-4622-430A-91E6-36E7741BFC2C}"/>
                  </a:ext>
                </a:extLst>
              </p14:cNvPr>
              <p14:cNvContentPartPr/>
              <p14:nvPr/>
            </p14:nvContentPartPr>
            <p14:xfrm>
              <a:off x="-98280" y="3232480"/>
              <a:ext cx="129960" cy="4032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26BEE39-4622-430A-91E6-36E7741BFC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04400" y="3226360"/>
                <a:ext cx="142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F7B885FA-F9F2-4000-B478-A57051B41239}"/>
                  </a:ext>
                </a:extLst>
              </p14:cNvPr>
              <p14:cNvContentPartPr/>
              <p14:nvPr/>
            </p14:nvContentPartPr>
            <p14:xfrm>
              <a:off x="2238840" y="2115760"/>
              <a:ext cx="70560" cy="25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F7B885FA-F9F2-4000-B478-A57051B412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2720" y="2109640"/>
                <a:ext cx="82800" cy="1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A Natureza dos Cinco Sentidos é o Conhecimento | Arte de Viver Brasil">
            <a:extLst>
              <a:ext uri="{FF2B5EF4-FFF2-40B4-BE49-F238E27FC236}">
                <a16:creationId xmlns:a16="http://schemas.microsoft.com/office/drawing/2014/main" id="{55BB5E33-6438-47E3-9D05-2136E631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063"/>
            <a:ext cx="91440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506215F9-DB53-416F-909F-451839DF9E56}"/>
              </a:ext>
            </a:extLst>
          </p:cNvPr>
          <p:cNvSpPr/>
          <p:nvPr/>
        </p:nvSpPr>
        <p:spPr>
          <a:xfrm>
            <a:off x="2339752" y="452160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Os 5 sentidos</a:t>
            </a:r>
            <a:endParaRPr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7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A Natureza dos Cinco Sentidos é o Conhecimento | Arte de Viver Brasil">
            <a:extLst>
              <a:ext uri="{FF2B5EF4-FFF2-40B4-BE49-F238E27FC236}">
                <a16:creationId xmlns:a16="http://schemas.microsoft.com/office/drawing/2014/main" id="{55BB5E33-6438-47E3-9D05-2136E631C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9602" r="79137" b="17430"/>
          <a:stretch/>
        </p:blipFill>
        <p:spPr bwMode="auto">
          <a:xfrm>
            <a:off x="7343800" y="-27384"/>
            <a:ext cx="18002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506215F9-DB53-416F-909F-451839DF9E56}"/>
              </a:ext>
            </a:extLst>
          </p:cNvPr>
          <p:cNvSpPr/>
          <p:nvPr/>
        </p:nvSpPr>
        <p:spPr>
          <a:xfrm>
            <a:off x="2339752" y="452160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Visão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4880A0D-A8B1-46DD-837D-DE3E7AE2B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5" y="3356992"/>
            <a:ext cx="7253199" cy="347478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14A6281-6859-48D1-BC97-533AF99B2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384" y="1785937"/>
            <a:ext cx="3962400" cy="3286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C80242C-2545-4701-AB7A-EA0CCADAFAFC}"/>
                  </a:ext>
                </a:extLst>
              </p14:cNvPr>
              <p14:cNvContentPartPr/>
              <p14:nvPr/>
            </p14:nvContentPartPr>
            <p14:xfrm>
              <a:off x="543240" y="602640"/>
              <a:ext cx="6289200" cy="22316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C80242C-2545-4701-AB7A-EA0CCADAFA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880" y="593280"/>
                <a:ext cx="6307920" cy="22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840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506215F9-DB53-416F-909F-451839DF9E56}"/>
              </a:ext>
            </a:extLst>
          </p:cNvPr>
          <p:cNvSpPr/>
          <p:nvPr/>
        </p:nvSpPr>
        <p:spPr>
          <a:xfrm>
            <a:off x="2339752" y="452160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Audição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5" name="Picture 4" descr="A Natureza dos Cinco Sentidos é o Conhecimento | Arte de Viver Brasil">
            <a:extLst>
              <a:ext uri="{FF2B5EF4-FFF2-40B4-BE49-F238E27FC236}">
                <a16:creationId xmlns:a16="http://schemas.microsoft.com/office/drawing/2014/main" id="{F5C413CE-DF34-4459-BC2E-127A85AF4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21796" r="59449" b="21749"/>
          <a:stretch/>
        </p:blipFill>
        <p:spPr bwMode="auto">
          <a:xfrm>
            <a:off x="7164288" y="0"/>
            <a:ext cx="18002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2BAF5AF-9C8B-4F5B-BF11-59D5654A1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0" y="1872208"/>
            <a:ext cx="8982934" cy="40050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821AC6E5-CA71-482C-B025-C3DC72854720}"/>
                  </a:ext>
                </a:extLst>
              </p14:cNvPr>
              <p14:cNvContentPartPr/>
              <p14:nvPr/>
            </p14:nvContentPartPr>
            <p14:xfrm>
              <a:off x="3067560" y="2651400"/>
              <a:ext cx="865800" cy="4626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821AC6E5-CA71-482C-B025-C3DC728547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8200" y="2642040"/>
                <a:ext cx="88452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477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506215F9-DB53-416F-909F-451839DF9E56}"/>
              </a:ext>
            </a:extLst>
          </p:cNvPr>
          <p:cNvSpPr/>
          <p:nvPr/>
        </p:nvSpPr>
        <p:spPr>
          <a:xfrm>
            <a:off x="2339752" y="452160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Olfato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DA7223-DDA8-4CBB-B1EF-D3FDF4B48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15"/>
          <a:stretch/>
        </p:blipFill>
        <p:spPr>
          <a:xfrm>
            <a:off x="35497" y="1412776"/>
            <a:ext cx="8074632" cy="5396904"/>
          </a:xfrm>
          <a:prstGeom prst="rect">
            <a:avLst/>
          </a:prstGeom>
        </p:spPr>
      </p:pic>
      <p:pic>
        <p:nvPicPr>
          <p:cNvPr id="6" name="Picture 4" descr="A Natureza dos Cinco Sentidos é o Conhecimento | Arte de Viver Brasil">
            <a:extLst>
              <a:ext uri="{FF2B5EF4-FFF2-40B4-BE49-F238E27FC236}">
                <a16:creationId xmlns:a16="http://schemas.microsoft.com/office/drawing/2014/main" id="{9524F6C8-7C1A-46A4-BAC8-FE1A4C191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21797" r="39763" b="21748"/>
          <a:stretch/>
        </p:blipFill>
        <p:spPr bwMode="auto">
          <a:xfrm>
            <a:off x="7308304" y="44624"/>
            <a:ext cx="18002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BCF62B6F-6D11-4F93-976D-6AF60C2C6E4D}"/>
                  </a:ext>
                </a:extLst>
              </p14:cNvPr>
              <p14:cNvContentPartPr/>
              <p14:nvPr/>
            </p14:nvContentPartPr>
            <p14:xfrm>
              <a:off x="1355040" y="79920"/>
              <a:ext cx="5546880" cy="34848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BCF62B6F-6D11-4F93-976D-6AF60C2C6E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5680" y="70560"/>
                <a:ext cx="5565600" cy="35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5405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506215F9-DB53-416F-909F-451839DF9E56}"/>
              </a:ext>
            </a:extLst>
          </p:cNvPr>
          <p:cNvSpPr/>
          <p:nvPr/>
        </p:nvSpPr>
        <p:spPr>
          <a:xfrm>
            <a:off x="2339752" y="452160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Paladar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5" name="Picture 4" descr="A Natureza dos Cinco Sentidos é o Conhecimento | Arte de Viver Brasil">
            <a:extLst>
              <a:ext uri="{FF2B5EF4-FFF2-40B4-BE49-F238E27FC236}">
                <a16:creationId xmlns:a16="http://schemas.microsoft.com/office/drawing/2014/main" id="{C42DD0D2-A3D6-4B85-BD11-0B4AB7A44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7" t="21796" r="20075" b="23920"/>
          <a:stretch/>
        </p:blipFill>
        <p:spPr bwMode="auto">
          <a:xfrm>
            <a:off x="7343800" y="422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6E62686-C449-43BC-A311-4E6D14FE0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0848"/>
            <a:ext cx="9144000" cy="45071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9F188247-E940-464F-A394-87C2A52B5723}"/>
                  </a:ext>
                </a:extLst>
              </p14:cNvPr>
              <p14:cNvContentPartPr/>
              <p14:nvPr/>
            </p14:nvContentPartPr>
            <p14:xfrm>
              <a:off x="462240" y="4024440"/>
              <a:ext cx="8604720" cy="270612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9F188247-E940-464F-A394-87C2A52B57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880" y="4015080"/>
                <a:ext cx="8623440" cy="27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076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A Natureza dos Cinco Sentidos é o Conhecimento | Arte de Viver Brasil">
            <a:extLst>
              <a:ext uri="{FF2B5EF4-FFF2-40B4-BE49-F238E27FC236}">
                <a16:creationId xmlns:a16="http://schemas.microsoft.com/office/drawing/2014/main" id="{55BB5E33-6438-47E3-9D05-2136E631C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21796" b="23920"/>
          <a:stretch/>
        </p:blipFill>
        <p:spPr bwMode="auto">
          <a:xfrm>
            <a:off x="7277200" y="4220"/>
            <a:ext cx="18356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506215F9-DB53-416F-909F-451839DF9E56}"/>
              </a:ext>
            </a:extLst>
          </p:cNvPr>
          <p:cNvSpPr/>
          <p:nvPr/>
        </p:nvSpPr>
        <p:spPr>
          <a:xfrm>
            <a:off x="2339752" y="452160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Tato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A1113D-E7D5-4F9A-9968-4C7B60758EC3}"/>
              </a:ext>
            </a:extLst>
          </p:cNvPr>
          <p:cNvSpPr txBox="1"/>
          <p:nvPr/>
        </p:nvSpPr>
        <p:spPr>
          <a:xfrm>
            <a:off x="323528" y="1804420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Receptores táteis mais concentrados na pele da face, nas palmas das mãos e na ponta dos dedos</a:t>
            </a:r>
          </a:p>
        </p:txBody>
      </p:sp>
      <p:pic>
        <p:nvPicPr>
          <p:cNvPr id="5124" name="Picture 4" descr="Tato - InfoEscola">
            <a:extLst>
              <a:ext uri="{FF2B5EF4-FFF2-40B4-BE49-F238E27FC236}">
                <a16:creationId xmlns:a16="http://schemas.microsoft.com/office/drawing/2014/main" id="{A9F2C1DC-4108-4B15-ADAF-1B97D42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774688" cy="46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8C0BF51A-8BE6-42C8-9F04-51EFF12A772B}"/>
                  </a:ext>
                </a:extLst>
              </p14:cNvPr>
              <p14:cNvContentPartPr/>
              <p14:nvPr/>
            </p14:nvContentPartPr>
            <p14:xfrm>
              <a:off x="259560" y="3544920"/>
              <a:ext cx="1940400" cy="22996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8C0BF51A-8BE6-42C8-9F04-51EFF12A77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200" y="3535560"/>
                <a:ext cx="1959120" cy="23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714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Material complementar de estudos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6" name="Retângulo 1">
            <a:extLst>
              <a:ext uri="{FF2B5EF4-FFF2-40B4-BE49-F238E27FC236}">
                <a16:creationId xmlns:a16="http://schemas.microsoft.com/office/drawing/2014/main" id="{04AB271F-F219-4848-8C67-5B672C90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44824"/>
            <a:ext cx="76529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400" dirty="0">
                <a:hlinkClick r:id="rId4"/>
              </a:rPr>
              <a:t>https://www.zygotebody.com/</a:t>
            </a:r>
            <a:endParaRPr lang="en-US" altLang="pt-BR" sz="2400" dirty="0"/>
          </a:p>
          <a:p>
            <a:endParaRPr lang="en-US" altLang="pt-BR" sz="2400" dirty="0"/>
          </a:p>
          <a:p>
            <a:r>
              <a:rPr lang="pt-BR" sz="2400" dirty="0">
                <a:hlinkClick r:id="rId5"/>
              </a:rPr>
              <a:t>https://human.biodigital.com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LOPES, S.; ROSSO, S. </a:t>
            </a:r>
            <a:r>
              <a:rPr lang="pt-BR" sz="2400" b="1" dirty="0" err="1"/>
              <a:t>Bio</a:t>
            </a:r>
            <a:r>
              <a:rPr lang="pt-BR" sz="2400" b="1" dirty="0"/>
              <a:t> </a:t>
            </a:r>
            <a:r>
              <a:rPr lang="pt-BR" sz="2400" b="1" dirty="0" err="1"/>
              <a:t>vol</a:t>
            </a:r>
            <a:r>
              <a:rPr lang="pt-BR" sz="2400" b="1" dirty="0"/>
              <a:t> 2. </a:t>
            </a:r>
            <a:r>
              <a:rPr lang="pt-BR" sz="2400" dirty="0"/>
              <a:t>2 ed., São Paulo, Saraiva, 2010. </a:t>
            </a:r>
            <a:r>
              <a:rPr lang="pt-BR" sz="2400" b="1" dirty="0"/>
              <a:t>  </a:t>
            </a:r>
          </a:p>
          <a:p>
            <a:r>
              <a:rPr lang="pt-BR" sz="2400" dirty="0">
                <a:hlinkClick r:id="rId6"/>
              </a:rPr>
              <a:t>https://www.msdmanuals.com/pt/br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>
                <a:hlinkClick r:id="rId7"/>
              </a:rPr>
              <a:t>https://www.artofliving.org/br-pt/notas-de-conhecimento/natureza-dos-cinco-sentidos-e-o-conhecimento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>
                <a:hlinkClick r:id="rId8"/>
              </a:rPr>
              <a:t>https://www.infoescola.com/paladar/papilas-gustativas/</a:t>
            </a:r>
            <a:endParaRPr lang="pt-BR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4D9B1EA0-138A-47E9-B355-512397189C81}"/>
                  </a:ext>
                </a:extLst>
              </p14:cNvPr>
              <p14:cNvContentPartPr/>
              <p14:nvPr/>
            </p14:nvContentPartPr>
            <p14:xfrm>
              <a:off x="5222880" y="2790720"/>
              <a:ext cx="368640" cy="1832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4D9B1EA0-138A-47E9-B355-512397189C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13520" y="2781360"/>
                <a:ext cx="38736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0174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9640" y="428040"/>
            <a:ext cx="8228880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33CC33"/>
                </a:solidFill>
                <a:latin typeface="Calibri"/>
                <a:ea typeface="SimSun"/>
              </a:rPr>
              <a:t>Sumário</a:t>
            </a:r>
            <a:endParaRPr dirty="0"/>
          </a:p>
        </p:txBody>
      </p:sp>
      <p:sp>
        <p:nvSpPr>
          <p:cNvPr id="84" name="CustomShape 2"/>
          <p:cNvSpPr/>
          <p:nvPr/>
        </p:nvSpPr>
        <p:spPr>
          <a:xfrm>
            <a:off x="285840" y="1557360"/>
            <a:ext cx="8714520" cy="36712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Sistema nervoso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Sistema Nervoso Central (SNC)</a:t>
            </a:r>
            <a:endParaRPr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Sistema Nervoso Periférico (SNP)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Os 5 sentidos</a:t>
            </a:r>
          </a:p>
          <a:p>
            <a:pPr marL="457200" indent="-457200">
              <a:buFont typeface="+mj-lt"/>
              <a:buAutoNum type="arabicPeriod"/>
            </a:pPr>
            <a:endParaRPr dirty="0"/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Função do sistema nervoso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Responsável por </a:t>
            </a:r>
            <a:r>
              <a:rPr lang="pt-BR" sz="2800" dirty="0">
                <a:solidFill>
                  <a:srgbClr val="FF0000"/>
                </a:solidFill>
              </a:rPr>
              <a:t>gerar e enviar sinais </a:t>
            </a:r>
            <a:r>
              <a:rPr lang="pt-BR" sz="2800" dirty="0"/>
              <a:t>eletroquímicos por todo o corpo.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0000"/>
                </a:solidFill>
              </a:rPr>
              <a:t>Detecção e resposta </a:t>
            </a:r>
            <a:r>
              <a:rPr lang="pt-BR" sz="2800" dirty="0"/>
              <a:t>a estímulos do mundo exterior.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Os sinais nervosos </a:t>
            </a:r>
            <a:r>
              <a:rPr lang="pt-BR" sz="2800" dirty="0">
                <a:solidFill>
                  <a:srgbClr val="FF0000"/>
                </a:solidFill>
              </a:rPr>
              <a:t>controlam</a:t>
            </a:r>
            <a:r>
              <a:rPr lang="pt-BR" sz="2800" dirty="0"/>
              <a:t> a maioria das </a:t>
            </a:r>
            <a:r>
              <a:rPr lang="pt-BR" sz="2800" dirty="0">
                <a:solidFill>
                  <a:srgbClr val="FF0000"/>
                </a:solidFill>
              </a:rPr>
              <a:t>funções corporais</a:t>
            </a:r>
            <a:r>
              <a:rPr lang="pt-BR" sz="2800" dirty="0"/>
              <a:t>, incluindo sensação, movimento e processos metabólicos e digestivos.</a:t>
            </a:r>
            <a:endParaRPr sz="2800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585DB811-4DA4-433D-9081-9A7BA6EEA83D}"/>
                  </a:ext>
                </a:extLst>
              </p14:cNvPr>
              <p14:cNvContentPartPr/>
              <p14:nvPr/>
            </p14:nvContentPartPr>
            <p14:xfrm>
              <a:off x="736920" y="-4280"/>
              <a:ext cx="5760" cy="39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585DB811-4DA4-433D-9081-9A7BA6EEA8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0" y="-10400"/>
                <a:ext cx="180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C032EFF4-4652-4775-960F-3B9A732990DE}"/>
                  </a:ext>
                </a:extLst>
              </p14:cNvPr>
              <p14:cNvContentPartPr/>
              <p14:nvPr/>
            </p14:nvContentPartPr>
            <p14:xfrm>
              <a:off x="-13680" y="3944920"/>
              <a:ext cx="1171800" cy="48600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C032EFF4-4652-4775-960F-3B9A732990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9800" y="3938800"/>
                <a:ext cx="11840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FB03CFB-169B-4FF5-9A21-65BE68D054C3}"/>
                  </a:ext>
                </a:extLst>
              </p14:cNvPr>
              <p14:cNvContentPartPr/>
              <p14:nvPr/>
            </p14:nvContentPartPr>
            <p14:xfrm>
              <a:off x="665280" y="1918120"/>
              <a:ext cx="36360" cy="6120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FB03CFB-169B-4FF5-9A21-65BE68D054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160" y="1912000"/>
                <a:ext cx="48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B2BC2182-4EC3-41FF-9AD8-AAD226F296CD}"/>
                  </a:ext>
                </a:extLst>
              </p14:cNvPr>
              <p14:cNvContentPartPr/>
              <p14:nvPr/>
            </p14:nvContentPartPr>
            <p14:xfrm>
              <a:off x="132480" y="39640"/>
              <a:ext cx="5760" cy="27612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B2BC2182-4EC3-41FF-9AD8-AAD226F29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360" y="33520"/>
                <a:ext cx="180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908BA5AB-359E-4E3C-8D5B-BEC3822AA1AF}"/>
                  </a:ext>
                </a:extLst>
              </p14:cNvPr>
              <p14:cNvContentPartPr/>
              <p14:nvPr/>
            </p14:nvContentPartPr>
            <p14:xfrm>
              <a:off x="3161520" y="2818840"/>
              <a:ext cx="360" cy="36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908BA5AB-359E-4E3C-8D5B-BEC3822AA1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5400" y="281272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503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3772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Estrutura do sistema nervoso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BB7C1F0-34E7-40F3-992A-A816C6AD2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" y="1031528"/>
            <a:ext cx="9144000" cy="57627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C1E0CFEC-AAED-4E98-BC12-ADBC3386EDB5}"/>
                  </a:ext>
                </a:extLst>
              </p14:cNvPr>
              <p14:cNvContentPartPr/>
              <p14:nvPr/>
            </p14:nvContentPartPr>
            <p14:xfrm>
              <a:off x="2408400" y="2018160"/>
              <a:ext cx="3186000" cy="27284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C1E0CFEC-AAED-4E98-BC12-ADBC3386ED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9040" y="2008800"/>
                <a:ext cx="3204720" cy="27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8339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7ECD797-FA65-4F9E-B52B-E118AEB5D601}"/>
              </a:ext>
            </a:extLst>
          </p:cNvPr>
          <p:cNvCxnSpPr>
            <a:cxnSpLocks/>
            <a:stCxn id="16" idx="1"/>
            <a:endCxn id="7" idx="3"/>
          </p:cNvCxnSpPr>
          <p:nvPr/>
        </p:nvCxnSpPr>
        <p:spPr>
          <a:xfrm flipH="1">
            <a:off x="3707904" y="1660158"/>
            <a:ext cx="72008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6DD9B0E5-78BE-4848-8BE6-E93D59567A22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3707904" y="2312006"/>
            <a:ext cx="688722" cy="551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stomShape 1"/>
          <p:cNvSpPr/>
          <p:nvPr/>
        </p:nvSpPr>
        <p:spPr>
          <a:xfrm>
            <a:off x="1310689" y="133144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Sistema nervoso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3F212C-17AA-4240-A493-5746864CF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945" y="5472"/>
            <a:ext cx="3617055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2182C6B-9156-4367-9E94-5514A60E1E13}"/>
              </a:ext>
            </a:extLst>
          </p:cNvPr>
          <p:cNvSpPr/>
          <p:nvPr/>
        </p:nvSpPr>
        <p:spPr>
          <a:xfrm>
            <a:off x="539552" y="1484784"/>
            <a:ext cx="1872208" cy="11521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Nervoso Central</a:t>
            </a:r>
          </a:p>
          <a:p>
            <a:pPr algn="ctr"/>
            <a:r>
              <a:rPr lang="pt-BR" dirty="0"/>
              <a:t>(SNC)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6618E0A-8D5D-47B2-AD7D-63D955FEA635}"/>
              </a:ext>
            </a:extLst>
          </p:cNvPr>
          <p:cNvSpPr/>
          <p:nvPr/>
        </p:nvSpPr>
        <p:spPr>
          <a:xfrm>
            <a:off x="539552" y="3717032"/>
            <a:ext cx="1872208" cy="11521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Nervoso Periférico</a:t>
            </a:r>
          </a:p>
          <a:p>
            <a:pPr algn="ctr"/>
            <a:r>
              <a:rPr lang="pt-BR" dirty="0"/>
              <a:t>(SNP)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191FD2-0659-4036-BD8F-1514D75DDF17}"/>
              </a:ext>
            </a:extLst>
          </p:cNvPr>
          <p:cNvSpPr txBox="1"/>
          <p:nvPr/>
        </p:nvSpPr>
        <p:spPr>
          <a:xfrm>
            <a:off x="2627784" y="1475492"/>
            <a:ext cx="10801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Encéfalo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8EB2AD-9F8B-41F0-93EF-ED1153F8DB8F}"/>
              </a:ext>
            </a:extLst>
          </p:cNvPr>
          <p:cNvSpPr txBox="1"/>
          <p:nvPr/>
        </p:nvSpPr>
        <p:spPr>
          <a:xfrm>
            <a:off x="2627784" y="1988840"/>
            <a:ext cx="10801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Medula espinhal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84995F9-0145-476F-98E2-45907CB4501B}"/>
              </a:ext>
            </a:extLst>
          </p:cNvPr>
          <p:cNvSpPr txBox="1"/>
          <p:nvPr/>
        </p:nvSpPr>
        <p:spPr>
          <a:xfrm>
            <a:off x="2915816" y="3635732"/>
            <a:ext cx="223224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Nervos cranianos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58BF2E-CEBB-4639-8D5E-6E486E85B62E}"/>
              </a:ext>
            </a:extLst>
          </p:cNvPr>
          <p:cNvSpPr txBox="1"/>
          <p:nvPr/>
        </p:nvSpPr>
        <p:spPr>
          <a:xfrm>
            <a:off x="2915816" y="4211796"/>
            <a:ext cx="223224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Nervos espinhais (raquidianos)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719BF63-E511-438E-A98B-FFF9360E74AA}"/>
              </a:ext>
            </a:extLst>
          </p:cNvPr>
          <p:cNvSpPr txBox="1"/>
          <p:nvPr/>
        </p:nvSpPr>
        <p:spPr>
          <a:xfrm>
            <a:off x="4427985" y="1475492"/>
            <a:ext cx="10989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Crânio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2BE47E1-56A9-4075-B839-3B458B254FCC}"/>
              </a:ext>
            </a:extLst>
          </p:cNvPr>
          <p:cNvSpPr txBox="1"/>
          <p:nvPr/>
        </p:nvSpPr>
        <p:spPr>
          <a:xfrm>
            <a:off x="4427984" y="1979548"/>
            <a:ext cx="112939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Coluna vertebral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123410C-12C0-4EBB-BE8A-1D3C82CF54FA}"/>
              </a:ext>
            </a:extLst>
          </p:cNvPr>
          <p:cNvSpPr txBox="1"/>
          <p:nvPr/>
        </p:nvSpPr>
        <p:spPr>
          <a:xfrm rot="16200000">
            <a:off x="3460995" y="1866419"/>
            <a:ext cx="1276617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Meninges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FFCC13C-F5B9-4BFD-8F09-35D7684D8718}"/>
              </a:ext>
            </a:extLst>
          </p:cNvPr>
          <p:cNvSpPr txBox="1"/>
          <p:nvPr/>
        </p:nvSpPr>
        <p:spPr>
          <a:xfrm>
            <a:off x="539552" y="580700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*Lado esquerdo do cérebro controla o lado direito do corpo e vice-versa</a:t>
            </a:r>
          </a:p>
          <a:p>
            <a:r>
              <a:rPr lang="pt-BR" dirty="0"/>
              <a:t>*Neurônios </a:t>
            </a:r>
            <a:r>
              <a:rPr lang="pt-BR" dirty="0">
                <a:sym typeface="Wingdings" panose="05000000000000000000" pitchFamily="2" charset="2"/>
              </a:rPr>
              <a:t> células nervosas</a:t>
            </a:r>
            <a:endParaRPr lang="pt-B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C379BC7-03C2-46F5-ADCD-FD9FDDC85ADF}"/>
                  </a:ext>
                </a:extLst>
              </p14:cNvPr>
              <p14:cNvContentPartPr/>
              <p14:nvPr/>
            </p14:nvContentPartPr>
            <p14:xfrm>
              <a:off x="2007000" y="282960"/>
              <a:ext cx="6658200" cy="62661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C379BC7-03C2-46F5-ADCD-FD9FDDC85A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7640" y="273600"/>
                <a:ext cx="6676920" cy="62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247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30966" y="113898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SNC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FED6A54-FE70-4B97-A6F7-E6694BDC8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1" t="5582" r="13463" b="4026"/>
          <a:stretch/>
        </p:blipFill>
        <p:spPr>
          <a:xfrm>
            <a:off x="3183858" y="113898"/>
            <a:ext cx="2326727" cy="68297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23A430-D3FA-4814-B2D2-948F36EEA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601" y="2162175"/>
            <a:ext cx="2609850" cy="25336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6191FD2-0659-4036-BD8F-1514D75DDF17}"/>
              </a:ext>
            </a:extLst>
          </p:cNvPr>
          <p:cNvSpPr txBox="1"/>
          <p:nvPr/>
        </p:nvSpPr>
        <p:spPr>
          <a:xfrm>
            <a:off x="5433633" y="3267566"/>
            <a:ext cx="10801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Encéfalo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A3BABF-8B50-45C8-B842-C90047EA92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991" r="-373"/>
          <a:stretch/>
        </p:blipFill>
        <p:spPr>
          <a:xfrm>
            <a:off x="45584" y="2879070"/>
            <a:ext cx="1793777" cy="397893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8EB2AD-9F8B-41F0-93EF-ED1153F8DB8F}"/>
              </a:ext>
            </a:extLst>
          </p:cNvPr>
          <p:cNvSpPr txBox="1"/>
          <p:nvPr/>
        </p:nvSpPr>
        <p:spPr>
          <a:xfrm>
            <a:off x="2043652" y="3205626"/>
            <a:ext cx="10801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dirty="0"/>
              <a:t>Medula espinhal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CD952A9-B277-4429-8C7F-C439EB20F3B3}"/>
              </a:ext>
            </a:extLst>
          </p:cNvPr>
          <p:cNvSpPr txBox="1"/>
          <p:nvPr/>
        </p:nvSpPr>
        <p:spPr>
          <a:xfrm>
            <a:off x="6372200" y="21621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Cérebro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1F7435-6B63-4A26-B40B-B75156807E50}"/>
              </a:ext>
            </a:extLst>
          </p:cNvPr>
          <p:cNvSpPr txBox="1"/>
          <p:nvPr/>
        </p:nvSpPr>
        <p:spPr>
          <a:xfrm>
            <a:off x="6156176" y="3995772"/>
            <a:ext cx="11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Cerebelo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FD07CFBD-F996-4876-AA6B-FC13A1C8D562}"/>
              </a:ext>
            </a:extLst>
          </p:cNvPr>
          <p:cNvCxnSpPr>
            <a:cxnSpLocks/>
          </p:cNvCxnSpPr>
          <p:nvPr/>
        </p:nvCxnSpPr>
        <p:spPr>
          <a:xfrm flipV="1">
            <a:off x="7100348" y="3717032"/>
            <a:ext cx="351972" cy="46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FC130EC-CF71-45A9-AD86-3B6A4BDC5EAA}"/>
              </a:ext>
            </a:extLst>
          </p:cNvPr>
          <p:cNvSpPr txBox="1"/>
          <p:nvPr/>
        </p:nvSpPr>
        <p:spPr>
          <a:xfrm>
            <a:off x="5973693" y="452160"/>
            <a:ext cx="303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Memória, inteligência, processamento da visão, audição, olfato, paladar e fonação.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05CE2A5-EDFE-4899-8A59-940BBD3FC519}"/>
              </a:ext>
            </a:extLst>
          </p:cNvPr>
          <p:cNvSpPr txBox="1"/>
          <p:nvPr/>
        </p:nvSpPr>
        <p:spPr>
          <a:xfrm>
            <a:off x="6172760" y="4959761"/>
            <a:ext cx="303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Coordenação das funções motoras (locomoção, equilíbrio corporal, tônus e vigor muscular)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8513EC7-A65D-45AE-8D13-A93553C30D9A}"/>
              </a:ext>
            </a:extLst>
          </p:cNvPr>
          <p:cNvSpPr txBox="1"/>
          <p:nvPr/>
        </p:nvSpPr>
        <p:spPr>
          <a:xfrm>
            <a:off x="45584" y="1124744"/>
            <a:ext cx="3138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Transportar informações do encéfalo para o corpo e do corpo para o encéfalo;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Integrar as respostas do corpo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244F6C9-6855-4569-BE11-89BDD359EF96}"/>
                  </a:ext>
                </a:extLst>
              </p14:cNvPr>
              <p14:cNvContentPartPr/>
              <p14:nvPr/>
            </p14:nvContentPartPr>
            <p14:xfrm>
              <a:off x="516960" y="1562040"/>
              <a:ext cx="8290800" cy="39434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244F6C9-6855-4569-BE11-89BDD359EF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600" y="1552680"/>
                <a:ext cx="8309520" cy="39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3089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30966" y="113898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SNP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FED6A54-FE70-4B97-A6F7-E6694BDC8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1" t="5582" r="13463" b="4026"/>
          <a:stretch/>
        </p:blipFill>
        <p:spPr>
          <a:xfrm>
            <a:off x="6817273" y="28212"/>
            <a:ext cx="2326727" cy="6829788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78513EC7-A65D-45AE-8D13-A93553C30D9A}"/>
              </a:ext>
            </a:extLst>
          </p:cNvPr>
          <p:cNvSpPr txBox="1"/>
          <p:nvPr/>
        </p:nvSpPr>
        <p:spPr>
          <a:xfrm>
            <a:off x="539552" y="1124744"/>
            <a:ext cx="58326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Sensorial</a:t>
            </a:r>
            <a:r>
              <a:rPr lang="pt-BR" sz="2800" dirty="0"/>
              <a:t>: levam informações sobre os estímulos ambientais e internos do corpo ao SNC;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Motor</a:t>
            </a:r>
            <a:r>
              <a:rPr lang="pt-BR" sz="28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i="1" dirty="0"/>
              <a:t>SNP Somático </a:t>
            </a:r>
            <a:r>
              <a:rPr lang="pt-BR" sz="2800" dirty="0"/>
              <a:t>(depende da vontade)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i="1" dirty="0"/>
              <a:t>SNP Autônomo </a:t>
            </a:r>
            <a:r>
              <a:rPr lang="pt-BR" sz="2800" dirty="0"/>
              <a:t>ou visceral (voluntário)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Sistema simpático </a:t>
            </a:r>
            <a:r>
              <a:rPr lang="pt-BR" sz="2000" dirty="0"/>
              <a:t>(prepara para a ação)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Sistema parassimpático </a:t>
            </a:r>
            <a:r>
              <a:rPr lang="pt-BR" sz="2000" dirty="0"/>
              <a:t>(recuperação, conservação, repouso dos órgãos vitais)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C36FD2C-B4A9-4119-AC63-BF1F850EB889}"/>
                  </a:ext>
                </a:extLst>
              </p14:cNvPr>
              <p14:cNvContentPartPr/>
              <p14:nvPr/>
            </p14:nvContentPartPr>
            <p14:xfrm>
              <a:off x="3389040" y="5016960"/>
              <a:ext cx="2552760" cy="10047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C36FD2C-B4A9-4119-AC63-BF1F850EB8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9680" y="5007600"/>
                <a:ext cx="2571480" cy="10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4937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30966" y="113898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70C0"/>
                </a:solidFill>
                <a:ea typeface="SimSun"/>
              </a:rPr>
              <a:t>SNP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78513EC7-A65D-45AE-8D13-A93553C30D9A}"/>
              </a:ext>
            </a:extLst>
          </p:cNvPr>
          <p:cNvSpPr txBox="1"/>
          <p:nvPr/>
        </p:nvSpPr>
        <p:spPr>
          <a:xfrm>
            <a:off x="539552" y="112474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Sistema simpático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Sistema parassimpático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143AE8-0F6D-4715-881F-7FECC985A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303" y="0"/>
            <a:ext cx="762907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51706C75-7061-4F9A-B85F-AAB8AE13C3EB}"/>
                  </a:ext>
                </a:extLst>
              </p14:cNvPr>
              <p14:cNvContentPartPr/>
              <p14:nvPr/>
            </p14:nvContentPartPr>
            <p14:xfrm>
              <a:off x="428760" y="74880"/>
              <a:ext cx="8192160" cy="46695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51706C75-7061-4F9A-B85F-AAB8AE13C3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400" y="65520"/>
                <a:ext cx="8210880" cy="46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997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D3F4E1-D710-4A6B-9A40-23EFB1522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14287"/>
            <a:ext cx="4981575" cy="68294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73C3840-4799-48CB-BAD5-E4FE5F3A4B41}"/>
              </a:ext>
            </a:extLst>
          </p:cNvPr>
          <p:cNvSpPr/>
          <p:nvPr/>
        </p:nvSpPr>
        <p:spPr>
          <a:xfrm rot="16200000">
            <a:off x="5281753" y="2986625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Fonte: https://www.msdmanuals.com/pt-br/casa/dist%C3%BArbios-cerebrais,-da-medula-espinal-e-dos-nervos/dist%C3%BArbios-do-sistema-nervoso-aut%C3%B4nomo/considera%C3%A7%C3%B5es-gerais-sobre-o-sistema-nervoso-aut%C3%B4nomo?query=sistema%20nervoso</a:t>
            </a:r>
            <a:endParaRPr lang="pt-BR" sz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417E337C-8058-4322-B3DC-09827D03FD6F}"/>
                  </a:ext>
                </a:extLst>
              </p14:cNvPr>
              <p14:cNvContentPartPr/>
              <p14:nvPr/>
            </p14:nvContentPartPr>
            <p14:xfrm>
              <a:off x="183960" y="3600"/>
              <a:ext cx="7828200" cy="64850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417E337C-8058-4322-B3DC-09827D03FD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600" y="-5760"/>
                <a:ext cx="7846920" cy="65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14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557</Words>
  <Application>Microsoft Office PowerPoint</Application>
  <PresentationFormat>Apresentação na tela (4:3)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Andalus</vt:lpstr>
      <vt:lpstr>Arial</vt:lpstr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win7</dc:creator>
  <cp:lastModifiedBy>Luciana Senter</cp:lastModifiedBy>
  <cp:revision>478</cp:revision>
  <dcterms:modified xsi:type="dcterms:W3CDTF">2020-05-20T16:47:42Z</dcterms:modified>
</cp:coreProperties>
</file>