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8" r:id="rId4"/>
    <p:sldId id="291" r:id="rId5"/>
    <p:sldId id="257" r:id="rId6"/>
    <p:sldId id="283" r:id="rId7"/>
    <p:sldId id="292" r:id="rId8"/>
    <p:sldId id="284" r:id="rId9"/>
    <p:sldId id="258" r:id="rId10"/>
    <p:sldId id="259" r:id="rId11"/>
    <p:sldId id="260" r:id="rId12"/>
    <p:sldId id="280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48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52FC-0DB0-4B8B-B564-D55C24ED3130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6C27-FD98-4CAE-9853-5D69E7A6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9842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52FC-0DB0-4B8B-B564-D55C24ED3130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6C27-FD98-4CAE-9853-5D69E7A6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0475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52FC-0DB0-4B8B-B564-D55C24ED3130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6C27-FD98-4CAE-9853-5D69E7A6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73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52FC-0DB0-4B8B-B564-D55C24ED3130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6C27-FD98-4CAE-9853-5D69E7A6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07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52FC-0DB0-4B8B-B564-D55C24ED3130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6C27-FD98-4CAE-9853-5D69E7A6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163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52FC-0DB0-4B8B-B564-D55C24ED3130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6C27-FD98-4CAE-9853-5D69E7A6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395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52FC-0DB0-4B8B-B564-D55C24ED3130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6C27-FD98-4CAE-9853-5D69E7A6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5692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52FC-0DB0-4B8B-B564-D55C24ED3130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6C27-FD98-4CAE-9853-5D69E7A6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952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52FC-0DB0-4B8B-B564-D55C24ED3130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6C27-FD98-4CAE-9853-5D69E7A6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1912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52FC-0DB0-4B8B-B564-D55C24ED3130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6C27-FD98-4CAE-9853-5D69E7A6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6971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52FC-0DB0-4B8B-B564-D55C24ED3130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6C27-FD98-4CAE-9853-5D69E7A6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164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552FC-0DB0-4B8B-B564-D55C24ED3130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96C27-FD98-4CAE-9853-5D69E7A6A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875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036543" y="841844"/>
            <a:ext cx="2853372" cy="2846070"/>
          </a:xfrm>
        </p:spPr>
        <p:txBody>
          <a:bodyPr anchor="ctr">
            <a:normAutofit/>
          </a:bodyPr>
          <a:lstStyle/>
          <a:p>
            <a:pPr algn="l"/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HISTÓRIA E EVOLUÇÃO DA NATAÇÃO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733791" y="4094340"/>
            <a:ext cx="2976505" cy="2651017"/>
          </a:xfrm>
        </p:spPr>
        <p:txBody>
          <a:bodyPr>
            <a:noAutofit/>
          </a:bodyPr>
          <a:lstStyle/>
          <a:p>
            <a:pPr algn="l"/>
            <a:endParaRPr lang="pt-BR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Professoras</a:t>
            </a:r>
          </a:p>
          <a:p>
            <a:pPr algn="l"/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Hully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P. Machado Gerônimo</a:t>
            </a:r>
          </a:p>
          <a:p>
            <a:pPr algn="l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Maria Aparecida Pereira</a:t>
            </a:r>
          </a:p>
          <a:p>
            <a:pPr algn="l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Priscila Roberta Cardoso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91E39392-AB2C-4F62-9C67-27533AF59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8" y="1142199"/>
            <a:ext cx="7826305" cy="464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14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42741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PLANO DE ENSINO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87" y="271619"/>
            <a:ext cx="11232830" cy="658638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B3D3A12-7976-4492-9E6F-EA9DC19C8C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722" y="18243"/>
            <a:ext cx="1675278" cy="94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85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358" y="633607"/>
            <a:ext cx="8093102" cy="524804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C0F1150-2DE2-442B-BC03-741BC49E73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722" y="18243"/>
            <a:ext cx="1675278" cy="94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32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BIBLIOGRAFIAS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5029" y="2087741"/>
            <a:ext cx="5471214" cy="41141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LIMA, W.U. Ensinando Natação. 4 ed. São Paulo: </a:t>
            </a: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Phorte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2009.</a:t>
            </a:r>
          </a:p>
          <a:p>
            <a:pPr marL="0" indent="0">
              <a:buNone/>
            </a:pP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LIMA, W. U. KLAR, A. Atividades Aquáticas : pedagogia universitária. Vol. 1 – 3ª </a:t>
            </a: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Dialeto </a:t>
            </a: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Latin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American </a:t>
            </a: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Documentary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2014.</a:t>
            </a:r>
          </a:p>
          <a:p>
            <a:pPr marL="0" indent="0">
              <a:buNone/>
            </a:pP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MACHADO, D.C. Metodologia da Natação. São Paulo: EPU, 2004.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61A99DD-5369-4E3D-9BD0-22D9CD882F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93" y="2271352"/>
            <a:ext cx="4223252" cy="237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21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37150"/>
            <a:ext cx="4997001" cy="262085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42741" y="-38637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HISTÓRIA E EVOLUÇÃO DA NATAÇÃO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42334" y="1455363"/>
            <a:ext cx="109073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Raposo (1981) O homem aprendeu a nadar a 6.000 anos antes da civilização Egípcia para sua sobrevivência.</a:t>
            </a:r>
          </a:p>
          <a:p>
            <a:pPr algn="just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Egícpios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guerra / Outros povos nadavam para achar tesouro.</a:t>
            </a:r>
          </a:p>
          <a:p>
            <a:pPr algn="just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Na Grécia, uma lei do parlamento de 689 dizia:</a:t>
            </a:r>
          </a:p>
          <a:p>
            <a:pPr algn="just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“Todo cidadão  educado deve saber nadar”	</a:t>
            </a:r>
          </a:p>
          <a:p>
            <a:pPr algn="just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Piscina = </a:t>
            </a:r>
            <a:r>
              <a:rPr lang="pt-B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colimbetas</a:t>
            </a: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Espaço Reservado para Conteúdo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534" y="3281770"/>
            <a:ext cx="4996466" cy="3614867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DEEF485-34F4-477C-A52C-65015F3FDB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981" y="130825"/>
            <a:ext cx="1675278" cy="94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96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45321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Segundo </a:t>
            </a:r>
            <a:r>
              <a:rPr lang="pt-B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Levin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1538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foi publicado o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primeiro manual de natação, intitulado “</a:t>
            </a:r>
            <a:r>
              <a:rPr lang="pt-BR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Colymbetes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autoria do humanista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Nicolas </a:t>
            </a:r>
            <a:r>
              <a:rPr lang="pt-BR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Wynmann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Sua intenção estava relacionada com a ideia de evitar o perigo de afogamento.</a:t>
            </a:r>
          </a:p>
          <a:p>
            <a:pPr marL="0" indent="0">
              <a:buNone/>
            </a:pP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obra tinha fundamentos da técnica e dos métodos da natação.</a:t>
            </a:r>
          </a:p>
          <a:p>
            <a:pPr marL="0" indent="0">
              <a:buNone/>
            </a:pP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Somente em 1908 as provas de natação foram realizadas em piscinas e as regras foram oficializadas.</a:t>
            </a:r>
          </a:p>
          <a:p>
            <a:pPr marL="0" indent="0">
              <a:buNone/>
            </a:pPr>
            <a:endParaRPr lang="pt-BR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Brasil: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Natação foi introduzida oficialmente em julho e 1897 com ocorreu a fundação no rio a União de Regatas fluminense.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42741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HISTÓRIA E EVOLUÇÃO DA NATAÇÃO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C0E36A8-CCE0-43D3-B0EB-9FE854CA39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284" y="118587"/>
            <a:ext cx="1876975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32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8" r="-1" b="-1"/>
          <a:stretch/>
        </p:blipFill>
        <p:spPr>
          <a:xfrm>
            <a:off x="20" y="-393885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OLIMPÍADAS ANTIGAS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475E5225-B077-4F5A-B120-43C449D066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163" y="5241983"/>
            <a:ext cx="2092817" cy="117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06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4" b="49709"/>
          <a:stretch/>
        </p:blipFill>
        <p:spPr>
          <a:xfrm>
            <a:off x="20" y="10"/>
            <a:ext cx="6095980" cy="342899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5" b="7048"/>
          <a:stretch/>
        </p:blipFill>
        <p:spPr>
          <a:xfrm>
            <a:off x="6096000" y="10"/>
            <a:ext cx="6096000" cy="342899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/>
          <a:srcRect l="10340" r="15438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/>
          <a:srcRect b="1747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000" b="1" kern="1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VESTIMENTAS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F572F50-3511-4669-AF2D-E25E24F6AF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702" y="0"/>
            <a:ext cx="1675278" cy="94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95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452" y="2699210"/>
            <a:ext cx="5688169" cy="399189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42741" y="-38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EVOLUÇÃO DO ENSINO DA NATAÇÃO</a:t>
            </a:r>
            <a:endParaRPr lang="pt-BR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091966" y="1630239"/>
            <a:ext cx="51000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Aulas fora da água;</a:t>
            </a:r>
          </a:p>
          <a:p>
            <a:r>
              <a:rPr lang="pt-BR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Máquinas como carrossel.</a:t>
            </a: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8113" y="1301144"/>
            <a:ext cx="4652226" cy="620296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67B6B48-CC31-42E4-B982-950B4EB4C4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967" y="130825"/>
            <a:ext cx="2055292" cy="11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34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BB3A3FF-8EE3-498B-8C43-57F2DE9A2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63604" y="821048"/>
            <a:ext cx="3090345" cy="33463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EVOLUÇÃO DO ENSINO DA NATAÇÃO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983B4D-AA9E-4FCA-A321-B87362793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2446384" cy="577780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2432161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2446384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4" r="23711" b="1"/>
          <a:stretch/>
        </p:blipFill>
        <p:spPr>
          <a:xfrm>
            <a:off x="996362" y="972235"/>
            <a:ext cx="3434321" cy="504773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" r="-3" b="-3"/>
          <a:stretch/>
        </p:blipFill>
        <p:spPr>
          <a:xfrm>
            <a:off x="4683639" y="972236"/>
            <a:ext cx="3383280" cy="2414016"/>
          </a:xfrm>
          <a:prstGeom prst="rect">
            <a:avLst/>
          </a:prstGeom>
        </p:spPr>
      </p:pic>
      <p:pic>
        <p:nvPicPr>
          <p:cNvPr id="5" name="Espaço Reservado para Conteúdo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" r="7413" b="-1"/>
          <a:stretch/>
        </p:blipFill>
        <p:spPr>
          <a:xfrm>
            <a:off x="4689525" y="3605954"/>
            <a:ext cx="3377394" cy="241401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A9B31EC-92F4-4304-9AF5-2ED2D28675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700" y="130825"/>
            <a:ext cx="235655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26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DINÂMICA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8047" y="1529411"/>
            <a:ext cx="10515600" cy="4351338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NATAÇÃO NAS OLIMPÍADA</a:t>
            </a:r>
          </a:p>
          <a:p>
            <a:pPr marL="0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Construção da linha do tempo</a:t>
            </a:r>
          </a:p>
          <a:p>
            <a:pPr marL="0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uxograma: Fita perfurada 4"/>
          <p:cNvSpPr/>
          <p:nvPr/>
        </p:nvSpPr>
        <p:spPr>
          <a:xfrm>
            <a:off x="6164688" y="4677847"/>
            <a:ext cx="1712890" cy="99167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Fita perfurada 5"/>
          <p:cNvSpPr/>
          <p:nvPr/>
        </p:nvSpPr>
        <p:spPr>
          <a:xfrm>
            <a:off x="3544910" y="3466160"/>
            <a:ext cx="1712890" cy="99167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Fluxograma: Fita perfurada 6"/>
          <p:cNvSpPr/>
          <p:nvPr/>
        </p:nvSpPr>
        <p:spPr>
          <a:xfrm>
            <a:off x="6034829" y="3422557"/>
            <a:ext cx="1712890" cy="99167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luxograma: Fita perfurada 7"/>
          <p:cNvSpPr/>
          <p:nvPr/>
        </p:nvSpPr>
        <p:spPr>
          <a:xfrm>
            <a:off x="8658901" y="3362057"/>
            <a:ext cx="1712890" cy="99167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luxograma: Fita perfurada 8"/>
          <p:cNvSpPr/>
          <p:nvPr/>
        </p:nvSpPr>
        <p:spPr>
          <a:xfrm>
            <a:off x="8658901" y="4621403"/>
            <a:ext cx="1712890" cy="99167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luxograma: Fita perfurada 9"/>
          <p:cNvSpPr/>
          <p:nvPr/>
        </p:nvSpPr>
        <p:spPr>
          <a:xfrm>
            <a:off x="925132" y="4897394"/>
            <a:ext cx="1712890" cy="99167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Fluxograma: Fita perfurada 10"/>
          <p:cNvSpPr/>
          <p:nvPr/>
        </p:nvSpPr>
        <p:spPr>
          <a:xfrm>
            <a:off x="3544910" y="4886628"/>
            <a:ext cx="1712890" cy="99167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luxograma: Fita perfurada 11"/>
          <p:cNvSpPr/>
          <p:nvPr/>
        </p:nvSpPr>
        <p:spPr>
          <a:xfrm>
            <a:off x="840078" y="3459050"/>
            <a:ext cx="1712890" cy="99167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840078" y="3705080"/>
            <a:ext cx="1627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1896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544910" y="3674227"/>
            <a:ext cx="1627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1908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096000" y="3623334"/>
            <a:ext cx="1627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1912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8713092" y="3573324"/>
            <a:ext cx="1627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1936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8701428" y="4832405"/>
            <a:ext cx="1627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1992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6195884" y="4887937"/>
            <a:ext cx="1627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1996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557251" y="5120854"/>
            <a:ext cx="1627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984024" y="5107188"/>
            <a:ext cx="1627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5D8432AC-FED8-434B-8160-AB080274B7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652" y="5612469"/>
            <a:ext cx="2120348" cy="1192695"/>
          </a:xfrm>
          <a:prstGeom prst="rect">
            <a:avLst/>
          </a:prstGeom>
        </p:spPr>
      </p:pic>
      <p:pic>
        <p:nvPicPr>
          <p:cNvPr id="25" name="Imagem 24" descr="Ícone&#10;&#10;Descrição gerada automaticamente">
            <a:extLst>
              <a:ext uri="{FF2B5EF4-FFF2-40B4-BE49-F238E27FC236}">
                <a16:creationId xmlns:a16="http://schemas.microsoft.com/office/drawing/2014/main" id="{80DB4E0F-37ED-4633-BF08-17A98A320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71" y="271337"/>
            <a:ext cx="5016648" cy="230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32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07" y="190513"/>
            <a:ext cx="10891234" cy="666748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F0A2592-BA37-4ACE-B8F8-8270719FB1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722" y="18243"/>
            <a:ext cx="1675278" cy="94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047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287</Words>
  <Application>Microsoft Office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Tema do Office</vt:lpstr>
      <vt:lpstr>HISTÓRIA E EVOLUÇÃO DA NATAÇÃO</vt:lpstr>
      <vt:lpstr>HISTÓRIA E EVOLUÇÃO DA NATAÇÃO</vt:lpstr>
      <vt:lpstr>Apresentação do PowerPoint</vt:lpstr>
      <vt:lpstr>OLIMPÍADAS ANTIGAS</vt:lpstr>
      <vt:lpstr>VESTIMENTAS</vt:lpstr>
      <vt:lpstr>Apresentação do PowerPoint</vt:lpstr>
      <vt:lpstr>EVOLUÇÃO DO ENSINO DA NATAÇÃO</vt:lpstr>
      <vt:lpstr>DINÂMICA</vt:lpstr>
      <vt:lpstr>Apresentação do PowerPoint</vt:lpstr>
      <vt:lpstr>PLANO DE ENSINO</vt:lpstr>
      <vt:lpstr>Apresentação do PowerPoint</vt:lpstr>
      <vt:lpstr>BIBLIOGRAFIAS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HISTÓRIA E EVOLUÇÃO DA NATAÇÃO</dc:title>
  <dc:creator>Priscila</dc:creator>
  <cp:lastModifiedBy>Priscila</cp:lastModifiedBy>
  <cp:revision>3</cp:revision>
  <dcterms:created xsi:type="dcterms:W3CDTF">2021-01-02T15:12:51Z</dcterms:created>
  <dcterms:modified xsi:type="dcterms:W3CDTF">2021-01-23T01:00:16Z</dcterms:modified>
</cp:coreProperties>
</file>