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7" r:id="rId3"/>
    <p:sldId id="289" r:id="rId4"/>
    <p:sldId id="258" r:id="rId5"/>
    <p:sldId id="259" r:id="rId6"/>
    <p:sldId id="301" r:id="rId7"/>
    <p:sldId id="302" r:id="rId8"/>
    <p:sldId id="303" r:id="rId9"/>
    <p:sldId id="298" r:id="rId10"/>
    <p:sldId id="260" r:id="rId11"/>
    <p:sldId id="304" r:id="rId12"/>
    <p:sldId id="305" r:id="rId13"/>
    <p:sldId id="299" r:id="rId14"/>
    <p:sldId id="306" r:id="rId15"/>
    <p:sldId id="307" r:id="rId16"/>
    <p:sldId id="308" r:id="rId17"/>
    <p:sldId id="309" r:id="rId18"/>
    <p:sldId id="310" r:id="rId19"/>
    <p:sldId id="300" r:id="rId20"/>
    <p:sldId id="311" r:id="rId21"/>
    <p:sldId id="312" r:id="rId22"/>
    <p:sldId id="313" r:id="rId23"/>
    <p:sldId id="270" r:id="rId24"/>
    <p:sldId id="280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84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47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73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07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16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95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6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52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91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97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16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87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fTwgXqUnXw&amp;list=PLxfS4l0M1CvBGIMhK2usCAi9JVzhMeaKJ&amp;index=20" TargetMode="External"/><Relationship Id="rId5" Type="http://schemas.openxmlformats.org/officeDocument/2006/relationships/hyperlink" Target="https://www.youtube.com/watch?v=dGa1tyboVbU" TargetMode="External"/><Relationship Id="rId4" Type="http://schemas.openxmlformats.org/officeDocument/2006/relationships/hyperlink" Target="https://www.youtube.com/watch?v=jQ5n_C_J6LI&amp;list=PLxfS4l0M1CvBGIMhK2usCAi9JVzhMeaKJ&amp;index=1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a1tyboVbU" TargetMode="External"/><Relationship Id="rId7" Type="http://schemas.openxmlformats.org/officeDocument/2006/relationships/hyperlink" Target="https://www.youtube.com/watch?v=7qLPG1MYMz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WUmnFbnpFI" TargetMode="External"/><Relationship Id="rId5" Type="http://schemas.openxmlformats.org/officeDocument/2006/relationships/hyperlink" Target="https://www.youtube.com/watch?v=jQ5n_C_J6LI&amp;list=PLxfS4l0M1CvBGIMhK2usCAi9JVzhMeaKJ&amp;index=17" TargetMode="External"/><Relationship Id="rId4" Type="http://schemas.openxmlformats.org/officeDocument/2006/relationships/hyperlink" Target="https://www.youtube.com/watch?v=UJl8RdYjPl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tEZfrm_yL3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L2LM6-1wI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68aI9mKdpz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5obVa3hcg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globoplay.globo.com/v/5221445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WsvZTivuU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RyNIJA-Dkk" TargetMode="External"/><Relationship Id="rId5" Type="http://schemas.openxmlformats.org/officeDocument/2006/relationships/hyperlink" Target="https://www.youtube.com/watch?v=ffeTLMzpR_k" TargetMode="External"/><Relationship Id="rId4" Type="http://schemas.openxmlformats.org/officeDocument/2006/relationships/hyperlink" Target="https://www.youtube.com/watch?v=soYYXpnAEf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www.youtube.com/watch?v=LAS-Z4xqvJs&amp;list=PLxfS4l0M1CvBGIMhK2usCAi9JVzhMeaKJ&amp;index=1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VM6xOFqW44" TargetMode="External"/><Relationship Id="rId5" Type="http://schemas.openxmlformats.org/officeDocument/2006/relationships/hyperlink" Target="https://www.youtube.com/watch?v=g8Q9H_xOVxs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e_6W9tg2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8LSAL3T69U" TargetMode="External"/><Relationship Id="rId5" Type="http://schemas.openxmlformats.org/officeDocument/2006/relationships/hyperlink" Target="https://www.youtube.com/watch?v=fzcHlJL6niI" TargetMode="External"/><Relationship Id="rId4" Type="http://schemas.openxmlformats.org/officeDocument/2006/relationships/hyperlink" Target="https://www.youtube.com/watch?v=jQ5n_C_J6LI&amp;list=PLxfS4l0M1CvBGIMhK2usCAi9JVzhMeaKJ&amp;index=1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2522" y="841844"/>
            <a:ext cx="4439478" cy="2846070"/>
          </a:xfrm>
        </p:spPr>
        <p:txBody>
          <a:bodyPr anchor="ctr">
            <a:normAutofit/>
          </a:bodyPr>
          <a:lstStyle/>
          <a:p>
            <a:pPr algn="l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NADOS COMPETITIVOS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33791" y="4094340"/>
            <a:ext cx="2976505" cy="2651017"/>
          </a:xfrm>
        </p:spPr>
        <p:txBody>
          <a:bodyPr>
            <a:noAutofit/>
          </a:bodyPr>
          <a:lstStyle/>
          <a:p>
            <a:pPr algn="l"/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Professoras</a:t>
            </a:r>
          </a:p>
          <a:p>
            <a:pPr algn="l"/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Hully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Machado Gerônimo</a:t>
            </a:r>
          </a:p>
          <a:p>
            <a:pPr algn="l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Aparecida Pereira</a:t>
            </a:r>
          </a:p>
          <a:p>
            <a:pPr algn="l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Priscila Roberta Cardoso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1E39392-AB2C-4F62-9C67-27533AF5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722"/>
            <a:ext cx="7553739" cy="46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0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5306" y="-22713"/>
            <a:ext cx="5257799" cy="1938076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COSTAS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306" y="1460198"/>
            <a:ext cx="3816096" cy="369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Posição do corpo</a:t>
            </a:r>
          </a:p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Corpo horizontal (decúbito dorsal)</a:t>
            </a:r>
          </a:p>
          <a:p>
            <a:pPr>
              <a:buFontTx/>
              <a:buChar char="-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Cabeça fixa alinhada aos ombros</a:t>
            </a:r>
          </a:p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*o equilíbrio do corpo é melhor</a:t>
            </a:r>
          </a:p>
          <a:p>
            <a:pPr>
              <a:buFontTx/>
              <a:buChar char="-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Posicionamento do Quadril</a:t>
            </a:r>
          </a:p>
          <a:p>
            <a:pPr>
              <a:buFontTx/>
              <a:buChar char="-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Tronco: rolamento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AD0176-FEC2-4290-B4FC-9F608D645F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 r="-1" b="-1"/>
          <a:stretch/>
        </p:blipFill>
        <p:spPr>
          <a:xfrm>
            <a:off x="9054044" y="5339135"/>
            <a:ext cx="3022650" cy="1532283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Imagem 4" descr="Pássaro azul em frente a piscina&#10;&#10;Descrição gerada automaticamen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r="-1" b="-1"/>
          <a:stretch/>
        </p:blipFill>
        <p:spPr>
          <a:xfrm>
            <a:off x="3604838" y="1446780"/>
            <a:ext cx="8584114" cy="3509569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-31139" y="5820937"/>
            <a:ext cx="8584113" cy="995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Nado costas: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https://www.youtube.com/watch?v=dGa1tyboVbU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https://www.youtube.com/watch?v=xfTwgXqUnXw&amp;list=PLxfS4l0M1CvBGIMhK2usCAi9JVzhMeaKJ&amp;index=20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23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99822-7485-4FA1-BD6A-7262ADA9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0"/>
            <a:ext cx="4832802" cy="1243584"/>
          </a:xfrm>
        </p:spPr>
        <p:txBody>
          <a:bodyPr>
            <a:normAutofit/>
          </a:bodyPr>
          <a:lstStyle/>
          <a:p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do nado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933B722-AE68-4E83-A609-0F525296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1925780"/>
            <a:ext cx="4957913" cy="192343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F62D41F-113F-4C13-A590-5D5E9F63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" y="3836027"/>
            <a:ext cx="4335886" cy="294915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626047C-FD13-44C2-9DF9-C961F9169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089" y="3869543"/>
            <a:ext cx="4212055" cy="291564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8AF6FC6-1842-43F4-BF2E-DBC54CBE8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144" y="3869543"/>
            <a:ext cx="3644059" cy="293597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884A99C-E5BA-41E4-A537-ED314A413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782" y="24314"/>
            <a:ext cx="4335886" cy="3835064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D78009E-7889-452C-ADD8-470E9E68C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778" y="0"/>
            <a:ext cx="2645222" cy="38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2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2926E62-D335-4989-8EDE-397F4F844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-2008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331EAD-EF8A-4D0C-9A78-C24949EAB29D}"/>
              </a:ext>
            </a:extLst>
          </p:cNvPr>
          <p:cNvSpPr txBox="1"/>
          <p:nvPr/>
        </p:nvSpPr>
        <p:spPr>
          <a:xfrm>
            <a:off x="7572444" y="491863"/>
            <a:ext cx="417154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Dicas Gustavo Borges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https://www.youtube.com/watch?v=dGa1tyboVbU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Erros comuns do nado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https://www.youtube.com/watch?v=UJl8RdYjPlc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COSTAS: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https://www.youtube.com/watch?v=DWUmnFbnpFI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Infantil: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https://www.youtube.com/watch?v=7qLPG1MYMzU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32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7B59172-F183-44AE-8FFF-5BC268EED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8" r="9091" b="2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9221" y="2033674"/>
            <a:ext cx="4062642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Peito</a:t>
            </a:r>
          </a:p>
        </p:txBody>
      </p:sp>
    </p:spTree>
    <p:extLst>
      <p:ext uri="{BB962C8B-B14F-4D97-AF65-F5344CB8AC3E}">
        <p14:creationId xmlns:p14="http://schemas.microsoft.com/office/powerpoint/2010/main" val="368292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529" y="1340641"/>
            <a:ext cx="5601237" cy="50897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Posição do corpo</a:t>
            </a:r>
          </a:p>
          <a:p>
            <a:pPr algn="just">
              <a:buFontTx/>
              <a:buChar char="-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 horizontal (decúbito ventral) e vertical (pouco mais inclinado que o nado crawl)</a:t>
            </a:r>
          </a:p>
          <a:p>
            <a:pPr marL="0" indent="0" algn="just">
              <a:buNone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MENOR RESISTÊNCIA</a:t>
            </a:r>
          </a:p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Braços e pernas flexionados</a:t>
            </a:r>
          </a:p>
          <a:p>
            <a:pPr marL="0" indent="0" algn="just">
              <a:buNone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MAIOR RESISTÊNCIA</a:t>
            </a:r>
          </a:p>
          <a:p>
            <a:pPr marL="0" indent="0" algn="just">
              <a:buNone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cabeça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neutra durante todas as fases do nado, isto é,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 o tronco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Tronco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apresenta um movimento de uma pequena elevação e depois de ondulação em cada ciclo de braçada – como se estivesse pegando a onda.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PEITO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766" y="731472"/>
            <a:ext cx="6768839" cy="22727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712" y="4077471"/>
            <a:ext cx="5778288" cy="2780529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 rot="21004688">
            <a:off x="3809840" y="2626815"/>
            <a:ext cx="1264920" cy="403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319733">
            <a:off x="4118282" y="3902125"/>
            <a:ext cx="950677" cy="350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A72F96-386F-486E-8B87-E317071697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 r="-1" b="-1"/>
          <a:stretch/>
        </p:blipFill>
        <p:spPr>
          <a:xfrm>
            <a:off x="9385802" y="3068244"/>
            <a:ext cx="2529213" cy="1282143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99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131072-C32D-47C0-8971-C5641D17B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738"/>
            <a:ext cx="7316217" cy="39402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C610E04-67B2-4BF7-9C7C-24542125E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62" y="181672"/>
            <a:ext cx="4903238" cy="616916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141908F8-15D1-417F-96EF-61B0CA2D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6" y="6369057"/>
            <a:ext cx="105156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Phelps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 htps://www.youtube.com/watch?v=tEZfrm_yL3U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AC84682-6FE0-4E95-B2B8-5866D98B38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 r="-1" b="-1"/>
          <a:stretch/>
        </p:blipFill>
        <p:spPr>
          <a:xfrm>
            <a:off x="72036" y="261134"/>
            <a:ext cx="2529213" cy="1282143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641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99822-7485-4FA1-BD6A-7262ADA9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5" y="281882"/>
            <a:ext cx="4832802" cy="1243584"/>
          </a:xfrm>
        </p:spPr>
        <p:txBody>
          <a:bodyPr>
            <a:normAutofit/>
          </a:bodyPr>
          <a:lstStyle/>
          <a:p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do nado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6CBA1B-658A-4DA0-9B69-10E3EC5E0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" y="5639726"/>
            <a:ext cx="2053883" cy="1155308"/>
          </a:xfrm>
          <a:prstGeom prst="rect">
            <a:avLst/>
          </a:prstGeom>
        </p:spPr>
      </p:pic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A4EB64C4-324A-4CD3-B197-9ED18F14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5" y="1728142"/>
            <a:ext cx="5623203" cy="212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Pernada: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https://www.youtube.com/watch?v=VaL2LM6-1wI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Coordenação: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https://www.youtube.com/watch?v=68aI9mKdpz8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363B967-C000-46E5-8F2D-4E883F8BB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11" y="0"/>
            <a:ext cx="6897289" cy="4580642"/>
          </a:xfrm>
          <a:prstGeom prst="rect">
            <a:avLst/>
          </a:prstGeom>
        </p:spPr>
      </p:pic>
      <p:pic>
        <p:nvPicPr>
          <p:cNvPr id="18" name="Espaço Reservado para Conteúdo 5">
            <a:extLst>
              <a:ext uri="{FF2B5EF4-FFF2-40B4-BE49-F238E27FC236}">
                <a16:creationId xmlns:a16="http://schemas.microsoft.com/office/drawing/2014/main" id="{B96F1188-C2AC-487B-B61E-6CA19DFAE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88" y="4496818"/>
            <a:ext cx="3673105" cy="235643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2D3F98F-F814-43D2-B9E2-88470F0234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42" y="4286348"/>
            <a:ext cx="5084492" cy="25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D3164-00F7-4089-99BB-02E84522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4B7936-B0B2-4894-A815-D8172B41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Inspiração: na saída da cabeça da água (frontal)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Expiração: quando os braços estiverem na varredura para dentro.</a:t>
            </a:r>
          </a:p>
          <a:p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F6C98A-A353-4216-89FB-928A7BEB5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" r="-1" b="7332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09F5E3C-EE12-4B54-87CA-E186024F52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9" b="10053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E76C836-A0FC-47DD-8B67-4FD3794A84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 r="-1" b="-1"/>
          <a:stretch/>
        </p:blipFill>
        <p:spPr>
          <a:xfrm>
            <a:off x="0" y="5575859"/>
            <a:ext cx="2529213" cy="1282143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106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7B59172-F183-44AE-8FFF-5BC268EED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81DDF3-AC16-4D66-88D7-240754F2E56E}"/>
              </a:ext>
            </a:extLst>
          </p:cNvPr>
          <p:cNvSpPr txBox="1"/>
          <p:nvPr/>
        </p:nvSpPr>
        <p:spPr>
          <a:xfrm>
            <a:off x="7749290" y="1007087"/>
            <a:ext cx="407508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Erros comuns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>
              <a:spcAft>
                <a:spcPts val="600"/>
              </a:spcAft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https://www.youtube.com/watch?v=65obVa3hcgU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https://globoplay.globo.com/v/5221445/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682576-91A0-486D-AD87-6972EAD232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 r="-1" b="-1"/>
          <a:stretch/>
        </p:blipFill>
        <p:spPr>
          <a:xfrm>
            <a:off x="8393610" y="4935776"/>
            <a:ext cx="2529213" cy="1282143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3624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FD349DA-5DE6-4B94-B5C2-DD3115490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 b="499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33862" y="4148518"/>
            <a:ext cx="445201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BORBOLETA</a:t>
            </a:r>
          </a:p>
        </p:txBody>
      </p:sp>
    </p:spTree>
    <p:extLst>
      <p:ext uri="{BB962C8B-B14F-4D97-AF65-F5344CB8AC3E}">
        <p14:creationId xmlns:p14="http://schemas.microsoft.com/office/powerpoint/2010/main" val="90406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9" r="28179" b="1"/>
          <a:stretch/>
        </p:blipFill>
        <p:spPr>
          <a:xfrm>
            <a:off x="3136389" y="-13242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r="8483" b="-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r="16398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8055" y="685800"/>
            <a:ext cx="2998529" cy="1325563"/>
          </a:xfrm>
        </p:spPr>
        <p:txBody>
          <a:bodyPr>
            <a:no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PROVAS COMPETITIVAS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livre (crawl)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costas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peito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borboleta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Medley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r="13859"/>
          <a:stretch/>
        </p:blipFill>
        <p:spPr>
          <a:xfrm>
            <a:off x="7404372" y="-13243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4B1ED63-E8A4-4FEA-AF30-172ED4BA95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4" y="5594546"/>
            <a:ext cx="2053883" cy="11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529" y="1340641"/>
            <a:ext cx="5601237" cy="50897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 – Posição do corpo</a:t>
            </a:r>
          </a:p>
          <a:p>
            <a:pPr algn="just">
              <a:buFontTx/>
              <a:buChar char="-"/>
            </a:pPr>
            <a:r>
              <a:rPr lang="pt-BR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Corpo horizontal (decúbito ventral)</a:t>
            </a:r>
          </a:p>
          <a:p>
            <a:pPr marL="0" indent="0" algn="just">
              <a:buNone/>
            </a:pPr>
            <a:endParaRPr lang="pt-BR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Cabeça</a:t>
            </a:r>
            <a:r>
              <a:rPr lang="pt-B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é neutra</a:t>
            </a:r>
            <a:r>
              <a:rPr lang="pt-BR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>
                <a:latin typeface="Times New Roman" panose="02020603050405020304" pitchFamily="18" charset="0"/>
                <a:cs typeface="Times New Roman" panose="02020603050405020304" pitchFamily="18" charset="0"/>
              </a:rPr>
              <a:t>acompanha o tronco. Só faz uma extensão para a inspiração. </a:t>
            </a:r>
          </a:p>
          <a:p>
            <a:pPr marL="0" indent="0" algn="just">
              <a:buNone/>
            </a:pPr>
            <a:endParaRPr lang="pt-BR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Tronco</a:t>
            </a:r>
            <a:r>
              <a:rPr lang="pt-B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- o corpo descreve </a:t>
            </a:r>
            <a:r>
              <a:rPr lang="pt-BR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movimentos ondulantes</a:t>
            </a:r>
            <a:r>
              <a:rPr lang="pt-B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devido aos </a:t>
            </a:r>
            <a:r>
              <a:rPr lang="pt-BR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movimentos de pernas</a:t>
            </a:r>
            <a:r>
              <a:rPr lang="pt-B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para trás e para baixo e do tronco para frente e para baixo . Nesse momento, o quadril aflora a superfície da água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NADO BORBOLETA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313" y="2260148"/>
            <a:ext cx="6469141" cy="18260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EA9E9C-3D88-4DCA-8F10-F56E0D616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74" y="5467582"/>
            <a:ext cx="2498099" cy="139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1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AE590EC-A452-490C-A920-C186BE01F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36" r="1" b="1"/>
          <a:stretch/>
        </p:blipFill>
        <p:spPr>
          <a:xfrm>
            <a:off x="6204568" y="-239141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299927B-ABFB-4295-B547-1D48D6ECF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99" b="-1"/>
          <a:stretch/>
        </p:blipFill>
        <p:spPr>
          <a:xfrm>
            <a:off x="3675213" y="2986787"/>
            <a:ext cx="4970948" cy="39201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CC2152B-A319-4F92-84A6-5D1A2D5763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" b="5556"/>
          <a:stretch/>
        </p:blipFill>
        <p:spPr>
          <a:xfrm>
            <a:off x="8646160" y="3899926"/>
            <a:ext cx="3545840" cy="27880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DA51D28-2F72-486B-B429-1DDD85AE2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928"/>
            <a:ext cx="3675213" cy="371819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850BF36-A938-4EAE-A051-0EC493A7CE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5" y="5514534"/>
            <a:ext cx="2232408" cy="12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0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FD349DA-5DE6-4B94-B5C2-DD3115490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 b="499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8B4619D-986D-4348-B6D9-6707F5FB2DDD}"/>
              </a:ext>
            </a:extLst>
          </p:cNvPr>
          <p:cNvSpPr txBox="1"/>
          <p:nvPr/>
        </p:nvSpPr>
        <p:spPr>
          <a:xfrm>
            <a:off x="345074" y="4326102"/>
            <a:ext cx="11020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Nado borboleta: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https://www.youtube.com/watch?v=7WsvZTivuUU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Dicas: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https://www.youtube.com/watch?v=soYYXpnAEfk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Erros comuns: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https://www.youtube.com/watch?v=ffeTLMzpR_k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Tronco – Quadril: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https://www.youtube.com/watch?v=TRyNIJA-Dkk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4C9192-C888-4FEA-AE38-0E35AE625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718" y="5151863"/>
            <a:ext cx="2498099" cy="139041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DINÂMICA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6EE734-3AA4-47E3-A8E2-A4733916448A}"/>
              </a:ext>
            </a:extLst>
          </p:cNvPr>
          <p:cNvSpPr txBox="1"/>
          <p:nvPr/>
        </p:nvSpPr>
        <p:spPr>
          <a:xfrm>
            <a:off x="1358195" y="3118951"/>
            <a:ext cx="7487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Apresente educativos para o ensino e correção dos nados nas tarefas.</a:t>
            </a:r>
          </a:p>
        </p:txBody>
      </p:sp>
    </p:spTree>
    <p:extLst>
      <p:ext uri="{BB962C8B-B14F-4D97-AF65-F5344CB8AC3E}">
        <p14:creationId xmlns:p14="http://schemas.microsoft.com/office/powerpoint/2010/main" val="52482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5029" y="2087741"/>
            <a:ext cx="5471214" cy="41141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LIMA, W.U. Ensinando Natação. 4 ed. São Paulo: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Phorte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</a:t>
            </a:r>
          </a:p>
          <a:p>
            <a:pPr marL="0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LIMA, W. U. KLAR, A. Atividades Aquáticas : pedagogia universitária. Vol. 1 – 3ª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Dialeto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Documentary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</a:t>
            </a:r>
          </a:p>
          <a:p>
            <a:pPr marL="0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MACHADO, D.C. Metodologia da Natação. São Paulo: EPU, 2004.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1A99DD-5369-4E3D-9BD0-22D9CD882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3" y="2271352"/>
            <a:ext cx="4223252" cy="23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2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6E8ED71-9C2F-4D80-9A85-AD792B0FB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518" b="7573"/>
          <a:stretch/>
        </p:blipFill>
        <p:spPr>
          <a:xfrm>
            <a:off x="20" y="-154745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9545" y="2729800"/>
            <a:ext cx="3764826" cy="1079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CRAWL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71591CC-F555-41AC-8A68-B95A973B295D}"/>
              </a:ext>
            </a:extLst>
          </p:cNvPr>
          <p:cNvSpPr txBox="1">
            <a:spLocks/>
          </p:cNvSpPr>
          <p:nvPr/>
        </p:nvSpPr>
        <p:spPr>
          <a:xfrm>
            <a:off x="7492064" y="321176"/>
            <a:ext cx="3764826" cy="421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7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CRAWL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2638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Tecnicamente nadar bem significa maximizar as forças propulsivas e minimizar as forças resistivas.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13" y="2404413"/>
            <a:ext cx="7207798" cy="24398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253" y="4598562"/>
            <a:ext cx="7555757" cy="22594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7DADF44-AEDB-4D82-B7F5-38B6DC1430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3" y="5666779"/>
            <a:ext cx="2053883" cy="11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2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2657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ANALISAR OS 4 NADOS</a:t>
            </a:r>
          </a:p>
          <a:p>
            <a:pPr marL="0" indent="0">
              <a:buNone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Posição do corpo</a:t>
            </a:r>
          </a:p>
          <a:p>
            <a:pPr marL="0" indent="0">
              <a:buNone/>
            </a:pPr>
            <a:endParaRPr lang="pt-B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Movimentos de pernas</a:t>
            </a:r>
          </a:p>
          <a:p>
            <a:pPr marL="0" indent="0">
              <a:buNone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Movimentos de braços</a:t>
            </a:r>
          </a:p>
          <a:p>
            <a:pPr marL="0" indent="0">
              <a:buNone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Coordenação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CRAWL</a:t>
            </a:r>
          </a:p>
        </p:txBody>
      </p:sp>
      <p:sp>
        <p:nvSpPr>
          <p:cNvPr id="7" name="Chave esquerda 6"/>
          <p:cNvSpPr/>
          <p:nvPr/>
        </p:nvSpPr>
        <p:spPr>
          <a:xfrm>
            <a:off x="3954780" y="2368336"/>
            <a:ext cx="297180" cy="12423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esquerda 9"/>
          <p:cNvSpPr/>
          <p:nvPr/>
        </p:nvSpPr>
        <p:spPr>
          <a:xfrm>
            <a:off x="5852160" y="2807077"/>
            <a:ext cx="243840" cy="12438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251960" y="2413590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cabeça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tronco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37910" y="3013754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superiores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inferiores</a:t>
            </a:r>
          </a:p>
        </p:txBody>
      </p:sp>
      <p:sp>
        <p:nvSpPr>
          <p:cNvPr id="14" name="Chave esquerda 13"/>
          <p:cNvSpPr/>
          <p:nvPr/>
        </p:nvSpPr>
        <p:spPr>
          <a:xfrm>
            <a:off x="3581400" y="5179844"/>
            <a:ext cx="236220" cy="7124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817620" y="5146913"/>
            <a:ext cx="3406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braços e pernas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braços e respiração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7637BBB-C2F1-4C7A-9A85-4232469A1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021"/>
            <a:ext cx="2053883" cy="115530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77A2D69-08C3-463D-B6EF-EF5A574F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239" y="0"/>
            <a:ext cx="2801263" cy="4344600"/>
          </a:xfrm>
          <a:prstGeom prst="rect">
            <a:avLst/>
          </a:prstGeom>
        </p:spPr>
      </p:pic>
      <p:pic>
        <p:nvPicPr>
          <p:cNvPr id="17" name="Espaço Reservado para Conteúdo 4">
            <a:extLst>
              <a:ext uri="{FF2B5EF4-FFF2-40B4-BE49-F238E27FC236}">
                <a16:creationId xmlns:a16="http://schemas.microsoft.com/office/drawing/2014/main" id="{AA7C0866-E5F7-48BE-AEE4-6FDD84388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699" y="3782566"/>
            <a:ext cx="4732020" cy="30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1F15741E-6C70-4449-8581-3C4739F66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33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Imagem 5" descr="Imagem em preto e branco voando no céu&#10;&#10;Descrição gerada automaticamente com confiança baixa">
            <a:extLst>
              <a:ext uri="{FF2B5EF4-FFF2-40B4-BE49-F238E27FC236}">
                <a16:creationId xmlns:a16="http://schemas.microsoft.com/office/drawing/2014/main" id="{1EB805C2-F2ED-42CB-9535-60F7E26B5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r="130" b="-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C99822-7485-4FA1-BD6A-7262ADA9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do nado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6CBA1B-658A-4DA0-9B69-10E3EC5E0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5638057"/>
            <a:ext cx="2053883" cy="1155308"/>
          </a:xfrm>
          <a:prstGeom prst="rect">
            <a:avLst/>
          </a:prstGeom>
        </p:spPr>
      </p:pic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A4EB64C4-324A-4CD3-B197-9ED18F14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46" y="2387358"/>
            <a:ext cx="5194842" cy="40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Fase aquática: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https://www.youtube.com/watch?v=g8Q9H_xOVxs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Braçada educativo: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https://www.youtube.com/watch?v=yVM6xOFqW44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Ritmo de pernada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https://www.youtube.com/watch?v=LAS-Z4xqvJs&amp;list=PLxfS4l0M1CvBGIMhK2usCAi9JVzhMeaKJ&amp;index=11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9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EFC6CB3-D1D7-4058-ABDD-8A9CAA019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67"/>
            <a:ext cx="10608832" cy="68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5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6E8ED71-9C2F-4D80-9A85-AD792B0FB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518" b="757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71591CC-F555-41AC-8A68-B95A973B295D}"/>
              </a:ext>
            </a:extLst>
          </p:cNvPr>
          <p:cNvSpPr txBox="1">
            <a:spLocks/>
          </p:cNvSpPr>
          <p:nvPr/>
        </p:nvSpPr>
        <p:spPr>
          <a:xfrm>
            <a:off x="7492064" y="321176"/>
            <a:ext cx="3764826" cy="1352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3BB9DA-9855-4591-BAA5-8E391C16D5C7}"/>
              </a:ext>
            </a:extLst>
          </p:cNvPr>
          <p:cNvSpPr txBox="1"/>
          <p:nvPr/>
        </p:nvSpPr>
        <p:spPr>
          <a:xfrm>
            <a:off x="7492064" y="462109"/>
            <a:ext cx="42228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Streamline</a:t>
            </a:r>
            <a:r>
              <a:rPr lang="pt-B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Posição do corpo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https://www.youtube.com/watch?v=WHe_6W9tg2k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Nado crawl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https://www.youtube.com/watch?v=jQ5n_C_J6LI&amp;list=PLxfS4l0M1CvBGIMhK2usCAi9JVzhMeaKJ&amp;index=17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Coordenação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https://www.youtube.com/watch?v=fzcHlJL6niI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 erros mais comuns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https://www.youtube.com/watch?v=98LSAL3T69U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2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2926E62-D335-4989-8EDE-397F4F844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-2008"/>
            <a:ext cx="12191980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36097" y="1917291"/>
            <a:ext cx="4062642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COSTAS</a:t>
            </a:r>
          </a:p>
        </p:txBody>
      </p:sp>
    </p:spTree>
    <p:extLst>
      <p:ext uri="{BB962C8B-B14F-4D97-AF65-F5344CB8AC3E}">
        <p14:creationId xmlns:p14="http://schemas.microsoft.com/office/powerpoint/2010/main" val="3725409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755</Words>
  <Application>Microsoft Office PowerPoint</Application>
  <PresentationFormat>Widescreen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do Office</vt:lpstr>
      <vt:lpstr>NADOS COMPETITIVOS</vt:lpstr>
      <vt:lpstr>PROVAS COMPETITIVAS</vt:lpstr>
      <vt:lpstr>Apresentação do PowerPoint</vt:lpstr>
      <vt:lpstr>NADO CRAWL</vt:lpstr>
      <vt:lpstr>NADO CRAWL</vt:lpstr>
      <vt:lpstr>Técnica do nado</vt:lpstr>
      <vt:lpstr>Apresentação do PowerPoint</vt:lpstr>
      <vt:lpstr>Apresentação do PowerPoint</vt:lpstr>
      <vt:lpstr>Apresentação do PowerPoint</vt:lpstr>
      <vt:lpstr>NADO COSTAS</vt:lpstr>
      <vt:lpstr>Técnica do nado</vt:lpstr>
      <vt:lpstr>Apresentação do PowerPoint</vt:lpstr>
      <vt:lpstr>Apresentação do PowerPoint</vt:lpstr>
      <vt:lpstr>NADO PEITO</vt:lpstr>
      <vt:lpstr>Phelps: htps://www.youtube.com/watch?v=tEZfrm_yL3U </vt:lpstr>
      <vt:lpstr>Técnica do nado</vt:lpstr>
      <vt:lpstr>Respiração</vt:lpstr>
      <vt:lpstr>Apresentação do PowerPoint</vt:lpstr>
      <vt:lpstr>Apresentação do PowerPoint</vt:lpstr>
      <vt:lpstr>NADO BORBOLETA</vt:lpstr>
      <vt:lpstr>Apresentação do PowerPoint</vt:lpstr>
      <vt:lpstr>Apresentação do PowerPoint</vt:lpstr>
      <vt:lpstr>DINÂMICA</vt:lpstr>
      <vt:lpstr>BIBLIOGRAFIAS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NADOS COMPETITIVOS</dc:title>
  <dc:creator>Priscila</dc:creator>
  <cp:lastModifiedBy>Priscila</cp:lastModifiedBy>
  <cp:revision>3</cp:revision>
  <dcterms:created xsi:type="dcterms:W3CDTF">2021-01-24T20:18:45Z</dcterms:created>
  <dcterms:modified xsi:type="dcterms:W3CDTF">2021-01-24T20:23:10Z</dcterms:modified>
</cp:coreProperties>
</file>