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3" r:id="rId3"/>
    <p:sldId id="262" r:id="rId4"/>
    <p:sldId id="264" r:id="rId5"/>
    <p:sldId id="263" r:id="rId6"/>
    <p:sldId id="261" r:id="rId7"/>
    <p:sldId id="296" r:id="rId8"/>
    <p:sldId id="28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1BECD-3597-44A9-B9F4-74867631EB7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B1ED48E-F2CA-4327-A905-D563F6EF9A3B}">
      <dgm:prSet/>
      <dgm:spPr/>
      <dgm:t>
        <a:bodyPr/>
        <a:lstStyle/>
        <a:p>
          <a:pPr>
            <a:defRPr cap="all"/>
          </a:pPr>
          <a:r>
            <a:rPr lang="pt-BR"/>
            <a:t>FEDERAÇÕES  - CONFEDERAÇÕES - ASSOCIAÇÕES</a:t>
          </a:r>
          <a:endParaRPr lang="en-US"/>
        </a:p>
      </dgm:t>
    </dgm:pt>
    <dgm:pt modelId="{EEB633DD-434B-4B22-948F-37C2921B4A70}" type="parTrans" cxnId="{818F392C-649C-4114-BA3F-8DE22051B441}">
      <dgm:prSet/>
      <dgm:spPr/>
      <dgm:t>
        <a:bodyPr/>
        <a:lstStyle/>
        <a:p>
          <a:endParaRPr lang="en-US"/>
        </a:p>
      </dgm:t>
    </dgm:pt>
    <dgm:pt modelId="{C2E0A627-8AF0-4A33-A2AE-FA87844957D4}" type="sibTrans" cxnId="{818F392C-649C-4114-BA3F-8DE22051B441}">
      <dgm:prSet/>
      <dgm:spPr/>
      <dgm:t>
        <a:bodyPr/>
        <a:lstStyle/>
        <a:p>
          <a:endParaRPr lang="en-US"/>
        </a:p>
      </dgm:t>
    </dgm:pt>
    <dgm:pt modelId="{8FD176E6-9F25-4BA3-A80D-04F6CBB8E9CE}">
      <dgm:prSet/>
      <dgm:spPr/>
      <dgm:t>
        <a:bodyPr/>
        <a:lstStyle/>
        <a:p>
          <a:pPr>
            <a:defRPr cap="all"/>
          </a:pPr>
          <a:r>
            <a:rPr lang="pt-BR"/>
            <a:t>PISCINA </a:t>
          </a:r>
          <a:endParaRPr lang="en-US"/>
        </a:p>
      </dgm:t>
    </dgm:pt>
    <dgm:pt modelId="{E3EACDE8-55C6-406B-A20B-50D97CB0D9E0}" type="parTrans" cxnId="{2051C393-744B-4D59-A069-8E14EF9545B9}">
      <dgm:prSet/>
      <dgm:spPr/>
      <dgm:t>
        <a:bodyPr/>
        <a:lstStyle/>
        <a:p>
          <a:endParaRPr lang="en-US"/>
        </a:p>
      </dgm:t>
    </dgm:pt>
    <dgm:pt modelId="{1BCA548D-891A-42B4-B472-9F6CC59D8C6E}" type="sibTrans" cxnId="{2051C393-744B-4D59-A069-8E14EF9545B9}">
      <dgm:prSet/>
      <dgm:spPr/>
      <dgm:t>
        <a:bodyPr/>
        <a:lstStyle/>
        <a:p>
          <a:endParaRPr lang="en-US"/>
        </a:p>
      </dgm:t>
    </dgm:pt>
    <dgm:pt modelId="{4A2AB8AF-A761-4F3C-B994-4F44B88A8AB3}">
      <dgm:prSet/>
      <dgm:spPr/>
      <dgm:t>
        <a:bodyPr/>
        <a:lstStyle/>
        <a:p>
          <a:pPr>
            <a:defRPr cap="all"/>
          </a:pPr>
          <a:r>
            <a:rPr lang="pt-BR"/>
            <a:t>OFICIAIS</a:t>
          </a:r>
          <a:endParaRPr lang="en-US"/>
        </a:p>
      </dgm:t>
    </dgm:pt>
    <dgm:pt modelId="{7EE60202-D846-459C-B811-6C58A2525AFB}" type="parTrans" cxnId="{50CDB439-62C1-45B3-BA31-2EB673CB5B26}">
      <dgm:prSet/>
      <dgm:spPr/>
      <dgm:t>
        <a:bodyPr/>
        <a:lstStyle/>
        <a:p>
          <a:endParaRPr lang="en-US"/>
        </a:p>
      </dgm:t>
    </dgm:pt>
    <dgm:pt modelId="{3CA6EF9C-11F2-4F3A-8B27-8528EDB25A67}" type="sibTrans" cxnId="{50CDB439-62C1-45B3-BA31-2EB673CB5B26}">
      <dgm:prSet/>
      <dgm:spPr/>
      <dgm:t>
        <a:bodyPr/>
        <a:lstStyle/>
        <a:p>
          <a:endParaRPr lang="en-US"/>
        </a:p>
      </dgm:t>
    </dgm:pt>
    <dgm:pt modelId="{FBCEB5FD-FB19-478D-9381-4BD7AE48AC8B}">
      <dgm:prSet/>
      <dgm:spPr/>
      <dgm:t>
        <a:bodyPr/>
        <a:lstStyle/>
        <a:p>
          <a:pPr>
            <a:defRPr cap="all"/>
          </a:pPr>
          <a:r>
            <a:rPr lang="pt-BR"/>
            <a:t>PROVAS</a:t>
          </a:r>
          <a:endParaRPr lang="en-US"/>
        </a:p>
      </dgm:t>
    </dgm:pt>
    <dgm:pt modelId="{A9DF4E76-9A92-477E-9900-E0AF3823F33E}" type="parTrans" cxnId="{DA4DC737-3141-4610-9818-83498F957216}">
      <dgm:prSet/>
      <dgm:spPr/>
      <dgm:t>
        <a:bodyPr/>
        <a:lstStyle/>
        <a:p>
          <a:endParaRPr lang="en-US"/>
        </a:p>
      </dgm:t>
    </dgm:pt>
    <dgm:pt modelId="{2DBEC4AD-4047-4AE3-8E47-C1D203C4BA47}" type="sibTrans" cxnId="{DA4DC737-3141-4610-9818-83498F957216}">
      <dgm:prSet/>
      <dgm:spPr/>
      <dgm:t>
        <a:bodyPr/>
        <a:lstStyle/>
        <a:p>
          <a:endParaRPr lang="en-US"/>
        </a:p>
      </dgm:t>
    </dgm:pt>
    <dgm:pt modelId="{BEFF32ED-B48C-4ED3-9286-CC9C4DB1C571}" type="pres">
      <dgm:prSet presAssocID="{74B1BECD-3597-44A9-B9F4-74867631EB7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F4CE59-BB81-4B9F-902E-63C9F5EB453B}" type="pres">
      <dgm:prSet presAssocID="{9B1ED48E-F2CA-4327-A905-D563F6EF9A3B}" presName="compNode" presStyleCnt="0"/>
      <dgm:spPr/>
    </dgm:pt>
    <dgm:pt modelId="{B2BE35B8-10FB-4CF6-83B3-49EE5EC860F8}" type="pres">
      <dgm:prSet presAssocID="{9B1ED48E-F2CA-4327-A905-D563F6EF9A3B}" presName="iconBgRect" presStyleLbl="bgShp" presStyleIdx="0" presStyleCnt="4"/>
      <dgm:spPr/>
    </dgm:pt>
    <dgm:pt modelId="{A26A52AC-72AC-4F01-A351-72C55A2EB9B8}" type="pres">
      <dgm:prSet presAssocID="{9B1ED48E-F2CA-4327-A905-D563F6EF9A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EC189B76-C1BD-41A9-9A67-4CE40380A92B}" type="pres">
      <dgm:prSet presAssocID="{9B1ED48E-F2CA-4327-A905-D563F6EF9A3B}" presName="spaceRect" presStyleCnt="0"/>
      <dgm:spPr/>
    </dgm:pt>
    <dgm:pt modelId="{3608A830-53FB-4993-95A3-849434611BFD}" type="pres">
      <dgm:prSet presAssocID="{9B1ED48E-F2CA-4327-A905-D563F6EF9A3B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B39D1287-C37C-42AC-9A65-0E704E0AB56A}" type="pres">
      <dgm:prSet presAssocID="{C2E0A627-8AF0-4A33-A2AE-FA87844957D4}" presName="sibTrans" presStyleCnt="0"/>
      <dgm:spPr/>
    </dgm:pt>
    <dgm:pt modelId="{BF0D0D63-583E-4022-82FD-69B17CE1D91A}" type="pres">
      <dgm:prSet presAssocID="{8FD176E6-9F25-4BA3-A80D-04F6CBB8E9CE}" presName="compNode" presStyleCnt="0"/>
      <dgm:spPr/>
    </dgm:pt>
    <dgm:pt modelId="{54B49042-1F25-4106-AAC4-6D765E57FF2B}" type="pres">
      <dgm:prSet presAssocID="{8FD176E6-9F25-4BA3-A80D-04F6CBB8E9CE}" presName="iconBgRect" presStyleLbl="bgShp" presStyleIdx="1" presStyleCnt="4"/>
      <dgm:spPr/>
    </dgm:pt>
    <dgm:pt modelId="{ED3FAAC7-B089-45C5-AD1A-6B5D591BD431}" type="pres">
      <dgm:prSet presAssocID="{8FD176E6-9F25-4BA3-A80D-04F6CBB8E9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jacket"/>
        </a:ext>
      </dgm:extLst>
    </dgm:pt>
    <dgm:pt modelId="{7BD0F3A8-234A-48C9-97B2-64F963E9A5F7}" type="pres">
      <dgm:prSet presAssocID="{8FD176E6-9F25-4BA3-A80D-04F6CBB8E9CE}" presName="spaceRect" presStyleCnt="0"/>
      <dgm:spPr/>
    </dgm:pt>
    <dgm:pt modelId="{776E5CE0-52FD-4B5D-B549-C3E8B55798A7}" type="pres">
      <dgm:prSet presAssocID="{8FD176E6-9F25-4BA3-A80D-04F6CBB8E9CE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D56EE98B-6148-4B02-816E-79C87A34210C}" type="pres">
      <dgm:prSet presAssocID="{1BCA548D-891A-42B4-B472-9F6CC59D8C6E}" presName="sibTrans" presStyleCnt="0"/>
      <dgm:spPr/>
    </dgm:pt>
    <dgm:pt modelId="{202578D9-37DC-4F65-9ACC-6EDBAE0C9F04}" type="pres">
      <dgm:prSet presAssocID="{4A2AB8AF-A761-4F3C-B994-4F44B88A8AB3}" presName="compNode" presStyleCnt="0"/>
      <dgm:spPr/>
    </dgm:pt>
    <dgm:pt modelId="{E9868AE0-AC8A-40BB-8482-26FEE8E5A605}" type="pres">
      <dgm:prSet presAssocID="{4A2AB8AF-A761-4F3C-B994-4F44B88A8AB3}" presName="iconBgRect" presStyleLbl="bgShp" presStyleIdx="2" presStyleCnt="4"/>
      <dgm:spPr/>
    </dgm:pt>
    <dgm:pt modelId="{AAE18AB1-ACFC-4E47-915E-FA717284976B}" type="pres">
      <dgm:prSet presAssocID="{4A2AB8AF-A761-4F3C-B994-4F44B88A8A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ário"/>
        </a:ext>
      </dgm:extLst>
    </dgm:pt>
    <dgm:pt modelId="{B8FE9982-0A5C-4D77-8747-E760C56A9EE3}" type="pres">
      <dgm:prSet presAssocID="{4A2AB8AF-A761-4F3C-B994-4F44B88A8AB3}" presName="spaceRect" presStyleCnt="0"/>
      <dgm:spPr/>
    </dgm:pt>
    <dgm:pt modelId="{F042E265-EBC0-48A9-9496-4114286AFC74}" type="pres">
      <dgm:prSet presAssocID="{4A2AB8AF-A761-4F3C-B994-4F44B88A8AB3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37420D7E-0B2D-48E2-9625-161EBC9AF3A2}" type="pres">
      <dgm:prSet presAssocID="{3CA6EF9C-11F2-4F3A-8B27-8528EDB25A67}" presName="sibTrans" presStyleCnt="0"/>
      <dgm:spPr/>
    </dgm:pt>
    <dgm:pt modelId="{703C106F-7B2A-44E0-81CA-59A9C2B3E0AD}" type="pres">
      <dgm:prSet presAssocID="{FBCEB5FD-FB19-478D-9381-4BD7AE48AC8B}" presName="compNode" presStyleCnt="0"/>
      <dgm:spPr/>
    </dgm:pt>
    <dgm:pt modelId="{97E9AC96-DB6D-4E37-B509-2467F2B8D9B7}" type="pres">
      <dgm:prSet presAssocID="{FBCEB5FD-FB19-478D-9381-4BD7AE48AC8B}" presName="iconBgRect" presStyleLbl="bgShp" presStyleIdx="3" presStyleCnt="4"/>
      <dgm:spPr/>
    </dgm:pt>
    <dgm:pt modelId="{68C709CE-8BC2-481B-AF09-5F5BAD99F572}" type="pres">
      <dgm:prSet presAssocID="{FBCEB5FD-FB19-478D-9381-4BD7AE48AC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A06F160-5F02-4AC6-92BF-A38F685688CA}" type="pres">
      <dgm:prSet presAssocID="{FBCEB5FD-FB19-478D-9381-4BD7AE48AC8B}" presName="spaceRect" presStyleCnt="0"/>
      <dgm:spPr/>
    </dgm:pt>
    <dgm:pt modelId="{BEDFCB29-37B5-4422-9CAD-7ECC85869D60}" type="pres">
      <dgm:prSet presAssocID="{FBCEB5FD-FB19-478D-9381-4BD7AE48AC8B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69A18B-FDDE-46C1-8BC4-5F6AF39446C3}" type="presOf" srcId="{8FD176E6-9F25-4BA3-A80D-04F6CBB8E9CE}" destId="{776E5CE0-52FD-4B5D-B549-C3E8B55798A7}" srcOrd="0" destOrd="0" presId="urn:microsoft.com/office/officeart/2018/5/layout/IconCircleLabelList"/>
    <dgm:cxn modelId="{50CDB439-62C1-45B3-BA31-2EB673CB5B26}" srcId="{74B1BECD-3597-44A9-B9F4-74867631EB7F}" destId="{4A2AB8AF-A761-4F3C-B994-4F44B88A8AB3}" srcOrd="2" destOrd="0" parTransId="{7EE60202-D846-459C-B811-6C58A2525AFB}" sibTransId="{3CA6EF9C-11F2-4F3A-8B27-8528EDB25A67}"/>
    <dgm:cxn modelId="{9B8D580D-7DBD-403F-BA1A-417FBE1F0F78}" type="presOf" srcId="{9B1ED48E-F2CA-4327-A905-D563F6EF9A3B}" destId="{3608A830-53FB-4993-95A3-849434611BFD}" srcOrd="0" destOrd="0" presId="urn:microsoft.com/office/officeart/2018/5/layout/IconCircleLabelList"/>
    <dgm:cxn modelId="{DA4DC737-3141-4610-9818-83498F957216}" srcId="{74B1BECD-3597-44A9-B9F4-74867631EB7F}" destId="{FBCEB5FD-FB19-478D-9381-4BD7AE48AC8B}" srcOrd="3" destOrd="0" parTransId="{A9DF4E76-9A92-477E-9900-E0AF3823F33E}" sibTransId="{2DBEC4AD-4047-4AE3-8E47-C1D203C4BA47}"/>
    <dgm:cxn modelId="{19E5D072-C936-4A92-8933-95A591FDEE2B}" type="presOf" srcId="{74B1BECD-3597-44A9-B9F4-74867631EB7F}" destId="{BEFF32ED-B48C-4ED3-9286-CC9C4DB1C571}" srcOrd="0" destOrd="0" presId="urn:microsoft.com/office/officeart/2018/5/layout/IconCircleLabelList"/>
    <dgm:cxn modelId="{818F392C-649C-4114-BA3F-8DE22051B441}" srcId="{74B1BECD-3597-44A9-B9F4-74867631EB7F}" destId="{9B1ED48E-F2CA-4327-A905-D563F6EF9A3B}" srcOrd="0" destOrd="0" parTransId="{EEB633DD-434B-4B22-948F-37C2921B4A70}" sibTransId="{C2E0A627-8AF0-4A33-A2AE-FA87844957D4}"/>
    <dgm:cxn modelId="{0C2A5250-3DDA-45F6-9ED7-B04A0EAFFDA3}" type="presOf" srcId="{4A2AB8AF-A761-4F3C-B994-4F44B88A8AB3}" destId="{F042E265-EBC0-48A9-9496-4114286AFC74}" srcOrd="0" destOrd="0" presId="urn:microsoft.com/office/officeart/2018/5/layout/IconCircleLabelList"/>
    <dgm:cxn modelId="{2F5499FC-D994-4DAF-94FA-2035C82A479C}" type="presOf" srcId="{FBCEB5FD-FB19-478D-9381-4BD7AE48AC8B}" destId="{BEDFCB29-37B5-4422-9CAD-7ECC85869D60}" srcOrd="0" destOrd="0" presId="urn:microsoft.com/office/officeart/2018/5/layout/IconCircleLabelList"/>
    <dgm:cxn modelId="{2051C393-744B-4D59-A069-8E14EF9545B9}" srcId="{74B1BECD-3597-44A9-B9F4-74867631EB7F}" destId="{8FD176E6-9F25-4BA3-A80D-04F6CBB8E9CE}" srcOrd="1" destOrd="0" parTransId="{E3EACDE8-55C6-406B-A20B-50D97CB0D9E0}" sibTransId="{1BCA548D-891A-42B4-B472-9F6CC59D8C6E}"/>
    <dgm:cxn modelId="{8268562E-FA27-4A5D-A396-AC7AE485E176}" type="presParOf" srcId="{BEFF32ED-B48C-4ED3-9286-CC9C4DB1C571}" destId="{6FF4CE59-BB81-4B9F-902E-63C9F5EB453B}" srcOrd="0" destOrd="0" presId="urn:microsoft.com/office/officeart/2018/5/layout/IconCircleLabelList"/>
    <dgm:cxn modelId="{9CD64BAA-DBBD-4087-AAC2-77025D846F1B}" type="presParOf" srcId="{6FF4CE59-BB81-4B9F-902E-63C9F5EB453B}" destId="{B2BE35B8-10FB-4CF6-83B3-49EE5EC860F8}" srcOrd="0" destOrd="0" presId="urn:microsoft.com/office/officeart/2018/5/layout/IconCircleLabelList"/>
    <dgm:cxn modelId="{22C12288-8248-43E6-9B22-EB9CC34288E5}" type="presParOf" srcId="{6FF4CE59-BB81-4B9F-902E-63C9F5EB453B}" destId="{A26A52AC-72AC-4F01-A351-72C55A2EB9B8}" srcOrd="1" destOrd="0" presId="urn:microsoft.com/office/officeart/2018/5/layout/IconCircleLabelList"/>
    <dgm:cxn modelId="{14851952-0437-4270-A226-B165E4621EA5}" type="presParOf" srcId="{6FF4CE59-BB81-4B9F-902E-63C9F5EB453B}" destId="{EC189B76-C1BD-41A9-9A67-4CE40380A92B}" srcOrd="2" destOrd="0" presId="urn:microsoft.com/office/officeart/2018/5/layout/IconCircleLabelList"/>
    <dgm:cxn modelId="{1F294AB0-F387-4D6D-A8D5-627D0C00A233}" type="presParOf" srcId="{6FF4CE59-BB81-4B9F-902E-63C9F5EB453B}" destId="{3608A830-53FB-4993-95A3-849434611BFD}" srcOrd="3" destOrd="0" presId="urn:microsoft.com/office/officeart/2018/5/layout/IconCircleLabelList"/>
    <dgm:cxn modelId="{CA69D646-264A-4401-9C97-2FE68260CB4D}" type="presParOf" srcId="{BEFF32ED-B48C-4ED3-9286-CC9C4DB1C571}" destId="{B39D1287-C37C-42AC-9A65-0E704E0AB56A}" srcOrd="1" destOrd="0" presId="urn:microsoft.com/office/officeart/2018/5/layout/IconCircleLabelList"/>
    <dgm:cxn modelId="{E2E87500-E750-48E3-AE0E-E24A008F4139}" type="presParOf" srcId="{BEFF32ED-B48C-4ED3-9286-CC9C4DB1C571}" destId="{BF0D0D63-583E-4022-82FD-69B17CE1D91A}" srcOrd="2" destOrd="0" presId="urn:microsoft.com/office/officeart/2018/5/layout/IconCircleLabelList"/>
    <dgm:cxn modelId="{ED8E024F-2F98-41BC-A71B-E994B2DC1677}" type="presParOf" srcId="{BF0D0D63-583E-4022-82FD-69B17CE1D91A}" destId="{54B49042-1F25-4106-AAC4-6D765E57FF2B}" srcOrd="0" destOrd="0" presId="urn:microsoft.com/office/officeart/2018/5/layout/IconCircleLabelList"/>
    <dgm:cxn modelId="{D0A7961E-2329-48A5-83E4-66E513AE8611}" type="presParOf" srcId="{BF0D0D63-583E-4022-82FD-69B17CE1D91A}" destId="{ED3FAAC7-B089-45C5-AD1A-6B5D591BD431}" srcOrd="1" destOrd="0" presId="urn:microsoft.com/office/officeart/2018/5/layout/IconCircleLabelList"/>
    <dgm:cxn modelId="{52A87B6B-C1FD-4CA6-B1F8-D96B97FE2D20}" type="presParOf" srcId="{BF0D0D63-583E-4022-82FD-69B17CE1D91A}" destId="{7BD0F3A8-234A-48C9-97B2-64F963E9A5F7}" srcOrd="2" destOrd="0" presId="urn:microsoft.com/office/officeart/2018/5/layout/IconCircleLabelList"/>
    <dgm:cxn modelId="{741B8BC8-9C48-4B13-8FF3-8CF4B3E15001}" type="presParOf" srcId="{BF0D0D63-583E-4022-82FD-69B17CE1D91A}" destId="{776E5CE0-52FD-4B5D-B549-C3E8B55798A7}" srcOrd="3" destOrd="0" presId="urn:microsoft.com/office/officeart/2018/5/layout/IconCircleLabelList"/>
    <dgm:cxn modelId="{EFB141E9-899D-4693-91B3-D3B92B15DCE2}" type="presParOf" srcId="{BEFF32ED-B48C-4ED3-9286-CC9C4DB1C571}" destId="{D56EE98B-6148-4B02-816E-79C87A34210C}" srcOrd="3" destOrd="0" presId="urn:microsoft.com/office/officeart/2018/5/layout/IconCircleLabelList"/>
    <dgm:cxn modelId="{F7506032-578F-4C47-BC3B-8E8F4B4ED98E}" type="presParOf" srcId="{BEFF32ED-B48C-4ED3-9286-CC9C4DB1C571}" destId="{202578D9-37DC-4F65-9ACC-6EDBAE0C9F04}" srcOrd="4" destOrd="0" presId="urn:microsoft.com/office/officeart/2018/5/layout/IconCircleLabelList"/>
    <dgm:cxn modelId="{1CBC1F90-FDFB-44BB-87F0-D2A4EA720FC3}" type="presParOf" srcId="{202578D9-37DC-4F65-9ACC-6EDBAE0C9F04}" destId="{E9868AE0-AC8A-40BB-8482-26FEE8E5A605}" srcOrd="0" destOrd="0" presId="urn:microsoft.com/office/officeart/2018/5/layout/IconCircleLabelList"/>
    <dgm:cxn modelId="{3D062F4A-2D99-45C8-94E9-699C48F5AAD4}" type="presParOf" srcId="{202578D9-37DC-4F65-9ACC-6EDBAE0C9F04}" destId="{AAE18AB1-ACFC-4E47-915E-FA717284976B}" srcOrd="1" destOrd="0" presId="urn:microsoft.com/office/officeart/2018/5/layout/IconCircleLabelList"/>
    <dgm:cxn modelId="{CC726FF9-0DDF-4D70-88EB-42F191394C1A}" type="presParOf" srcId="{202578D9-37DC-4F65-9ACC-6EDBAE0C9F04}" destId="{B8FE9982-0A5C-4D77-8747-E760C56A9EE3}" srcOrd="2" destOrd="0" presId="urn:microsoft.com/office/officeart/2018/5/layout/IconCircleLabelList"/>
    <dgm:cxn modelId="{7D084830-DFCE-4EF0-96EC-6788C2396982}" type="presParOf" srcId="{202578D9-37DC-4F65-9ACC-6EDBAE0C9F04}" destId="{F042E265-EBC0-48A9-9496-4114286AFC74}" srcOrd="3" destOrd="0" presId="urn:microsoft.com/office/officeart/2018/5/layout/IconCircleLabelList"/>
    <dgm:cxn modelId="{B66F02CF-64B9-4384-B371-95D7404127E3}" type="presParOf" srcId="{BEFF32ED-B48C-4ED3-9286-CC9C4DB1C571}" destId="{37420D7E-0B2D-48E2-9625-161EBC9AF3A2}" srcOrd="5" destOrd="0" presId="urn:microsoft.com/office/officeart/2018/5/layout/IconCircleLabelList"/>
    <dgm:cxn modelId="{8F155580-07AD-4677-9290-566608AF4706}" type="presParOf" srcId="{BEFF32ED-B48C-4ED3-9286-CC9C4DB1C571}" destId="{703C106F-7B2A-44E0-81CA-59A9C2B3E0AD}" srcOrd="6" destOrd="0" presId="urn:microsoft.com/office/officeart/2018/5/layout/IconCircleLabelList"/>
    <dgm:cxn modelId="{4F25A4C7-2AED-4AA4-BBE8-CF218DF32200}" type="presParOf" srcId="{703C106F-7B2A-44E0-81CA-59A9C2B3E0AD}" destId="{97E9AC96-DB6D-4E37-B509-2467F2B8D9B7}" srcOrd="0" destOrd="0" presId="urn:microsoft.com/office/officeart/2018/5/layout/IconCircleLabelList"/>
    <dgm:cxn modelId="{1381CB0C-F454-4651-B1C3-1D6965373D6C}" type="presParOf" srcId="{703C106F-7B2A-44E0-81CA-59A9C2B3E0AD}" destId="{68C709CE-8BC2-481B-AF09-5F5BAD99F572}" srcOrd="1" destOrd="0" presId="urn:microsoft.com/office/officeart/2018/5/layout/IconCircleLabelList"/>
    <dgm:cxn modelId="{C0034DAC-57DF-41CB-A5E8-58A1ABB9041D}" type="presParOf" srcId="{703C106F-7B2A-44E0-81CA-59A9C2B3E0AD}" destId="{AA06F160-5F02-4AC6-92BF-A38F685688CA}" srcOrd="2" destOrd="0" presId="urn:microsoft.com/office/officeart/2018/5/layout/IconCircleLabelList"/>
    <dgm:cxn modelId="{8EB7274C-F8BC-48A6-9127-210B7EB80391}" type="presParOf" srcId="{703C106F-7B2A-44E0-81CA-59A9C2B3E0AD}" destId="{BEDFCB29-37B5-4422-9CAD-7ECC85869D6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84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47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73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07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16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95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6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52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91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97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16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52FC-0DB0-4B8B-B564-D55C24ED3130}" type="datetimeFigureOut">
              <a:rPr lang="pt-BR" smtClean="0"/>
              <a:t>24/01/2021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87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aansc.com.br/new/" TargetMode="External"/><Relationship Id="rId4" Type="http://schemas.openxmlformats.org/officeDocument/2006/relationships/hyperlink" Target="https://novo.cbda.org.b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2522" y="841844"/>
            <a:ext cx="4439478" cy="2846070"/>
          </a:xfrm>
        </p:spPr>
        <p:txBody>
          <a:bodyPr anchor="ctr">
            <a:normAutofit/>
          </a:bodyPr>
          <a:lstStyle/>
          <a:p>
            <a:pPr algn="l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ÓRGÃOS REGULAMENTADORES DA NATAÇÃO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33791" y="4094340"/>
            <a:ext cx="2976505" cy="2651017"/>
          </a:xfrm>
        </p:spPr>
        <p:txBody>
          <a:bodyPr>
            <a:noAutofit/>
          </a:bodyPr>
          <a:lstStyle/>
          <a:p>
            <a:pPr algn="l"/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Professoras</a:t>
            </a:r>
          </a:p>
          <a:p>
            <a:pPr algn="l"/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Hully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Machado Gerônimo</a:t>
            </a:r>
          </a:p>
          <a:p>
            <a:pPr algn="l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Aparecida Pereira</a:t>
            </a:r>
          </a:p>
          <a:p>
            <a:pPr algn="l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Priscila Roberta Cardoso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91E39392-AB2C-4F62-9C67-27533AF5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722"/>
            <a:ext cx="7553739" cy="46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301F447-EEF7-48F5-AF73-7566EE7F64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0B90E4B-0817-4409-89C7-DA1E69A04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6" y="5637773"/>
            <a:ext cx="1978682" cy="1113008"/>
          </a:xfrm>
          <a:prstGeom prst="rect">
            <a:avLst/>
          </a:prstGeom>
        </p:spPr>
      </p:pic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xmlns="" id="{B3F44395-C846-4C9D-BAFA-EDE666CCC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3577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BE327E8B-221B-4E99-A1E3-61AF7D67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NATAÇÃO</a:t>
            </a:r>
          </a:p>
        </p:txBody>
      </p:sp>
    </p:spTree>
    <p:extLst>
      <p:ext uri="{BB962C8B-B14F-4D97-AF65-F5344CB8AC3E}">
        <p14:creationId xmlns:p14="http://schemas.microsoft.com/office/powerpoint/2010/main" val="308279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</a:t>
            </a: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CBDA</a:t>
            </a: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AANSC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21" y="2659234"/>
            <a:ext cx="5436553" cy="240194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92" y="2090668"/>
            <a:ext cx="5819403" cy="35390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9AFE84-EAC4-48AF-980D-4D68840DB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22" y="18243"/>
            <a:ext cx="1675278" cy="94234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90DA4AB0-2795-4FCC-B67E-54008C47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21392"/>
            <a:ext cx="10509504" cy="1076914"/>
          </a:xfrm>
        </p:spPr>
        <p:txBody>
          <a:bodyPr anchor="ctr">
            <a:normAutofit/>
          </a:bodyPr>
          <a:lstStyle/>
          <a:p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ÓRGÃOS REGULAMENTADORES DA NATAÇÃO</a:t>
            </a:r>
          </a:p>
        </p:txBody>
      </p:sp>
    </p:spTree>
    <p:extLst>
      <p:ext uri="{BB962C8B-B14F-4D97-AF65-F5344CB8AC3E}">
        <p14:creationId xmlns:p14="http://schemas.microsoft.com/office/powerpoint/2010/main" val="5755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67" y="1867831"/>
            <a:ext cx="6199533" cy="3513069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2741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PISCINA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1" y="1694828"/>
            <a:ext cx="5754476" cy="38325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8F57C00-22F0-49FA-B7BF-121FF1C4C5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7" y="-8261"/>
            <a:ext cx="1875883" cy="10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9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r="1" b="1"/>
          <a:stretch/>
        </p:blipFill>
        <p:spPr>
          <a:xfrm>
            <a:off x="4883025" y="3165231"/>
            <a:ext cx="7308975" cy="3903785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9544" y="420624"/>
            <a:ext cx="4832802" cy="1243584"/>
          </a:xfrm>
        </p:spPr>
        <p:txBody>
          <a:bodyPr>
            <a:normAutofit/>
          </a:bodyPr>
          <a:lstStyle/>
          <a:p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OFICIAIS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40876" y="2304288"/>
            <a:ext cx="4832803" cy="4863200"/>
          </a:xfrm>
        </p:spPr>
        <p:txBody>
          <a:bodyPr>
            <a:noAutofit/>
          </a:bodyPr>
          <a:lstStyle/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Árbitro Geral (2) 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 da Mesa de Controle (1) 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Juízes de Nado (4)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Juízes de Partida (2)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Chefe dos Juízes de Viradas (2, 1 em cada cabeceira da piscina) 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Juízes de Viradas (1 em cada raia nas duas cabeceiras da piscina) 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Anotador Chefe (1) 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Banco de Controle (2) </a:t>
            </a: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Locutor (1)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37D1A321-1A58-4003-A37E-474CD1236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9" y="96496"/>
            <a:ext cx="5283989" cy="29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4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9" r="28179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r="8483" b="-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r="16398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8055" y="685800"/>
            <a:ext cx="2998529" cy="1325563"/>
          </a:xfrm>
        </p:spPr>
        <p:txBody>
          <a:bodyPr>
            <a:no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PROVAS COMPETITIVAS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livre (crawl)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costas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peito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Nado borboleta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Medley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r="13859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4B1ED63-E8A4-4FEA-AF30-172ED4BA95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2802"/>
            <a:ext cx="2053883" cy="11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3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xmlns="" id="{DC658889-209D-48B1-BEDE-40338230D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r="7733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B72A764-5E91-44B9-8AAB-BE892A92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DINÂMICA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3199481-03E4-469A-BA85-9DC6ECA7AF22}"/>
              </a:ext>
            </a:extLst>
          </p:cNvPr>
          <p:cNvSpPr txBox="1"/>
          <p:nvPr/>
        </p:nvSpPr>
        <p:spPr>
          <a:xfrm>
            <a:off x="804693" y="1982041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Acesse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abaixo indicados: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http://www.fina.org/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https://novo.cbda.org.br/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http://www.aansc.com.br/new/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C0F1150-2DE2-442B-BC03-741BC49E73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08" y="5642802"/>
            <a:ext cx="2053883" cy="11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0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8D31E1B-0407-4223-9642-0B642CBF5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5029" y="2087741"/>
            <a:ext cx="5471214" cy="41141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LIMA, W.U. Ensinando Natação. 4 ed. São Paulo: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Phorte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</a:t>
            </a:r>
          </a:p>
          <a:p>
            <a:pPr marL="0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LIMA, W. U. KLAR, A. Atividades Aquáticas : pedagogia universitária. Vol. 1 – 3ª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Dialeto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Documentary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</a:t>
            </a:r>
          </a:p>
          <a:p>
            <a:pPr marL="0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MACHADO, D.C. Metodologia da Natação. São Paulo: EPU, 2004.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0E96339-907C-46C3-99AC-31179B6F0E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61A99DD-5369-4E3D-9BD0-22D9CD882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3" y="2271352"/>
            <a:ext cx="4223252" cy="23755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21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201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do Office</vt:lpstr>
      <vt:lpstr>ÓRGÃOS REGULAMENTADORES DA NATAÇÃO</vt:lpstr>
      <vt:lpstr>NATAÇÃO</vt:lpstr>
      <vt:lpstr>ÓRGÃOS REGULAMENTADORES DA NATAÇÃO</vt:lpstr>
      <vt:lpstr>A PISCINA</vt:lpstr>
      <vt:lpstr>OS OFICIAIS</vt:lpstr>
      <vt:lpstr>PROVAS COMPETITIVAS</vt:lpstr>
      <vt:lpstr>DINÂMICA</vt:lpstr>
      <vt:lpstr>BIBLIOGRAFIAS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ÓRGÃOS REGULAMENTADORES DA NATAÇÃO</dc:title>
  <dc:creator>Priscila</dc:creator>
  <cp:lastModifiedBy>Conta da Microsoft</cp:lastModifiedBy>
  <cp:revision>2</cp:revision>
  <dcterms:created xsi:type="dcterms:W3CDTF">2021-01-23T00:59:04Z</dcterms:created>
  <dcterms:modified xsi:type="dcterms:W3CDTF">2021-01-24T13:40:38Z</dcterms:modified>
</cp:coreProperties>
</file>