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15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66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24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34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29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26/03/2023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30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26/03/2023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60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26/03/2023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16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26/03/2023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22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26/03/2023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48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26/03/2023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2079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A97E3-471D-4CE9-AB85-79286D3D761B}" type="datetimeFigureOut">
              <a:rPr lang="pt-BR" smtClean="0"/>
              <a:t>26/03/2023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99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oodle.ifsc.edu.br/pluginfile.php/881857/mod_forum/attachment/141256/Screenshot_20230315-153840~4.png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807912" y="2680570"/>
            <a:ext cx="5999967" cy="2577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732049"/>
              </p:ext>
            </p:extLst>
          </p:nvPr>
        </p:nvGraphicFramePr>
        <p:xfrm>
          <a:off x="2730675" y="1302707"/>
          <a:ext cx="7052152" cy="53110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55202"/>
                <a:gridCol w="1770874"/>
                <a:gridCol w="1755202"/>
                <a:gridCol w="1770874"/>
              </a:tblGrid>
              <a:tr h="627019">
                <a:tc gridSpan="2">
                  <a:txBody>
                    <a:bodyPr/>
                    <a:lstStyle/>
                    <a:p>
                      <a:pPr marL="805180" marR="396875" indent="-395605" algn="l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Par 1 de números</a:t>
                      </a:r>
                      <a:r>
                        <a:rPr lang="pt-PT" sz="1600" spc="-55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16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compostos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805180" marR="396875" indent="-395605" algn="l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Arial MT"/>
                          <a:ea typeface="Arial MT"/>
                          <a:cs typeface="Arial MT"/>
                        </a:rPr>
                        <a:t>Par 1 de números</a:t>
                      </a:r>
                      <a:r>
                        <a:rPr lang="pt-PT" sz="1600" spc="-55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1600">
                          <a:effectLst/>
                          <a:latin typeface="Arial MT"/>
                          <a:ea typeface="Arial MT"/>
                          <a:cs typeface="Arial MT"/>
                        </a:rPr>
                        <a:t>compostos</a:t>
                      </a:r>
                      <a:endParaRPr lang="pt-BR" sz="90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52387">
                <a:tc>
                  <a:txBody>
                    <a:bodyPr/>
                    <a:lstStyle/>
                    <a:p>
                      <a:pPr marL="118745" marR="112395" indent="0" algn="l" defTabSz="914400" rtl="0" eaLnBrk="1" fontAlgn="auto" latinLnBrk="0" hangingPunct="1">
                        <a:lnSpc>
                          <a:spcPts val="27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900" dirty="0" smtClean="0">
                          <a:effectLst/>
                          <a:latin typeface="Segoe UI Symbol" panose="020B0502040204020203" pitchFamily="34" charset="0"/>
                          <a:ea typeface="Arial MT"/>
                          <a:cs typeface="Segoe UI Symbol" panose="020B0502040204020203" pitchFamily="34" charset="0"/>
                        </a:rPr>
                        <a:t>🍓</a:t>
                      </a:r>
                      <a:r>
                        <a:rPr lang="pt-PT" sz="900" dirty="0" smtClean="0">
                          <a:effectLst/>
                          <a:latin typeface="Segoe UI Symbol" panose="020B0502040204020203" pitchFamily="34" charset="0"/>
                          <a:ea typeface="Arial MT"/>
                          <a:cs typeface="Segoe UI Symbol" panose="020B0502040204020203" pitchFamily="34" charset="0"/>
                        </a:rPr>
                        <a:t>🍓🍓</a:t>
                      </a:r>
                      <a:r>
                        <a:rPr lang="pt-PT" sz="900" spc="-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🍍</a:t>
                      </a:r>
                      <a:endParaRPr lang="pt-PT" sz="900" dirty="0" smtClean="0">
                        <a:effectLst/>
                        <a:latin typeface="Tahoma" panose="020B0604030504040204" pitchFamily="34" charset="0"/>
                        <a:ea typeface="Arial MT"/>
                        <a:cs typeface="Arial MT"/>
                      </a:endParaRPr>
                    </a:p>
                    <a:p>
                      <a:pPr marL="118745" marR="112395" indent="0" algn="l" defTabSz="914400" rtl="0" eaLnBrk="1" fontAlgn="auto" latinLnBrk="0" hangingPunct="1">
                        <a:lnSpc>
                          <a:spcPts val="27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900" dirty="0" smtClean="0">
                        <a:effectLst/>
                        <a:latin typeface="Tahoma" panose="020B0604030504040204" pitchFamily="34" charset="0"/>
                        <a:ea typeface="Arial MT"/>
                        <a:cs typeface="Arial MT"/>
                      </a:endParaRPr>
                    </a:p>
                    <a:p>
                      <a:pPr marL="118745" marR="112395" algn="l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24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316230" marR="309880" algn="ctr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🍓🍓🍓</a:t>
                      </a:r>
                      <a:r>
                        <a:rPr lang="pt-PT" sz="9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 </a:t>
                      </a:r>
                      <a:r>
                        <a:rPr lang="pt-PT" sz="900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🍓🍓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316230" marR="30988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32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118745" marR="112395" algn="ctr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PT" sz="22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🍓🍍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6350" marR="15367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6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>
                  <a:txBody>
                    <a:bodyPr/>
                    <a:lstStyle/>
                    <a:p>
                      <a:pPr marL="316230" marR="309880" algn="ctr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PT" sz="220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🍓🍓</a:t>
                      </a:r>
                      <a:endParaRPr lang="pt-BR" sz="90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6350" marR="15367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>
                          <a:effectLst/>
                          <a:latin typeface="Arial MT"/>
                          <a:ea typeface="Arial MT"/>
                          <a:cs typeface="Arial MT"/>
                        </a:rPr>
                        <a:t>4</a:t>
                      </a:r>
                      <a:endParaRPr lang="pt-BR" sz="90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</a:tr>
              <a:tr h="2104871"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mmc(24,32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) 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96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4940" marR="153670" algn="ctr"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Justificativa considerando as figuras:</a:t>
                      </a:r>
                      <a:r>
                        <a:rPr lang="pt-PT" sz="900" spc="-32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número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24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e o número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32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tem o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morango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como parte comum,</a:t>
                      </a:r>
                      <a:r>
                        <a:rPr lang="pt-PT" sz="900" spc="-3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desta forma para descobrir o minimo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88900" marR="87630" algn="ctr"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múltiplo comum deve-se contar apenas</a:t>
                      </a:r>
                      <a:r>
                        <a:rPr lang="pt-PT" sz="900" spc="-32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uma vez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abacaxi..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lnSpc>
                          <a:spcPts val="2110"/>
                        </a:lnSpc>
                        <a:spcAft>
                          <a:spcPts val="0"/>
                        </a:spcAft>
                      </a:pPr>
                      <a:r>
                        <a:rPr lang="pt-PT" sz="1600" spc="-5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x</a:t>
                      </a:r>
                      <a:r>
                        <a:rPr lang="pt-PT" sz="1600" spc="-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🍓x🍓x</a:t>
                      </a:r>
                      <a:r>
                        <a:rPr lang="pt-PT" sz="1600" spc="-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🍍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= 24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2 x </a:t>
                      </a:r>
                      <a:r>
                        <a:rPr lang="pt-PT" sz="1400" b="1" dirty="0" smtClean="0">
                          <a:effectLst/>
                          <a:latin typeface="Arial" panose="020B0604020202020204" pitchFamily="34" charset="0"/>
                          <a:ea typeface="Arial MT"/>
                          <a:cs typeface="Arial MT"/>
                        </a:rPr>
                        <a:t>2x2x3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24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mmc(6, 4) = 12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01600" marR="100330" algn="ctr"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Justificativa</a:t>
                      </a:r>
                      <a:r>
                        <a:rPr lang="pt-PT" sz="900" spc="7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considerando</a:t>
                      </a:r>
                      <a:r>
                        <a:rPr lang="pt-PT" sz="900" spc="7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</a:t>
                      </a:r>
                      <a:r>
                        <a:rPr lang="pt-PT" sz="900" spc="7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figuras: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número 6 e o número 4 tem um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morango em comum, desta forma para</a:t>
                      </a:r>
                      <a:r>
                        <a:rPr lang="pt-PT" sz="900" spc="-32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descobrir o minimo múltiplo comum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deve-se contar apenas 2 morangos (e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não 3, pois a parte comum não se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repete) e multiplicar pelo abacaxi que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não é em comum.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lnSpc>
                          <a:spcPts val="211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1600" spc="-135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x </a:t>
                      </a:r>
                      <a:r>
                        <a:rPr lang="pt-PT" sz="16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1600" spc="-135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x</a:t>
                      </a:r>
                      <a:r>
                        <a:rPr lang="pt-PT" sz="16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🍍</a:t>
                      </a:r>
                      <a:r>
                        <a:rPr lang="pt-PT" sz="1600" spc="-135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12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  <a:latin typeface="Arial" panose="020B0604020202020204" pitchFamily="34" charset="0"/>
                          <a:ea typeface="Arial MT"/>
                          <a:cs typeface="Arial MT"/>
                        </a:rPr>
                        <a:t>2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x 2 x 3 = 12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426758"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mdc(24, 32)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32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16840" marR="115570" algn="ctr">
                        <a:lnSpc>
                          <a:spcPts val="13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Justificativa considerando as figuras: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máximo divisor comum são os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números/frutas que aparecem em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ambos os grupos ao mesmo tempo,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observando as figuras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temos o morango (</a:t>
                      </a:r>
                      <a:r>
                        <a:rPr lang="pt-PT" sz="900" spc="-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) como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responsável pelo M.D.C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3355" marR="172085" indent="793750" algn="l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mdc(6,</a:t>
                      </a:r>
                      <a:r>
                        <a:rPr lang="pt-PT" sz="900" spc="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4)</a:t>
                      </a:r>
                      <a:r>
                        <a:rPr lang="pt-PT" sz="900" spc="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</a:t>
                      </a:r>
                      <a:r>
                        <a:rPr lang="pt-PT" sz="900" spc="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2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Justificativa</a:t>
                      </a:r>
                      <a:r>
                        <a:rPr lang="pt-PT" sz="900" spc="-3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considerando</a:t>
                      </a:r>
                      <a:r>
                        <a:rPr lang="pt-PT" sz="900" spc="-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</a:t>
                      </a:r>
                      <a:r>
                        <a:rPr lang="pt-PT" sz="900" spc="-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figuras: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4940" marR="153670" algn="ctr">
                        <a:lnSpc>
                          <a:spcPct val="96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máximo divisor comum são os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números/frutas que aparecem em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ambos os grupos ao mesmo tempo,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observando as figuras temos o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morango (</a:t>
                      </a:r>
                      <a:r>
                        <a:rPr lang="pt-PT" sz="1100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) 2, logo, esse é o </a:t>
                      </a:r>
                      <a:r>
                        <a:rPr lang="pt-PT" sz="900" spc="-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MDC.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14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231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Arial MT</vt:lpstr>
      <vt:lpstr>Calibri</vt:lpstr>
      <vt:lpstr>Calibri Light</vt:lpstr>
      <vt:lpstr>Segoe UI Symbol</vt:lpstr>
      <vt:lpstr>Tahoma</vt:lpstr>
      <vt:lpstr>Trebuchet MS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eroni</dc:creator>
  <cp:lastModifiedBy>eroni</cp:lastModifiedBy>
  <cp:revision>4</cp:revision>
  <dcterms:created xsi:type="dcterms:W3CDTF">2023-03-26T12:15:31Z</dcterms:created>
  <dcterms:modified xsi:type="dcterms:W3CDTF">2023-03-26T12:39:25Z</dcterms:modified>
</cp:coreProperties>
</file>