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15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06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2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34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29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30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760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16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922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348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207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7E3-471D-4CE9-AB85-79286D3D761B}" type="datetimeFigureOut">
              <a:rPr lang="pt-BR" smtClean="0"/>
              <a:t>29/03/2023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E6BAD-0F13-4FEB-881F-3FD2D194E82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9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moodle.ifsc.edu.br/pluginfile.php/881857/mod_forum/attachment/141256/Screenshot_20230315-153840~4.png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807912" y="2680570"/>
            <a:ext cx="5999967" cy="2577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656116"/>
              </p:ext>
            </p:extLst>
          </p:nvPr>
        </p:nvGraphicFramePr>
        <p:xfrm>
          <a:off x="2730675" y="1302707"/>
          <a:ext cx="7052152" cy="53270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55202"/>
                <a:gridCol w="1770874"/>
                <a:gridCol w="1755202"/>
                <a:gridCol w="1770874"/>
              </a:tblGrid>
              <a:tr h="627019"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805180" marR="396875" indent="-395605" algn="l">
                        <a:spcBef>
                          <a:spcPts val="550"/>
                        </a:spcBef>
                        <a:spcAft>
                          <a:spcPts val="0"/>
                        </a:spcAft>
                      </a:pP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Par 1 de números</a:t>
                      </a:r>
                      <a:r>
                        <a:rPr lang="pt-PT" sz="1600" spc="-55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1600">
                          <a:effectLst/>
                          <a:latin typeface="Arial MT"/>
                          <a:ea typeface="Arial MT"/>
                          <a:cs typeface="Arial MT"/>
                        </a:rPr>
                        <a:t>compostos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152387">
                <a:tc>
                  <a:txBody>
                    <a:bodyPr/>
                    <a:lstStyle/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dirty="0" smtClean="0">
                          <a:effectLst/>
                          <a:latin typeface="Segoe UI Symbol" panose="020B0502040204020203" pitchFamily="34" charset="0"/>
                          <a:ea typeface="Arial MT"/>
                          <a:cs typeface="Segoe UI Symbol" panose="020B0502040204020203" pitchFamily="34" charset="0"/>
                        </a:rPr>
                        <a:t>🍓🍓🍓</a:t>
                      </a: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indent="0" algn="l" defTabSz="914400" rtl="0" eaLnBrk="1" fontAlgn="auto" latinLnBrk="0" hangingPunct="1">
                        <a:lnSpc>
                          <a:spcPts val="27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sz="900" dirty="0" smtClean="0">
                        <a:effectLst/>
                        <a:latin typeface="Tahoma" panose="020B0604030504040204" pitchFamily="34" charset="0"/>
                        <a:ea typeface="Arial MT"/>
                        <a:cs typeface="Arial MT"/>
                      </a:endParaRPr>
                    </a:p>
                    <a:p>
                      <a:pPr marL="118745" marR="112395" algn="l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indent="0" algn="ctr" defTabSz="914400" rtl="0" eaLnBrk="1" fontAlgn="auto" latinLnBrk="0" hangingPunct="1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9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🍓🍓🍍</a:t>
                      </a:r>
                      <a:endParaRPr lang="pt-BR" sz="8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316230" marR="30988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/>
                    <a:lstStyle/>
                    <a:p>
                      <a:pPr marL="118745" marR="112395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22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🍓🍍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6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>
                  <a:txBody>
                    <a:bodyPr/>
                    <a:lstStyle/>
                    <a:p>
                      <a:pPr marL="316230" marR="309880" algn="ctr">
                        <a:lnSpc>
                          <a:spcPts val="3195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pt-PT" sz="220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🍓🍓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6350" marR="153670" algn="ctr">
                        <a:lnSpc>
                          <a:spcPts val="2705"/>
                        </a:lnSpc>
                        <a:spcAft>
                          <a:spcPts val="0"/>
                        </a:spcAft>
                      </a:pPr>
                      <a:r>
                        <a:rPr lang="pt-PT" sz="1900">
                          <a:effectLst/>
                          <a:latin typeface="Arial MT"/>
                          <a:ea typeface="Arial MT"/>
                          <a:cs typeface="Arial MT"/>
                        </a:rPr>
                        <a:t>4</a:t>
                      </a:r>
                      <a:endParaRPr lang="pt-BR" sz="90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</a:tr>
              <a:tr h="2104871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mmc(8,12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8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e o número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12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tem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como parte comum,</a:t>
                      </a:r>
                      <a:r>
                        <a:rPr lang="pt-PT" sz="900" spc="-3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desta forma para descobrir o minimo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88900" marR="87630" algn="ctr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múltiplo comum 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 </a:t>
                      </a:r>
                      <a:r>
                        <a:rPr lang="pt-PT" sz="900" spc="-32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uma vez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abacaxi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e duas vezes o morango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110"/>
                        </a:lnSpc>
                        <a:spcAft>
                          <a:spcPts val="0"/>
                        </a:spcAft>
                      </a:pPr>
                      <a:r>
                        <a:rPr lang="pt-PT" sz="1600" spc="-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🍓x🍓x🍍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= 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2 x </a:t>
                      </a:r>
                      <a:r>
                        <a:rPr lang="pt-PT" sz="1400" b="1" dirty="0" smtClean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2x2x3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14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24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mmc(6, 4) 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12</a:t>
                      </a:r>
                      <a:endParaRPr lang="pt-BR" sz="900" dirty="0" smtClean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7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7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número 6 e o número 4 tem 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 em comum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, que represnta o nº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(2).D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esta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forma para</a:t>
                      </a:r>
                      <a:r>
                        <a:rPr lang="pt-PT" sz="900" spc="-32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descobrir o minimo múltiplo comum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deve-se contar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apenas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dois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morangos e multiplica-se pelo abacaxi que não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comum entre os dois.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</a:p>
                    <a:p>
                      <a:pPr marL="153670" marR="153670" algn="ctr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600" spc="-13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 </a:t>
                      </a: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</a:t>
                      </a:r>
                      <a:r>
                        <a:rPr lang="pt-PT" sz="16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🍍</a:t>
                      </a:r>
                      <a:r>
                        <a:rPr lang="pt-PT" sz="1600" spc="-135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3670" marR="153670" algn="ctr">
                        <a:lnSpc>
                          <a:spcPts val="2025"/>
                        </a:lnSpc>
                        <a:spcAft>
                          <a:spcPts val="0"/>
                        </a:spcAft>
                      </a:pPr>
                      <a:r>
                        <a:rPr lang="pt-PT" sz="1400" b="1" dirty="0">
                          <a:effectLst/>
                          <a:latin typeface="Arial" panose="020B0604020202020204" pitchFamily="34" charset="0"/>
                          <a:ea typeface="Arial MT"/>
                          <a:cs typeface="Arial MT"/>
                        </a:rPr>
                        <a:t>2 </a:t>
                      </a:r>
                      <a:r>
                        <a:rPr lang="pt-PT" sz="14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x 2 x 3 = 12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26758">
                <a:tc gridSpan="2">
                  <a:txBody>
                    <a:bodyPr/>
                    <a:lstStyle/>
                    <a:p>
                      <a:pPr marL="153670" marR="153670" algn="ctr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mdc(8,12)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16840" marR="115570" algn="ctr">
                        <a:lnSpc>
                          <a:spcPts val="138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Considerando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figuras: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 dos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2,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observando as figuras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temos o morango (</a:t>
                      </a:r>
                      <a:r>
                        <a:rPr lang="pt-PT" sz="900" spc="-5" dirty="0" smtClean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) como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responsável pelo M.D.C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A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mdc(6,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4)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=</a:t>
                      </a:r>
                      <a:r>
                        <a:rPr lang="pt-PT" sz="900" spc="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2</a:t>
                      </a:r>
                    </a:p>
                    <a:p>
                      <a:pPr marL="173355" marR="172085" indent="793750" algn="l">
                        <a:spcBef>
                          <a:spcPts val="485"/>
                        </a:spcBef>
                        <a:spcAft>
                          <a:spcPts val="0"/>
                        </a:spcAft>
                      </a:pPr>
                      <a:r>
                        <a:rPr lang="pt-PT" sz="900" spc="-3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C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onsiderando</a:t>
                      </a:r>
                      <a:r>
                        <a:rPr lang="pt-PT" sz="900" spc="-2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</a:t>
                      </a:r>
                      <a:r>
                        <a:rPr lang="pt-PT" sz="900" spc="-2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figuras: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  <a:p>
                      <a:pPr marL="154940" marR="153670" algn="ctr">
                        <a:lnSpc>
                          <a:spcPct val="96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 máximo divisor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comum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d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os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números/frutas que aparecem em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ambos os grupos ao mesmo </a:t>
                      </a:r>
                      <a:r>
                        <a:rPr lang="pt-PT" sz="90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tempo é 2, pois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é divisivel por 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4e 6</a:t>
                      </a:r>
                      <a:r>
                        <a:rPr lang="pt-PT" sz="900" baseline="0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.</a:t>
                      </a:r>
                      <a:r>
                        <a:rPr lang="pt-PT" sz="900" spc="5" dirty="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spc="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O</a:t>
                      </a:r>
                      <a:r>
                        <a:rPr lang="pt-PT" sz="900" smtClean="0">
                          <a:effectLst/>
                          <a:latin typeface="Arial MT"/>
                          <a:ea typeface="Arial MT"/>
                          <a:cs typeface="Arial MT"/>
                        </a:rPr>
                        <a:t>bservando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as figuras temos o</a:t>
                      </a:r>
                      <a:r>
                        <a:rPr lang="pt-PT" sz="900" spc="5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 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morango (</a:t>
                      </a:r>
                      <a:r>
                        <a:rPr lang="pt-PT" sz="1100" dirty="0">
                          <a:effectLst/>
                          <a:latin typeface="Trebuchet MS" panose="020B0603020202020204" pitchFamily="34" charset="0"/>
                          <a:ea typeface="Trebuchet MS" panose="020B0603020202020204" pitchFamily="34" charset="0"/>
                          <a:cs typeface="Arial MT"/>
                        </a:rPr>
                        <a:t>🍓</a:t>
                      </a:r>
                      <a:r>
                        <a:rPr lang="pt-PT" sz="900" dirty="0">
                          <a:effectLst/>
                          <a:latin typeface="Arial MT"/>
                          <a:ea typeface="Arial MT"/>
                          <a:cs typeface="Arial MT"/>
                        </a:rPr>
                        <a:t>) 2, </a:t>
                      </a:r>
                      <a:endParaRPr lang="pt-BR" sz="900" dirty="0">
                        <a:effectLst/>
                        <a:latin typeface="Arial MT"/>
                        <a:ea typeface="Arial MT"/>
                        <a:cs typeface="Arial MT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9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47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Arial MT</vt:lpstr>
      <vt:lpstr>Calibri</vt:lpstr>
      <vt:lpstr>Calibri Light</vt:lpstr>
      <vt:lpstr>Segoe UI Symbol</vt:lpstr>
      <vt:lpstr>Tahoma</vt:lpstr>
      <vt:lpstr>Trebuchet MS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eroni</dc:creator>
  <cp:lastModifiedBy>eroni</cp:lastModifiedBy>
  <cp:revision>7</cp:revision>
  <dcterms:created xsi:type="dcterms:W3CDTF">2023-03-26T12:15:31Z</dcterms:created>
  <dcterms:modified xsi:type="dcterms:W3CDTF">2023-03-29T23:29:54Z</dcterms:modified>
</cp:coreProperties>
</file>