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15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24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3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29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3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60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1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22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48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07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97E3-471D-4CE9-AB85-79286D3D761B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9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oodle.ifsc.edu.br/pluginfile.php/881857/mod_forum/attachment/141256/Screenshot_20230315-153840~4.pn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807912" y="2680570"/>
            <a:ext cx="5999967" cy="257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96523"/>
              </p:ext>
            </p:extLst>
          </p:nvPr>
        </p:nvGraphicFramePr>
        <p:xfrm>
          <a:off x="2730675" y="1302707"/>
          <a:ext cx="7052152" cy="53270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55202"/>
                <a:gridCol w="1770874"/>
                <a:gridCol w="1755202"/>
                <a:gridCol w="1770874"/>
              </a:tblGrid>
              <a:tr h="627019"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52387">
                <a:tc>
                  <a:txBody>
                    <a:bodyPr/>
                    <a:lstStyle/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🍓🍓🍓</a:t>
                      </a: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algn="l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indent="0" algn="ctr" defTabSz="914400" rtl="0" eaLnBrk="1" fontAlgn="auto" latinLnBrk="0" hangingPunct="1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🍓🍓🍍</a:t>
                      </a:r>
                      <a:endParaRPr lang="pt-BR" sz="8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112395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🍓🍍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220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>
                          <a:effectLst/>
                          <a:latin typeface="Arial MT"/>
                          <a:ea typeface="Arial MT"/>
                          <a:cs typeface="Arial MT"/>
                        </a:rPr>
                        <a:t>4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</a:tr>
              <a:tr h="2104871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mmc(8,12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 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12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como parte comum,</a:t>
                      </a:r>
                      <a:r>
                        <a:rPr lang="pt-PT" sz="900" spc="-3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desta forma para descobrir o minimo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88900" marR="8763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múltiplo comum 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 </a:t>
                      </a:r>
                      <a:r>
                        <a:rPr lang="pt-PT" sz="900" spc="-32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uma vez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abacaxi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e duas vezes o 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110"/>
                        </a:lnSpc>
                        <a:spcAft>
                          <a:spcPts val="0"/>
                        </a:spcAft>
                      </a:pPr>
                      <a:r>
                        <a:rPr lang="pt-PT" sz="1600" spc="-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🍓x🍓x🍍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= 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2 x </a:t>
                      </a: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2x2x3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mmc(6, 4)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12</a:t>
                      </a:r>
                      <a:endParaRPr lang="pt-BR" sz="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7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6 e o número 4 tem 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 em comum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, que represnta o nº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(2).D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esta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forma para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descobrir o minimo múltiplo comum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dois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morangos e multiplica-se pelo abacaxi que não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comum entre os dois.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600" spc="-13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 </a:t>
                      </a: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🍍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 2 x 3 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26758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mdc(8,12)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16840" marR="115570" algn="ctr">
                        <a:lnSpc>
                          <a:spcPts val="13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 dos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baseline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é </a:t>
                      </a:r>
                      <a:r>
                        <a:rPr lang="pt-PT" sz="900" baseline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4,</a:t>
                      </a:r>
                      <a:r>
                        <a:rPr lang="pt-PT" sz="900" spc="5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temos o morango (</a:t>
                      </a:r>
                      <a:r>
                        <a:rPr lang="pt-PT" sz="9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) como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responsável pelo M.D.C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mdc(6,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4)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</a:t>
                      </a:r>
                    </a:p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spc="-3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-2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lnSpc>
                          <a:spcPct val="96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 é 2, pois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divisivel por 4e 6.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</a:t>
                      </a:r>
                      <a:r>
                        <a:rPr lang="pt-PT" sz="90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bservando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 temos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 (</a:t>
                      </a:r>
                      <a:r>
                        <a:rPr lang="pt-PT" sz="11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2, 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4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232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MT</vt:lpstr>
      <vt:lpstr>Calibri</vt:lpstr>
      <vt:lpstr>Calibri Light</vt:lpstr>
      <vt:lpstr>Segoe UI Symbol</vt:lpstr>
      <vt:lpstr>Tahoma</vt:lpstr>
      <vt:lpstr>Trebuchet MS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eroni</dc:creator>
  <cp:lastModifiedBy>eroni</cp:lastModifiedBy>
  <cp:revision>9</cp:revision>
  <dcterms:created xsi:type="dcterms:W3CDTF">2023-03-26T12:15:31Z</dcterms:created>
  <dcterms:modified xsi:type="dcterms:W3CDTF">2023-04-05T01:18:39Z</dcterms:modified>
</cp:coreProperties>
</file>