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15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6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24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34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29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3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60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16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22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48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07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97E3-471D-4CE9-AB85-79286D3D761B}" type="datetimeFigureOut">
              <a:rPr lang="pt-BR" smtClean="0"/>
              <a:t>07/04/2023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9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oodle.ifsc.edu.br/pluginfile.php/881857/mod_forum/attachment/141256/Screenshot_20230315-153840~4.pn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807912" y="2680570"/>
            <a:ext cx="5999967" cy="257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96001"/>
              </p:ext>
            </p:extLst>
          </p:nvPr>
        </p:nvGraphicFramePr>
        <p:xfrm>
          <a:off x="-100208" y="-765398"/>
          <a:ext cx="12192000" cy="63667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34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1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1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566"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Par </a:t>
                      </a: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 de números</a:t>
                      </a:r>
                      <a:r>
                        <a:rPr lang="pt-PT" sz="1600" spc="-55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Par 1 de números</a:t>
                      </a:r>
                      <a:r>
                        <a:rPr lang="pt-PT" sz="1600" spc="-55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876">
                <a:tc>
                  <a:txBody>
                    <a:bodyPr/>
                    <a:lstStyle/>
                    <a:p>
                      <a:pPr rtl="0"/>
                      <a:r>
                        <a:rPr lang="pt-PT" sz="900" dirty="0" smtClean="0">
                          <a:effectLst/>
                          <a:latin typeface="Segoe UI Symbol" panose="020B0502040204020203" pitchFamily="34" charset="0"/>
                          <a:ea typeface="Arial MT"/>
                          <a:cs typeface="Segoe UI Symbol" panose="020B0502040204020203" pitchFamily="34" charset="0"/>
                        </a:rPr>
                        <a:t>     </a:t>
                      </a:r>
                      <a:r>
                        <a:rPr lang="pt-B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🍓🍓🍓</a:t>
                      </a:r>
                      <a:endParaRPr lang="pt-BR" sz="900" b="0" dirty="0" smtClean="0">
                        <a:effectLst/>
                      </a:endParaRPr>
                    </a:p>
                    <a:p>
                      <a:r>
                        <a:rPr lang="pt-BR" sz="900" dirty="0" smtClean="0"/>
                        <a:t/>
                      </a:r>
                      <a:br>
                        <a:rPr lang="pt-BR" sz="900" dirty="0" smtClean="0"/>
                      </a:br>
                      <a:endParaRPr lang="pt-BR" sz="900" b="0" dirty="0" smtClean="0">
                        <a:effectLst/>
                      </a:endParaRPr>
                    </a:p>
                    <a:p>
                      <a:r>
                        <a:rPr lang="pt-BR" sz="900" dirty="0" smtClean="0"/>
                        <a:t/>
                      </a:r>
                      <a:br>
                        <a:rPr lang="pt-BR" sz="900" dirty="0" smtClean="0"/>
                      </a:br>
                      <a:endParaRPr lang="pt-BR" sz="900" b="0" dirty="0" smtClean="0">
                        <a:effectLst/>
                      </a:endParaRPr>
                    </a:p>
                    <a:p>
                      <a:r>
                        <a:rPr lang="pt-BR" sz="900" dirty="0" smtClean="0"/>
                        <a:t/>
                      </a:r>
                      <a:br>
                        <a:rPr lang="pt-BR" sz="900" dirty="0" smtClean="0"/>
                      </a:br>
                      <a:r>
                        <a:rPr lang="pt-PT" sz="900" dirty="0" smtClean="0">
                          <a:effectLst/>
                          <a:latin typeface="Segoe UI Symbol" panose="020B0502040204020203" pitchFamily="34" charset="0"/>
                          <a:ea typeface="Arial MT"/>
                          <a:cs typeface="Segoe UI Symbol" panose="020B0502040204020203" pitchFamily="34" charset="0"/>
                        </a:rPr>
                        <a:t>           </a:t>
                      </a: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indent="0" algn="l" defTabSz="914400" rtl="0" eaLnBrk="1" fontAlgn="auto" latinLnBrk="0" hangingPunct="1">
                        <a:lnSpc>
                          <a:spcPts val="27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algn="l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8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b="0" dirty="0" smtClean="0">
                        <a:effectLst/>
                      </a:endParaRPr>
                    </a:p>
                    <a:p>
                      <a:pPr rtl="0"/>
                      <a:r>
                        <a:rPr lang="pt-B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🍓🍓🍓🍓</a:t>
                      </a:r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rtl="0"/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316230" marR="30988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pt-BR" sz="2400" b="0" dirty="0" smtClean="0">
                        <a:effectLst/>
                      </a:endParaRPr>
                    </a:p>
                    <a:p>
                      <a:r>
                        <a:rPr lang="pt-BR" sz="2000" dirty="0" smtClean="0"/>
                        <a:t>=1</a:t>
                      </a:r>
                      <a:r>
                        <a:rPr lang="pt-BR" sz="2000" baseline="0" dirty="0" smtClean="0"/>
                        <a:t> </a:t>
                      </a:r>
                      <a:r>
                        <a:rPr lang="pt-BR" sz="2000" dirty="0" smtClean="0"/>
                        <a:t>KIWI</a:t>
                      </a:r>
                      <a:br>
                        <a:rPr lang="pt-BR" sz="2000" dirty="0" smtClean="0"/>
                      </a:br>
                      <a:endParaRPr lang="pt-PT" sz="19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7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 smtClean="0"/>
                        <a:t>=1</a:t>
                      </a:r>
                      <a:r>
                        <a:rPr lang="pt-BR" sz="2400" baseline="0" dirty="0" smtClean="0"/>
                        <a:t> </a:t>
                      </a:r>
                      <a:r>
                        <a:rPr lang="pt-BR" sz="2400" dirty="0" smtClean="0"/>
                        <a:t>KIWI,</a:t>
                      </a:r>
                      <a:r>
                        <a:rPr lang="pt-PT" sz="22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019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mmc(8,16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 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figuras:</a:t>
                      </a:r>
                      <a:r>
                        <a:rPr lang="pt-PT" sz="900" spc="-3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8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 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16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 o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como parte comum,</a:t>
                      </a:r>
                      <a:r>
                        <a:rPr lang="pt-PT" sz="900" spc="-3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desta forma para descobrir o minimo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88900" marR="87630" algn="ctr"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múltiplo comum deve-se contar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apenas </a:t>
                      </a:r>
                      <a:r>
                        <a:rPr lang="pt-PT" sz="900" spc="-32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3X 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o morango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.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rtl="0"/>
                      <a:r>
                        <a:rPr lang="pt-PT" sz="1600" spc="-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x</a:t>
                      </a:r>
                      <a:r>
                        <a:rPr lang="pt-PT" sz="16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🍓x🍓x</a:t>
                      </a:r>
                      <a:r>
                        <a:rPr lang="pt-B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🍓=16</a:t>
                      </a:r>
                      <a:endParaRPr lang="pt-BR" sz="1400" b="0" dirty="0" smtClean="0">
                        <a:effectLst/>
                      </a:endParaRPr>
                    </a:p>
                    <a:p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 x </a:t>
                      </a:r>
                      <a:r>
                        <a:rPr lang="pt-PT" sz="1400" b="1" dirty="0" smtClean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2x2x2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mmc(7,14)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14</a:t>
                      </a:r>
                      <a:endParaRPr lang="pt-BR" sz="9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spc="7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</a:t>
                      </a:r>
                      <a:r>
                        <a:rPr lang="pt-PT" sz="900" spc="7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7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7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e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14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KIWI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em comum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, que representa o nº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(7).D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esta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para </a:t>
                      </a:r>
                      <a:r>
                        <a:rPr lang="pt-PT" sz="900" spc="-32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descobrir o minimo múltiplo comum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deve-se contar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apenas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um kiwi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e multiplica-se pelo morango que não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comum entre os dois.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</a:p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1600" spc="-13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KIWI X1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= 7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indent="0" algn="ctr" defTabSz="914400" rtl="0" eaLnBrk="1" fontAlgn="auto" latinLnBrk="0" hangingPunct="1">
                        <a:lnSpc>
                          <a:spcPts val="2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KIWI</a:t>
                      </a:r>
                      <a:r>
                        <a:rPr lang="pt-PT" sz="1400" b="1" baseline="0" dirty="0" smtClean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X </a:t>
                      </a:r>
                      <a:r>
                        <a:rPr lang="pt-PT" sz="14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0337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mdc(8,16)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16840" marR="115570" algn="ctr">
                        <a:lnSpc>
                          <a:spcPts val="138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Considerando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comum dos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tempo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baseline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é </a:t>
                      </a:r>
                      <a:r>
                        <a:rPr lang="pt-PT" sz="900" baseline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3</a:t>
                      </a:r>
                      <a:r>
                        <a:rPr lang="pt-PT" sz="900" spc="5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observando as figuras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temos o morango (</a:t>
                      </a:r>
                      <a:r>
                        <a:rPr lang="pt-PT" sz="9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) como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responsável pelo M.D.C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3355" marR="172085" indent="793750" algn="l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mdc(7,14)</a:t>
                      </a:r>
                      <a:r>
                        <a:rPr lang="pt-PT" sz="900" spc="2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7</a:t>
                      </a:r>
                      <a:endParaRPr lang="pt-PT" sz="9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73355" marR="172085" indent="793750" algn="l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spc="-3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</a:t>
                      </a:r>
                      <a:r>
                        <a:rPr lang="pt-PT" sz="900" spc="-2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lnSpc>
                          <a:spcPct val="96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comum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d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os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tempo é 7, pois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divisivel por 7 e 14,.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observando as figuras temos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 (KIWI) . 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4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Arial MT</vt:lpstr>
      <vt:lpstr>Calibri</vt:lpstr>
      <vt:lpstr>Calibri Light</vt:lpstr>
      <vt:lpstr>Segoe UI Symbol</vt:lpstr>
      <vt:lpstr>Tahoma</vt:lpstr>
      <vt:lpstr>Trebuchet MS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eroni</dc:creator>
  <cp:lastModifiedBy>amand</cp:lastModifiedBy>
  <cp:revision>10</cp:revision>
  <dcterms:created xsi:type="dcterms:W3CDTF">2023-03-26T12:15:31Z</dcterms:created>
  <dcterms:modified xsi:type="dcterms:W3CDTF">2023-04-07T23:50:28Z</dcterms:modified>
</cp:coreProperties>
</file>